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262" r:id="rId5"/>
    <p:sldId id="266" r:id="rId6"/>
    <p:sldId id="263" r:id="rId7"/>
    <p:sldId id="267" r:id="rId8"/>
    <p:sldId id="265" r:id="rId9"/>
    <p:sldId id="268" r:id="rId10"/>
    <p:sldId id="269" r:id="rId11"/>
    <p:sldId id="270" r:id="rId12"/>
    <p:sldId id="261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AAE2"/>
    <a:srgbClr val="3CB54B"/>
    <a:srgbClr val="ED2124"/>
    <a:srgbClr val="746457"/>
    <a:srgbClr val="D91A5D"/>
    <a:srgbClr val="FCB040"/>
    <a:srgbClr val="FAC400"/>
    <a:srgbClr val="FCB64F"/>
    <a:srgbClr val="756559"/>
    <a:srgbClr val="D5E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241B6-87D6-47C2-88F5-BDA41CA2FDC0}" type="datetimeFigureOut">
              <a:rPr lang="en-MU" smtClean="0"/>
              <a:t>16/07/2021</a:t>
            </a:fld>
            <a:endParaRPr lang="en-M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8B339-39E0-4550-8294-4F6813C9197D}" type="slidenum">
              <a:rPr lang="en-MU" smtClean="0"/>
              <a:t>‹#›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66515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658599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10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501416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11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199580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12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1334214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13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3937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14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1075621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15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4655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2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180734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3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24492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4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11843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5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424717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6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86729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7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603471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8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26865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8B339-39E0-4550-8294-4F6813C9197D}" type="slidenum">
              <a:rPr lang="en-MU" smtClean="0"/>
              <a:t>9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77888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5849-8880-4C1E-AF55-1FFB25E75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CE0E1-6936-43F8-BD31-AA347D1EA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0497F-B54F-4A5A-8C18-75C4D56C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2869D-1493-4D80-B2A5-C6AAEE6E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0D7AF-CB08-4609-B07E-2011DEEC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3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B26-CAA5-4E10-B1A7-66E4667D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92DEB-2047-4834-9AF2-02C5F5DF2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F646-FFE4-4B0C-A65C-5681DCD1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1964-BF2A-41AE-811F-88E76B5D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EFCD1-EF67-44BB-8553-9DE7B0D4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501241-D481-4BCB-BC9D-5A5BC034A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00A12-443E-4B29-B27C-CD1107B71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56FFC-632B-40E4-8BAF-E434C2DE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E3B9E-AA27-45B9-9A9C-EF50359C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F0A5-F1FB-4F43-92C0-DF5D8ADC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7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2DF3-AF0E-43C0-8425-C69B3045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A368-F5D3-460C-93CB-CE34717A5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259-50DC-4343-BC31-09CB97B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77C6-901D-4E40-87CB-9A54014B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BA9E-0D14-4B50-9069-1673B9A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C254-353B-4094-8F15-5A853F4D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7F7C-6385-494B-9A45-918BEA382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B51C-4CE1-47D1-9FCE-37B51F3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7003-9C12-469A-BB6A-BFF8D281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377C-028D-435A-85E4-18DB168A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0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0BC4-F4D3-41C7-93CA-81B6A0A9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F695-B0A7-4731-83BF-A0E91A6E3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EA3F-2BBE-4E2B-B543-75E0EC5C3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59C5E-AD49-4869-B347-009D780C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AC9C8-C06D-4384-9916-80B86D66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19853-C219-4485-A562-6FF79A73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A69E-2238-45DE-8225-737DDB08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532F0-ED8E-469D-8AD9-8A4655686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4BBB7-1847-47AA-B088-73365DF46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96D7D-43A3-42B8-B5A2-C34C57E8C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ACACD-0539-4D97-937A-96625D57D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909E9-E678-48EF-8C00-CBF0CCFC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460CD-1CAA-46B2-82C7-C95500D7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E9481-FC4C-41E5-A698-811EA273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03B2-5666-4311-B1C1-348510FE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02FD2-BBD3-4041-A345-3CB0FF06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41F32-F3A0-40B8-AB6F-E1BB2EBA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7C7D9-5EE2-4F15-AECE-3BC664C9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4DDB1-7D64-4BE4-B279-6EB348CB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5E062-6116-438D-8852-FE7E2AFF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1B5A-7722-41C7-931C-1A1A3211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A7DE-9B61-4246-8951-79D2A145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EA0-D683-4DD8-A932-C71CA4E2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CBAF-67C7-4330-BB62-A82BFBF34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C2233-8897-4F74-A07D-97B882EA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9858F-2067-47FA-88C9-2BA0BF2C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B567F-F571-44B3-AD1F-6A41479E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D9FE-C287-42AD-95CE-22931AD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7D6A9-9059-4C3E-AF79-ED0F92B1E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C98CF-CDA1-4A92-B0AC-A37433298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724A7-3593-4EDB-AC51-BB6CF428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C21FB-0199-4601-800D-2436F931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E19B2-A0CC-42A6-BCB1-FCB05419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6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9602B-24D3-4712-8F95-174EFD54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537-8A2C-4BFF-8226-65ADDE10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98F2-8AF5-4590-BB30-A9603ADE8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E39A-6AF3-4876-9EA3-5E523EF75969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375E-2AA2-4DF0-9F27-764109397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4610A-587E-4620-9EF2-8C392616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gif"/><Relationship Id="rId3" Type="http://schemas.openxmlformats.org/officeDocument/2006/relationships/image" Target="../media/image3.jpg"/><Relationship Id="rId7" Type="http://schemas.openxmlformats.org/officeDocument/2006/relationships/image" Target="../media/image32.emf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6.gif"/><Relationship Id="rId5" Type="http://schemas.openxmlformats.org/officeDocument/2006/relationships/image" Target="../media/image30.emf"/><Relationship Id="rId10" Type="http://schemas.openxmlformats.org/officeDocument/2006/relationships/image" Target="../media/image35.gif"/><Relationship Id="rId4" Type="http://schemas.openxmlformats.org/officeDocument/2006/relationships/image" Target="../media/image29.jpg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.jpg"/><Relationship Id="rId21" Type="http://schemas.openxmlformats.org/officeDocument/2006/relationships/image" Target="../media/image51.png"/><Relationship Id="rId7" Type="http://schemas.openxmlformats.org/officeDocument/2006/relationships/image" Target="../media/image37.gif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image" Target="../media/image41.jpeg"/><Relationship Id="rId5" Type="http://schemas.openxmlformats.org/officeDocument/2006/relationships/image" Target="../media/image35.gif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gif"/><Relationship Id="rId9" Type="http://schemas.openxmlformats.org/officeDocument/2006/relationships/image" Target="../media/image39.gif"/><Relationship Id="rId1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jp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7878EC-FF22-47A4-AA8C-04CD4CB84A6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281B8852-3F18-459F-8CE1-179309B4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86D8EE-6F33-40E5-A221-4602513A038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990" y="355456"/>
            <a:ext cx="4463890" cy="879475"/>
          </a:xfrm>
        </p:spPr>
        <p:txBody>
          <a:bodyPr anchor="ctr">
            <a:normAutofit fontScale="90000"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SMART CITY SCHEME 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(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SCS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E1C19-3167-4E1D-B9BF-9F0BDC92F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431" y="609600"/>
            <a:ext cx="5402627" cy="491744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182758B-7CB8-46A7-B0F4-65C3C4570F10}"/>
              </a:ext>
            </a:extLst>
          </p:cNvPr>
          <p:cNvSpPr txBox="1">
            <a:spLocks/>
          </p:cNvSpPr>
          <p:nvPr/>
        </p:nvSpPr>
        <p:spPr>
          <a:xfrm>
            <a:off x="396240" y="1917612"/>
            <a:ext cx="6929119" cy="3958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Large Scale Mixed-Use Development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A balance of Work, Live and Play components and developments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Over land of a minimum extent of 50 Arpents (22 Ha)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Innovative and smart technologies, services and devices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Sustainable and Green urban living environment and infrastructure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46457"/>
              </a:solidFill>
              <a:latin typeface="Hero" panose="0000050000000000000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11CCEA-905D-423E-BCDC-0683910994CF}"/>
              </a:ext>
            </a:extLst>
          </p:cNvPr>
          <p:cNvSpPr txBox="1">
            <a:spLocks/>
          </p:cNvSpPr>
          <p:nvPr/>
        </p:nvSpPr>
        <p:spPr>
          <a:xfrm>
            <a:off x="633869" y="1322597"/>
            <a:ext cx="160528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spc="600" dirty="0">
                <a:solidFill>
                  <a:srgbClr val="25AAE2"/>
                </a:solidFill>
                <a:latin typeface="Hero"/>
                <a:ea typeface="+mn-ea"/>
                <a:cs typeface="+mn-cs"/>
              </a:rPr>
              <a:t>WORK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23A26D-6080-43D3-8506-8537E7F09317}"/>
              </a:ext>
            </a:extLst>
          </p:cNvPr>
          <p:cNvSpPr txBox="1">
            <a:spLocks/>
          </p:cNvSpPr>
          <p:nvPr/>
        </p:nvSpPr>
        <p:spPr>
          <a:xfrm>
            <a:off x="2574428" y="1322597"/>
            <a:ext cx="160528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spc="600" dirty="0">
                <a:solidFill>
                  <a:srgbClr val="ED2124"/>
                </a:solidFill>
                <a:latin typeface="Hero"/>
                <a:ea typeface="+mn-ea"/>
                <a:cs typeface="+mn-cs"/>
              </a:rPr>
              <a:t>LIVE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3B4EFB-4C1C-4143-B63D-44CF48F279A9}"/>
              </a:ext>
            </a:extLst>
          </p:cNvPr>
          <p:cNvSpPr txBox="1">
            <a:spLocks/>
          </p:cNvSpPr>
          <p:nvPr/>
        </p:nvSpPr>
        <p:spPr>
          <a:xfrm>
            <a:off x="4466567" y="1322597"/>
            <a:ext cx="160528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spc="600" dirty="0">
                <a:solidFill>
                  <a:srgbClr val="00B050"/>
                </a:solidFill>
                <a:latin typeface="Hero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53752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9CF56B-AE53-4C01-9EC5-EAF1B551C71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483" y="111616"/>
            <a:ext cx="4463890" cy="879475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SMART CITY SCHEME 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(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SCS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  <a:ea typeface="+mn-ea"/>
                <a:cs typeface="+mn-cs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C5316-F078-4CC3-8D57-C41CAD7E2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644" y="-213504"/>
            <a:ext cx="6272414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23A26D-6080-43D3-8506-8537E7F09317}"/>
              </a:ext>
            </a:extLst>
          </p:cNvPr>
          <p:cNvSpPr txBox="1">
            <a:spLocks/>
          </p:cNvSpPr>
          <p:nvPr/>
        </p:nvSpPr>
        <p:spPr>
          <a:xfrm>
            <a:off x="6923432" y="548640"/>
            <a:ext cx="1749757" cy="1213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ED2124"/>
                </a:solidFill>
                <a:latin typeface="Hero"/>
                <a:ea typeface="+mn-ea"/>
                <a:cs typeface="+mn-cs"/>
              </a:rPr>
              <a:t>11 Projects </a:t>
            </a:r>
            <a:r>
              <a:rPr lang="en-US" sz="1800" dirty="0">
                <a:solidFill>
                  <a:srgbClr val="ED2124"/>
                </a:solidFill>
                <a:latin typeface="Hero"/>
                <a:ea typeface="+mn-ea"/>
                <a:cs typeface="+mn-cs"/>
              </a:rPr>
              <a:t>across the island </a:t>
            </a:r>
            <a:endParaRPr lang="en-US" sz="2400" dirty="0">
              <a:solidFill>
                <a:srgbClr val="ED2124"/>
              </a:solidFill>
              <a:latin typeface="Hero"/>
              <a:ea typeface="+mn-ea"/>
              <a:cs typeface="+mn-cs"/>
            </a:endParaRPr>
          </a:p>
        </p:txBody>
      </p:sp>
      <p:pic>
        <p:nvPicPr>
          <p:cNvPr id="61" name="Picture 6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73996F-374D-4BB9-9E6B-D9E90C5978F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53" y="1439862"/>
            <a:ext cx="7417753" cy="4422458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4CAB6D24-2F10-4ED2-A542-CCDC197765A6}"/>
              </a:ext>
            </a:extLst>
          </p:cNvPr>
          <p:cNvSpPr txBox="1">
            <a:spLocks/>
          </p:cNvSpPr>
          <p:nvPr/>
        </p:nvSpPr>
        <p:spPr>
          <a:xfrm>
            <a:off x="1672806" y="726263"/>
            <a:ext cx="3331079" cy="1213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3CB54B"/>
                </a:solidFill>
                <a:latin typeface="Hero"/>
                <a:ea typeface="+mn-ea"/>
                <a:cs typeface="+mn-cs"/>
              </a:rPr>
              <a:t>Investment Opportunities </a:t>
            </a:r>
            <a:endParaRPr lang="en-US" sz="2400" dirty="0">
              <a:solidFill>
                <a:srgbClr val="3CB54B"/>
              </a:solidFill>
              <a:latin typeface="He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2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0C1248-08AB-42B9-BAAF-3C5640C4C11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F1805B5-8095-42FA-BE14-1D4304C86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89F2A1-8977-46FE-AE5C-50CC5A75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680" y="878481"/>
            <a:ext cx="9460637" cy="2387600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67C9D0"/>
                </a:solidFill>
                <a:latin typeface="Tw Cen MT" panose="020B0602020104020603" pitchFamily="34" charset="0"/>
              </a:rPr>
              <a:t>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234A2-AB57-4570-9318-28F7FC5DF4BA}"/>
              </a:ext>
            </a:extLst>
          </p:cNvPr>
          <p:cNvGrpSpPr/>
          <p:nvPr/>
        </p:nvGrpSpPr>
        <p:grpSpPr>
          <a:xfrm>
            <a:off x="594350" y="2462778"/>
            <a:ext cx="11003296" cy="3090170"/>
            <a:chOff x="639192" y="1517341"/>
            <a:chExt cx="10056997" cy="2824411"/>
          </a:xfrm>
        </p:grpSpPr>
        <p:pic>
          <p:nvPicPr>
            <p:cNvPr id="5" name="Picture 4" descr="A picture containing sky, grass, nature, mountain&#10;&#10;Description automatically generated">
              <a:extLst>
                <a:ext uri="{FF2B5EF4-FFF2-40B4-BE49-F238E27FC236}">
                  <a16:creationId xmlns:a16="http://schemas.microsoft.com/office/drawing/2014/main" id="{C655392A-9F61-4078-9C24-468E5EAA7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92" y="1517341"/>
              <a:ext cx="5027984" cy="2824411"/>
            </a:xfrm>
            <a:prstGeom prst="rect">
              <a:avLst/>
            </a:prstGeom>
          </p:spPr>
        </p:pic>
        <p:pic>
          <p:nvPicPr>
            <p:cNvPr id="8" name="Picture 7" descr="A picture containing outdoor, nature, shore, reef&#10;&#10;Description automatically generated">
              <a:extLst>
                <a:ext uri="{FF2B5EF4-FFF2-40B4-BE49-F238E27FC236}">
                  <a16:creationId xmlns:a16="http://schemas.microsoft.com/office/drawing/2014/main" id="{1EDD8EA7-F209-4525-B856-D3EED33A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176" y="1517341"/>
              <a:ext cx="5029013" cy="2824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97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7E1652D-9D5C-4527-9BD3-5D690DCF54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06" y="160340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B54B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Hospitality</a:t>
            </a:r>
            <a:endParaRPr lang="en-US" sz="3600" b="1" dirty="0">
              <a:solidFill>
                <a:srgbClr val="3CB54B"/>
              </a:solidFill>
            </a:endParaRPr>
          </a:p>
        </p:txBody>
      </p:sp>
      <p:pic>
        <p:nvPicPr>
          <p:cNvPr id="7" name="Picture Placeholder 17" descr="A group of palm trees next to a body of water&#10;&#10;Description generated with very high confidence">
            <a:extLst>
              <a:ext uri="{FF2B5EF4-FFF2-40B4-BE49-F238E27FC236}">
                <a16:creationId xmlns:a16="http://schemas.microsoft.com/office/drawing/2014/main" id="{58C6C76E-FA1A-4DCC-8F28-0A8E2F42B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2" r="5499" b="1"/>
          <a:stretch/>
        </p:blipFill>
        <p:spPr>
          <a:xfrm>
            <a:off x="768510" y="10410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34BB3E-E32D-4693-903F-9FA13A6CA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73" y="958934"/>
            <a:ext cx="976998" cy="978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05762-D653-422D-8E73-13E2B5B60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11" y="3700069"/>
            <a:ext cx="921894" cy="923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840EED-B0BE-459A-8354-9CE4506F9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23" y="2461998"/>
            <a:ext cx="976998" cy="978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95118F-C86F-4D03-B3DC-14933D8C6D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491" y="4982605"/>
            <a:ext cx="917080" cy="9185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D7E1A8-1B2F-411D-A902-6387FC828ED8}"/>
              </a:ext>
            </a:extLst>
          </p:cNvPr>
          <p:cNvSpPr/>
          <p:nvPr/>
        </p:nvSpPr>
        <p:spPr>
          <a:xfrm>
            <a:off x="9560521" y="924978"/>
            <a:ext cx="20562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Tourists arrivals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0E6305-BCEC-4662-A87F-4D2E4D937652}"/>
              </a:ext>
            </a:extLst>
          </p:cNvPr>
          <p:cNvSpPr/>
          <p:nvPr/>
        </p:nvSpPr>
        <p:spPr>
          <a:xfrm>
            <a:off x="9590837" y="2457963"/>
            <a:ext cx="17415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No. of Hotels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67CFB-6C4B-4FAE-9676-71740ABF84D0}"/>
              </a:ext>
            </a:extLst>
          </p:cNvPr>
          <p:cNvSpPr/>
          <p:nvPr/>
        </p:nvSpPr>
        <p:spPr>
          <a:xfrm>
            <a:off x="9590837" y="3752501"/>
            <a:ext cx="21948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Hotel occupancy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429790-51F0-48D1-9CC7-C34735FB05E8}"/>
              </a:ext>
            </a:extLst>
          </p:cNvPr>
          <p:cNvSpPr/>
          <p:nvPr/>
        </p:nvSpPr>
        <p:spPr>
          <a:xfrm>
            <a:off x="9522239" y="4947015"/>
            <a:ext cx="22067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Tourism earnings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49D700-634B-4520-99E2-11BBEC6ABF18}"/>
              </a:ext>
            </a:extLst>
          </p:cNvPr>
          <p:cNvSpPr/>
          <p:nvPr/>
        </p:nvSpPr>
        <p:spPr>
          <a:xfrm>
            <a:off x="9716975" y="1448198"/>
            <a:ext cx="17363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002060"/>
                </a:solidFill>
                <a:latin typeface="Arial"/>
              </a:rPr>
              <a:t>1,38 million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126A2F-7EEC-43FA-B510-CE9A026E950E}"/>
              </a:ext>
            </a:extLst>
          </p:cNvPr>
          <p:cNvSpPr/>
          <p:nvPr/>
        </p:nvSpPr>
        <p:spPr>
          <a:xfrm>
            <a:off x="10044178" y="2964739"/>
            <a:ext cx="6531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002060"/>
                </a:solidFill>
                <a:latin typeface="Arial"/>
              </a:rPr>
              <a:t>112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03A7BC-F62A-4542-BA0C-64B6024E6310}"/>
              </a:ext>
            </a:extLst>
          </p:cNvPr>
          <p:cNvSpPr/>
          <p:nvPr/>
        </p:nvSpPr>
        <p:spPr>
          <a:xfrm>
            <a:off x="9958577" y="4203561"/>
            <a:ext cx="9973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002060"/>
                </a:solidFill>
                <a:latin typeface="Arial"/>
              </a:rPr>
              <a:t>80.9%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BBB19-8509-4C45-9EC6-B7C86333EA82}"/>
              </a:ext>
            </a:extLst>
          </p:cNvPr>
          <p:cNvSpPr/>
          <p:nvPr/>
        </p:nvSpPr>
        <p:spPr>
          <a:xfrm>
            <a:off x="9487295" y="5377902"/>
            <a:ext cx="21755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002060"/>
                </a:solidFill>
                <a:latin typeface="Arial"/>
              </a:rPr>
              <a:t>USD 1.8 billion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Tw Cen MT" panose="020B0602020104020603" pitchFamily="34" charset="0"/>
            </a:endParaRPr>
          </a:p>
        </p:txBody>
      </p:sp>
      <p:pic>
        <p:nvPicPr>
          <p:cNvPr id="26" name="Picture 4" descr="Medium animated flag of United Kingdom">
            <a:extLst>
              <a:ext uri="{FF2B5EF4-FFF2-40B4-BE49-F238E27FC236}">
                <a16:creationId xmlns:a16="http://schemas.microsoft.com/office/drawing/2014/main" id="{E990B3A2-131C-43D3-9AD0-0CF09DBDD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484" y="2811185"/>
            <a:ext cx="604181" cy="3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Medium animated flag of France">
            <a:extLst>
              <a:ext uri="{FF2B5EF4-FFF2-40B4-BE49-F238E27FC236}">
                <a16:creationId xmlns:a16="http://schemas.microsoft.com/office/drawing/2014/main" id="{D8EE5A4B-C956-430B-87D1-8FA53AB143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98" y="1159021"/>
            <a:ext cx="603504" cy="4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Medium animated flag of Switzerland">
            <a:extLst>
              <a:ext uri="{FF2B5EF4-FFF2-40B4-BE49-F238E27FC236}">
                <a16:creationId xmlns:a16="http://schemas.microsoft.com/office/drawing/2014/main" id="{5938F7E4-F4AF-4597-9DAB-A54275B89F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021" y="5316980"/>
            <a:ext cx="603504" cy="4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Medium animated flag of Germany">
            <a:extLst>
              <a:ext uri="{FF2B5EF4-FFF2-40B4-BE49-F238E27FC236}">
                <a16:creationId xmlns:a16="http://schemas.microsoft.com/office/drawing/2014/main" id="{EF94BCB1-370B-41C7-9CCD-BDAB4D9901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98" y="4423136"/>
            <a:ext cx="603504" cy="3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Medium animated flag of India">
            <a:extLst>
              <a:ext uri="{FF2B5EF4-FFF2-40B4-BE49-F238E27FC236}">
                <a16:creationId xmlns:a16="http://schemas.microsoft.com/office/drawing/2014/main" id="{3D64A969-A8C9-4679-9856-33F845B351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375" y="3564453"/>
            <a:ext cx="603504" cy="4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Medium animated flag of South Africa">
            <a:extLst>
              <a:ext uri="{FF2B5EF4-FFF2-40B4-BE49-F238E27FC236}">
                <a16:creationId xmlns:a16="http://schemas.microsoft.com/office/drawing/2014/main" id="{5AFF05FF-3396-4F49-B51F-669B13FD3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98" y="1995885"/>
            <a:ext cx="603504" cy="3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6A0612-807E-4E74-8DFC-94E19B2E4649}"/>
              </a:ext>
            </a:extLst>
          </p:cNvPr>
          <p:cNvSpPr/>
          <p:nvPr/>
        </p:nvSpPr>
        <p:spPr>
          <a:xfrm>
            <a:off x="14546173" y="1226776"/>
            <a:ext cx="858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French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AD10F0-E823-47E1-B205-38E7BEB8E28B}"/>
              </a:ext>
            </a:extLst>
          </p:cNvPr>
          <p:cNvSpPr/>
          <p:nvPr/>
        </p:nvSpPr>
        <p:spPr>
          <a:xfrm>
            <a:off x="14458813" y="446846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German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71BEF9-F243-4AEE-8317-EC86DB50A76E}"/>
              </a:ext>
            </a:extLst>
          </p:cNvPr>
          <p:cNvSpPr/>
          <p:nvPr/>
        </p:nvSpPr>
        <p:spPr>
          <a:xfrm>
            <a:off x="14517295" y="1965836"/>
            <a:ext cx="889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South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African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5FDE38-0BC9-4D43-BF43-792953E508B1}"/>
              </a:ext>
            </a:extLst>
          </p:cNvPr>
          <p:cNvSpPr/>
          <p:nvPr/>
        </p:nvSpPr>
        <p:spPr>
          <a:xfrm>
            <a:off x="14505489" y="2811185"/>
            <a:ext cx="824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British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8D05B6-DC54-429E-B615-478DD9548784}"/>
              </a:ext>
            </a:extLst>
          </p:cNvPr>
          <p:cNvSpPr/>
          <p:nvPr/>
        </p:nvSpPr>
        <p:spPr>
          <a:xfrm>
            <a:off x="14574428" y="5370661"/>
            <a:ext cx="747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Swiss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F35CCC-4CF6-41B7-9FF9-0976B74307C6}"/>
              </a:ext>
            </a:extLst>
          </p:cNvPr>
          <p:cNvSpPr/>
          <p:nvPr/>
        </p:nvSpPr>
        <p:spPr>
          <a:xfrm>
            <a:off x="14562980" y="3592526"/>
            <a:ext cx="782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Indian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3A67E7-1FC4-479A-83CD-13803E9D8572}"/>
              </a:ext>
            </a:extLst>
          </p:cNvPr>
          <p:cNvSpPr/>
          <p:nvPr/>
        </p:nvSpPr>
        <p:spPr>
          <a:xfrm>
            <a:off x="9101600" y="277049"/>
            <a:ext cx="130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4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FIGURES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7A94BB-33FB-4C78-B41D-00B75E2FF9DD}"/>
              </a:ext>
            </a:extLst>
          </p:cNvPr>
          <p:cNvSpPr/>
          <p:nvPr/>
        </p:nvSpPr>
        <p:spPr>
          <a:xfrm>
            <a:off x="14073909" y="286572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4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MAIN MARKETS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FE3000-C900-47D3-BFCF-1977D03547DC}"/>
              </a:ext>
            </a:extLst>
          </p:cNvPr>
          <p:cNvSpPr/>
          <p:nvPr/>
        </p:nvSpPr>
        <p:spPr>
          <a:xfrm>
            <a:off x="5127871" y="1794150"/>
            <a:ext cx="3417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en-US" sz="36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TOURISM INDUSTRY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C97E68-1086-4C71-A1AA-1D2BE1CC9AA6}"/>
              </a:ext>
            </a:extLst>
          </p:cNvPr>
          <p:cNvSpPr/>
          <p:nvPr/>
        </p:nvSpPr>
        <p:spPr>
          <a:xfrm>
            <a:off x="6356354" y="3118830"/>
            <a:ext cx="960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8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225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7E1652D-9D5C-4527-9BD3-5D690DCF54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06" y="160340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B54B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International Brands operating in Mauritius</a:t>
            </a:r>
            <a:endParaRPr lang="en-US" sz="4400" b="1" dirty="0">
              <a:solidFill>
                <a:srgbClr val="3CB54B"/>
              </a:solidFill>
            </a:endParaRPr>
          </a:p>
        </p:txBody>
      </p:sp>
      <p:pic>
        <p:nvPicPr>
          <p:cNvPr id="26" name="Picture 4" descr="Medium animated flag of United Kingdom">
            <a:extLst>
              <a:ext uri="{FF2B5EF4-FFF2-40B4-BE49-F238E27FC236}">
                <a16:creationId xmlns:a16="http://schemas.microsoft.com/office/drawing/2014/main" id="{E990B3A2-131C-43D3-9AD0-0CF09DBDD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484" y="2811185"/>
            <a:ext cx="604181" cy="3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Medium animated flag of France">
            <a:extLst>
              <a:ext uri="{FF2B5EF4-FFF2-40B4-BE49-F238E27FC236}">
                <a16:creationId xmlns:a16="http://schemas.microsoft.com/office/drawing/2014/main" id="{D8EE5A4B-C956-430B-87D1-8FA53AB143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98" y="1159021"/>
            <a:ext cx="603504" cy="4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Medium animated flag of Switzerland">
            <a:extLst>
              <a:ext uri="{FF2B5EF4-FFF2-40B4-BE49-F238E27FC236}">
                <a16:creationId xmlns:a16="http://schemas.microsoft.com/office/drawing/2014/main" id="{5938F7E4-F4AF-4597-9DAB-A54275B89F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021" y="5316980"/>
            <a:ext cx="603504" cy="4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Medium animated flag of Germany">
            <a:extLst>
              <a:ext uri="{FF2B5EF4-FFF2-40B4-BE49-F238E27FC236}">
                <a16:creationId xmlns:a16="http://schemas.microsoft.com/office/drawing/2014/main" id="{EF94BCB1-370B-41C7-9CCD-BDAB4D9901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98" y="4423136"/>
            <a:ext cx="603504" cy="3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Medium animated flag of India">
            <a:extLst>
              <a:ext uri="{FF2B5EF4-FFF2-40B4-BE49-F238E27FC236}">
                <a16:creationId xmlns:a16="http://schemas.microsoft.com/office/drawing/2014/main" id="{3D64A969-A8C9-4679-9856-33F845B351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375" y="3564453"/>
            <a:ext cx="603504" cy="4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Medium animated flag of South Africa">
            <a:extLst>
              <a:ext uri="{FF2B5EF4-FFF2-40B4-BE49-F238E27FC236}">
                <a16:creationId xmlns:a16="http://schemas.microsoft.com/office/drawing/2014/main" id="{5AFF05FF-3396-4F49-B51F-669B13FD3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98" y="1995885"/>
            <a:ext cx="603504" cy="3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6A0612-807E-4E74-8DFC-94E19B2E4649}"/>
              </a:ext>
            </a:extLst>
          </p:cNvPr>
          <p:cNvSpPr/>
          <p:nvPr/>
        </p:nvSpPr>
        <p:spPr>
          <a:xfrm>
            <a:off x="14546173" y="1226776"/>
            <a:ext cx="858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French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AD10F0-E823-47E1-B205-38E7BEB8E28B}"/>
              </a:ext>
            </a:extLst>
          </p:cNvPr>
          <p:cNvSpPr/>
          <p:nvPr/>
        </p:nvSpPr>
        <p:spPr>
          <a:xfrm>
            <a:off x="14458813" y="446846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German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71BEF9-F243-4AEE-8317-EC86DB50A76E}"/>
              </a:ext>
            </a:extLst>
          </p:cNvPr>
          <p:cNvSpPr/>
          <p:nvPr/>
        </p:nvSpPr>
        <p:spPr>
          <a:xfrm>
            <a:off x="14517295" y="1965836"/>
            <a:ext cx="889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South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African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5FDE38-0BC9-4D43-BF43-792953E508B1}"/>
              </a:ext>
            </a:extLst>
          </p:cNvPr>
          <p:cNvSpPr/>
          <p:nvPr/>
        </p:nvSpPr>
        <p:spPr>
          <a:xfrm>
            <a:off x="14505489" y="2811185"/>
            <a:ext cx="824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British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8D05B6-DC54-429E-B615-478DD9548784}"/>
              </a:ext>
            </a:extLst>
          </p:cNvPr>
          <p:cNvSpPr/>
          <p:nvPr/>
        </p:nvSpPr>
        <p:spPr>
          <a:xfrm>
            <a:off x="14574428" y="5370661"/>
            <a:ext cx="747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Swiss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F35CCC-4CF6-41B7-9FF9-0976B74307C6}"/>
              </a:ext>
            </a:extLst>
          </p:cNvPr>
          <p:cNvSpPr/>
          <p:nvPr/>
        </p:nvSpPr>
        <p:spPr>
          <a:xfrm>
            <a:off x="14562980" y="3592526"/>
            <a:ext cx="782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Indian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7A94BB-33FB-4C78-B41D-00B75E2FF9DD}"/>
              </a:ext>
            </a:extLst>
          </p:cNvPr>
          <p:cNvSpPr/>
          <p:nvPr/>
        </p:nvSpPr>
        <p:spPr>
          <a:xfrm>
            <a:off x="14073909" y="286572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400" b="1" dirty="0">
                <a:solidFill>
                  <a:srgbClr val="335B74">
                    <a:lumMod val="50000"/>
                  </a:srgbClr>
                </a:solidFill>
                <a:latin typeface="Tw Cen MT" panose="020B0602020104020603" pitchFamily="34" charset="0"/>
              </a:rPr>
              <a:t>MAIN MARKETS</a:t>
            </a:r>
          </a:p>
        </p:txBody>
      </p:sp>
      <p:pic>
        <p:nvPicPr>
          <p:cNvPr id="1041" name="Picture 17">
            <a:extLst>
              <a:ext uri="{FF2B5EF4-FFF2-40B4-BE49-F238E27FC236}">
                <a16:creationId xmlns:a16="http://schemas.microsoft.com/office/drawing/2014/main" id="{DB872BDF-1429-4130-84BB-D581F4F1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28" y="1042075"/>
            <a:ext cx="18478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0C4C30F-9756-4F06-9FB5-32D5D0D8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4" y="1261630"/>
            <a:ext cx="18478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08776E96-11A4-46AD-9515-87A8FF9D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6" y="2602051"/>
            <a:ext cx="2347232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0FDDCDB-5623-4D1D-9BA7-1884FD82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47" y="4319092"/>
            <a:ext cx="18288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21B5147-2D7F-4A50-B99C-4371A31A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32" y="4238129"/>
            <a:ext cx="17907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29B1AD6E-9A00-40EA-9C89-C6019D87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53" y="1409630"/>
            <a:ext cx="24003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7C873F03-83A3-4587-8C3F-004CC806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15" y="1426869"/>
            <a:ext cx="2571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7931A8F7-4BC3-4354-B6EB-9D40710E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411" y="2785251"/>
            <a:ext cx="2000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>
            <a:extLst>
              <a:ext uri="{FF2B5EF4-FFF2-40B4-BE49-F238E27FC236}">
                <a16:creationId xmlns:a16="http://schemas.microsoft.com/office/drawing/2014/main" id="{51FCF8B2-8427-4983-A057-71C2F69B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07" y="2531026"/>
            <a:ext cx="20097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AC87FF9-09C7-4DAE-B25D-178A22A0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1" y="4060949"/>
            <a:ext cx="20669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>
            <a:extLst>
              <a:ext uri="{FF2B5EF4-FFF2-40B4-BE49-F238E27FC236}">
                <a16:creationId xmlns:a16="http://schemas.microsoft.com/office/drawing/2014/main" id="{A46A69C5-8A82-4B03-A2B3-AC6E373B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798" y="4092138"/>
            <a:ext cx="1752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4EF8BD4-8D31-4DAE-87D8-35CFB88ACF05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30" y="2955538"/>
            <a:ext cx="2051050" cy="62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7E1652D-9D5C-4527-9BD3-5D690DCF54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06" y="160340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B54B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Investment Opportunities </a:t>
            </a:r>
            <a:endParaRPr lang="en-US" sz="4400" b="1" dirty="0">
              <a:solidFill>
                <a:srgbClr val="3CB54B"/>
              </a:solidFill>
            </a:endParaRPr>
          </a:p>
        </p:txBody>
      </p:sp>
      <p:pic>
        <p:nvPicPr>
          <p:cNvPr id="38" name="Graphic 37" descr="Sailboat with solid fill">
            <a:extLst>
              <a:ext uri="{FF2B5EF4-FFF2-40B4-BE49-F238E27FC236}">
                <a16:creationId xmlns:a16="http://schemas.microsoft.com/office/drawing/2014/main" id="{9EC379F0-A30B-4799-A596-F56A9943C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0594" y="1618812"/>
            <a:ext cx="914400" cy="914400"/>
          </a:xfrm>
          <a:prstGeom prst="rect">
            <a:avLst/>
          </a:prstGeom>
        </p:spPr>
      </p:pic>
      <p:pic>
        <p:nvPicPr>
          <p:cNvPr id="40" name="Graphic 39" descr="Rollercoaster Down with solid fill">
            <a:extLst>
              <a:ext uri="{FF2B5EF4-FFF2-40B4-BE49-F238E27FC236}">
                <a16:creationId xmlns:a16="http://schemas.microsoft.com/office/drawing/2014/main" id="{7DEA64F9-043B-425B-8B66-2B0254787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2423" y="1614307"/>
            <a:ext cx="914400" cy="914400"/>
          </a:xfrm>
          <a:prstGeom prst="rect">
            <a:avLst/>
          </a:prstGeom>
        </p:spPr>
      </p:pic>
      <p:pic>
        <p:nvPicPr>
          <p:cNvPr id="41" name="Graphic 40" descr="Homeopathy with solid fill">
            <a:extLst>
              <a:ext uri="{FF2B5EF4-FFF2-40B4-BE49-F238E27FC236}">
                <a16:creationId xmlns:a16="http://schemas.microsoft.com/office/drawing/2014/main" id="{5FE1DE1B-ED74-4363-88BA-DE2CC18BB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5999" y="1614307"/>
            <a:ext cx="914400" cy="914400"/>
          </a:xfrm>
          <a:prstGeom prst="rect">
            <a:avLst/>
          </a:prstGeom>
        </p:spPr>
      </p:pic>
      <p:sp>
        <p:nvSpPr>
          <p:cNvPr id="42" name="Graphic 41">
            <a:extLst>
              <a:ext uri="{FF2B5EF4-FFF2-40B4-BE49-F238E27FC236}">
                <a16:creationId xmlns:a16="http://schemas.microsoft.com/office/drawing/2014/main" id="{A8415312-9BE3-4C51-AF2C-21C5AB797B58}"/>
              </a:ext>
            </a:extLst>
          </p:cNvPr>
          <p:cNvSpPr/>
          <p:nvPr/>
        </p:nvSpPr>
        <p:spPr>
          <a:xfrm>
            <a:off x="8198396" y="1528742"/>
            <a:ext cx="689069" cy="879475"/>
          </a:xfrm>
          <a:custGeom>
            <a:avLst/>
            <a:gdLst>
              <a:gd name="connsiteX0" fmla="*/ 71438 w 314325"/>
              <a:gd name="connsiteY0" fmla="*/ 0 h 342900"/>
              <a:gd name="connsiteX1" fmla="*/ 42863 w 314325"/>
              <a:gd name="connsiteY1" fmla="*/ 28575 h 342900"/>
              <a:gd name="connsiteX2" fmla="*/ 71438 w 314325"/>
              <a:gd name="connsiteY2" fmla="*/ 57150 h 342900"/>
              <a:gd name="connsiteX3" fmla="*/ 100013 w 314325"/>
              <a:gd name="connsiteY3" fmla="*/ 28575 h 342900"/>
              <a:gd name="connsiteX4" fmla="*/ 100013 w 314325"/>
              <a:gd name="connsiteY4" fmla="*/ 28575 h 342900"/>
              <a:gd name="connsiteX5" fmla="*/ 128588 w 314325"/>
              <a:gd name="connsiteY5" fmla="*/ 57150 h 342900"/>
              <a:gd name="connsiteX6" fmla="*/ 157163 w 314325"/>
              <a:gd name="connsiteY6" fmla="*/ 28575 h 342900"/>
              <a:gd name="connsiteX7" fmla="*/ 128588 w 314325"/>
              <a:gd name="connsiteY7" fmla="*/ 0 h 342900"/>
              <a:gd name="connsiteX8" fmla="*/ 157163 w 314325"/>
              <a:gd name="connsiteY8" fmla="*/ 28575 h 342900"/>
              <a:gd name="connsiteX9" fmla="*/ 185738 w 314325"/>
              <a:gd name="connsiteY9" fmla="*/ 57150 h 342900"/>
              <a:gd name="connsiteX10" fmla="*/ 214313 w 314325"/>
              <a:gd name="connsiteY10" fmla="*/ 28575 h 342900"/>
              <a:gd name="connsiteX11" fmla="*/ 185738 w 314325"/>
              <a:gd name="connsiteY11" fmla="*/ 0 h 342900"/>
              <a:gd name="connsiteX12" fmla="*/ 214313 w 314325"/>
              <a:gd name="connsiteY12" fmla="*/ 28575 h 342900"/>
              <a:gd name="connsiteX13" fmla="*/ 242888 w 314325"/>
              <a:gd name="connsiteY13" fmla="*/ 57150 h 342900"/>
              <a:gd name="connsiteX14" fmla="*/ 271463 w 314325"/>
              <a:gd name="connsiteY14" fmla="*/ 28575 h 342900"/>
              <a:gd name="connsiteX15" fmla="*/ 242888 w 314325"/>
              <a:gd name="connsiteY15" fmla="*/ 0 h 342900"/>
              <a:gd name="connsiteX16" fmla="*/ 242888 w 314325"/>
              <a:gd name="connsiteY16" fmla="*/ 57150 h 342900"/>
              <a:gd name="connsiteX17" fmla="*/ 0 w 314325"/>
              <a:gd name="connsiteY17" fmla="*/ 57150 h 342900"/>
              <a:gd name="connsiteX18" fmla="*/ 0 w 314325"/>
              <a:gd name="connsiteY18" fmla="*/ 342900 h 342900"/>
              <a:gd name="connsiteX19" fmla="*/ 314325 w 314325"/>
              <a:gd name="connsiteY19" fmla="*/ 342900 h 342900"/>
              <a:gd name="connsiteX20" fmla="*/ 314325 w 314325"/>
              <a:gd name="connsiteY20" fmla="*/ 57150 h 342900"/>
              <a:gd name="connsiteX21" fmla="*/ 28575 w 314325"/>
              <a:gd name="connsiteY21" fmla="*/ 85725 h 342900"/>
              <a:gd name="connsiteX22" fmla="*/ 285750 w 314325"/>
              <a:gd name="connsiteY22" fmla="*/ 85725 h 342900"/>
              <a:gd name="connsiteX23" fmla="*/ 285750 w 314325"/>
              <a:gd name="connsiteY23" fmla="*/ 314325 h 342900"/>
              <a:gd name="connsiteX24" fmla="*/ 200025 w 314325"/>
              <a:gd name="connsiteY24" fmla="*/ 314325 h 342900"/>
              <a:gd name="connsiteX25" fmla="*/ 200025 w 314325"/>
              <a:gd name="connsiteY25" fmla="*/ 242888 h 342900"/>
              <a:gd name="connsiteX26" fmla="*/ 114300 w 314325"/>
              <a:gd name="connsiteY26" fmla="*/ 242888 h 342900"/>
              <a:gd name="connsiteX27" fmla="*/ 114300 w 314325"/>
              <a:gd name="connsiteY27" fmla="*/ 314325 h 342900"/>
              <a:gd name="connsiteX28" fmla="*/ 28575 w 314325"/>
              <a:gd name="connsiteY28" fmla="*/ 314325 h 342900"/>
              <a:gd name="connsiteX29" fmla="*/ 57150 w 314325"/>
              <a:gd name="connsiteY29" fmla="*/ 114300 h 342900"/>
              <a:gd name="connsiteX30" fmla="*/ 57150 w 314325"/>
              <a:gd name="connsiteY30" fmla="*/ 142875 h 342900"/>
              <a:gd name="connsiteX31" fmla="*/ 85725 w 314325"/>
              <a:gd name="connsiteY31" fmla="*/ 142875 h 342900"/>
              <a:gd name="connsiteX32" fmla="*/ 85725 w 314325"/>
              <a:gd name="connsiteY32" fmla="*/ 114300 h 342900"/>
              <a:gd name="connsiteX33" fmla="*/ 114300 w 314325"/>
              <a:gd name="connsiteY33" fmla="*/ 114300 h 342900"/>
              <a:gd name="connsiteX34" fmla="*/ 114300 w 314325"/>
              <a:gd name="connsiteY34" fmla="*/ 142875 h 342900"/>
              <a:gd name="connsiteX35" fmla="*/ 142875 w 314325"/>
              <a:gd name="connsiteY35" fmla="*/ 142875 h 342900"/>
              <a:gd name="connsiteX36" fmla="*/ 142875 w 314325"/>
              <a:gd name="connsiteY36" fmla="*/ 114300 h 342900"/>
              <a:gd name="connsiteX37" fmla="*/ 171450 w 314325"/>
              <a:gd name="connsiteY37" fmla="*/ 114300 h 342900"/>
              <a:gd name="connsiteX38" fmla="*/ 171450 w 314325"/>
              <a:gd name="connsiteY38" fmla="*/ 142875 h 342900"/>
              <a:gd name="connsiteX39" fmla="*/ 200025 w 314325"/>
              <a:gd name="connsiteY39" fmla="*/ 142875 h 342900"/>
              <a:gd name="connsiteX40" fmla="*/ 200025 w 314325"/>
              <a:gd name="connsiteY40" fmla="*/ 114300 h 342900"/>
              <a:gd name="connsiteX41" fmla="*/ 228600 w 314325"/>
              <a:gd name="connsiteY41" fmla="*/ 114300 h 342900"/>
              <a:gd name="connsiteX42" fmla="*/ 228600 w 314325"/>
              <a:gd name="connsiteY42" fmla="*/ 142875 h 342900"/>
              <a:gd name="connsiteX43" fmla="*/ 257175 w 314325"/>
              <a:gd name="connsiteY43" fmla="*/ 142875 h 342900"/>
              <a:gd name="connsiteX44" fmla="*/ 257175 w 314325"/>
              <a:gd name="connsiteY44" fmla="*/ 114300 h 342900"/>
              <a:gd name="connsiteX45" fmla="*/ 57150 w 314325"/>
              <a:gd name="connsiteY45" fmla="*/ 157163 h 342900"/>
              <a:gd name="connsiteX46" fmla="*/ 57150 w 314325"/>
              <a:gd name="connsiteY46" fmla="*/ 185738 h 342900"/>
              <a:gd name="connsiteX47" fmla="*/ 85725 w 314325"/>
              <a:gd name="connsiteY47" fmla="*/ 185738 h 342900"/>
              <a:gd name="connsiteX48" fmla="*/ 85725 w 314325"/>
              <a:gd name="connsiteY48" fmla="*/ 157163 h 342900"/>
              <a:gd name="connsiteX49" fmla="*/ 114300 w 314325"/>
              <a:gd name="connsiteY49" fmla="*/ 157163 h 342900"/>
              <a:gd name="connsiteX50" fmla="*/ 114300 w 314325"/>
              <a:gd name="connsiteY50" fmla="*/ 185738 h 342900"/>
              <a:gd name="connsiteX51" fmla="*/ 142875 w 314325"/>
              <a:gd name="connsiteY51" fmla="*/ 185738 h 342900"/>
              <a:gd name="connsiteX52" fmla="*/ 142875 w 314325"/>
              <a:gd name="connsiteY52" fmla="*/ 157163 h 342900"/>
              <a:gd name="connsiteX53" fmla="*/ 171450 w 314325"/>
              <a:gd name="connsiteY53" fmla="*/ 157163 h 342900"/>
              <a:gd name="connsiteX54" fmla="*/ 171450 w 314325"/>
              <a:gd name="connsiteY54" fmla="*/ 185738 h 342900"/>
              <a:gd name="connsiteX55" fmla="*/ 200025 w 314325"/>
              <a:gd name="connsiteY55" fmla="*/ 185738 h 342900"/>
              <a:gd name="connsiteX56" fmla="*/ 200025 w 314325"/>
              <a:gd name="connsiteY56" fmla="*/ 157163 h 342900"/>
              <a:gd name="connsiteX57" fmla="*/ 228600 w 314325"/>
              <a:gd name="connsiteY57" fmla="*/ 157163 h 342900"/>
              <a:gd name="connsiteX58" fmla="*/ 228600 w 314325"/>
              <a:gd name="connsiteY58" fmla="*/ 185738 h 342900"/>
              <a:gd name="connsiteX59" fmla="*/ 257175 w 314325"/>
              <a:gd name="connsiteY59" fmla="*/ 185738 h 342900"/>
              <a:gd name="connsiteX60" fmla="*/ 257175 w 314325"/>
              <a:gd name="connsiteY60" fmla="*/ 157163 h 342900"/>
              <a:gd name="connsiteX61" fmla="*/ 57150 w 314325"/>
              <a:gd name="connsiteY61" fmla="*/ 200025 h 342900"/>
              <a:gd name="connsiteX62" fmla="*/ 57150 w 314325"/>
              <a:gd name="connsiteY62" fmla="*/ 228600 h 342900"/>
              <a:gd name="connsiteX63" fmla="*/ 85725 w 314325"/>
              <a:gd name="connsiteY63" fmla="*/ 228600 h 342900"/>
              <a:gd name="connsiteX64" fmla="*/ 85725 w 314325"/>
              <a:gd name="connsiteY64" fmla="*/ 200025 h 342900"/>
              <a:gd name="connsiteX65" fmla="*/ 114300 w 314325"/>
              <a:gd name="connsiteY65" fmla="*/ 200025 h 342900"/>
              <a:gd name="connsiteX66" fmla="*/ 114300 w 314325"/>
              <a:gd name="connsiteY66" fmla="*/ 228600 h 342900"/>
              <a:gd name="connsiteX67" fmla="*/ 142875 w 314325"/>
              <a:gd name="connsiteY67" fmla="*/ 228600 h 342900"/>
              <a:gd name="connsiteX68" fmla="*/ 142875 w 314325"/>
              <a:gd name="connsiteY68" fmla="*/ 200025 h 342900"/>
              <a:gd name="connsiteX69" fmla="*/ 171450 w 314325"/>
              <a:gd name="connsiteY69" fmla="*/ 200025 h 342900"/>
              <a:gd name="connsiteX70" fmla="*/ 171450 w 314325"/>
              <a:gd name="connsiteY70" fmla="*/ 228600 h 342900"/>
              <a:gd name="connsiteX71" fmla="*/ 200025 w 314325"/>
              <a:gd name="connsiteY71" fmla="*/ 228600 h 342900"/>
              <a:gd name="connsiteX72" fmla="*/ 200025 w 314325"/>
              <a:gd name="connsiteY72" fmla="*/ 200025 h 342900"/>
              <a:gd name="connsiteX73" fmla="*/ 228600 w 314325"/>
              <a:gd name="connsiteY73" fmla="*/ 200025 h 342900"/>
              <a:gd name="connsiteX74" fmla="*/ 228600 w 314325"/>
              <a:gd name="connsiteY74" fmla="*/ 228600 h 342900"/>
              <a:gd name="connsiteX75" fmla="*/ 257175 w 314325"/>
              <a:gd name="connsiteY75" fmla="*/ 228600 h 342900"/>
              <a:gd name="connsiteX76" fmla="*/ 257175 w 314325"/>
              <a:gd name="connsiteY76" fmla="*/ 200025 h 342900"/>
              <a:gd name="connsiteX77" fmla="*/ 57150 w 314325"/>
              <a:gd name="connsiteY77" fmla="*/ 242888 h 342900"/>
              <a:gd name="connsiteX78" fmla="*/ 57150 w 314325"/>
              <a:gd name="connsiteY78" fmla="*/ 271463 h 342900"/>
              <a:gd name="connsiteX79" fmla="*/ 85725 w 314325"/>
              <a:gd name="connsiteY79" fmla="*/ 271463 h 342900"/>
              <a:gd name="connsiteX80" fmla="*/ 85725 w 314325"/>
              <a:gd name="connsiteY80" fmla="*/ 242888 h 342900"/>
              <a:gd name="connsiteX81" fmla="*/ 228600 w 314325"/>
              <a:gd name="connsiteY81" fmla="*/ 242888 h 342900"/>
              <a:gd name="connsiteX82" fmla="*/ 228600 w 314325"/>
              <a:gd name="connsiteY82" fmla="*/ 271463 h 342900"/>
              <a:gd name="connsiteX83" fmla="*/ 257175 w 314325"/>
              <a:gd name="connsiteY83" fmla="*/ 271463 h 342900"/>
              <a:gd name="connsiteX84" fmla="*/ 257175 w 314325"/>
              <a:gd name="connsiteY84" fmla="*/ 242888 h 342900"/>
              <a:gd name="connsiteX85" fmla="*/ 142875 w 314325"/>
              <a:gd name="connsiteY85" fmla="*/ 271463 h 342900"/>
              <a:gd name="connsiteX86" fmla="*/ 171450 w 314325"/>
              <a:gd name="connsiteY86" fmla="*/ 271463 h 342900"/>
              <a:gd name="connsiteX87" fmla="*/ 171450 w 314325"/>
              <a:gd name="connsiteY87" fmla="*/ 314325 h 342900"/>
              <a:gd name="connsiteX88" fmla="*/ 142875 w 314325"/>
              <a:gd name="connsiteY88" fmla="*/ 314325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14325" h="342900">
                <a:moveTo>
                  <a:pt x="71438" y="0"/>
                </a:moveTo>
                <a:lnTo>
                  <a:pt x="42863" y="28575"/>
                </a:lnTo>
                <a:lnTo>
                  <a:pt x="71438" y="57150"/>
                </a:lnTo>
                <a:lnTo>
                  <a:pt x="100013" y="28575"/>
                </a:lnTo>
                <a:close/>
                <a:moveTo>
                  <a:pt x="100013" y="28575"/>
                </a:moveTo>
                <a:lnTo>
                  <a:pt x="128588" y="57150"/>
                </a:lnTo>
                <a:lnTo>
                  <a:pt x="157163" y="28575"/>
                </a:lnTo>
                <a:lnTo>
                  <a:pt x="128588" y="0"/>
                </a:lnTo>
                <a:close/>
                <a:moveTo>
                  <a:pt x="157163" y="28575"/>
                </a:moveTo>
                <a:lnTo>
                  <a:pt x="185738" y="57150"/>
                </a:lnTo>
                <a:lnTo>
                  <a:pt x="214313" y="28575"/>
                </a:lnTo>
                <a:lnTo>
                  <a:pt x="185738" y="0"/>
                </a:lnTo>
                <a:close/>
                <a:moveTo>
                  <a:pt x="214313" y="28575"/>
                </a:moveTo>
                <a:lnTo>
                  <a:pt x="242888" y="57150"/>
                </a:lnTo>
                <a:lnTo>
                  <a:pt x="271463" y="28575"/>
                </a:lnTo>
                <a:lnTo>
                  <a:pt x="242888" y="0"/>
                </a:lnTo>
                <a:close/>
                <a:moveTo>
                  <a:pt x="242888" y="57150"/>
                </a:moveTo>
                <a:lnTo>
                  <a:pt x="0" y="57150"/>
                </a:lnTo>
                <a:lnTo>
                  <a:pt x="0" y="342900"/>
                </a:lnTo>
                <a:lnTo>
                  <a:pt x="314325" y="342900"/>
                </a:lnTo>
                <a:lnTo>
                  <a:pt x="314325" y="57150"/>
                </a:lnTo>
                <a:close/>
                <a:moveTo>
                  <a:pt x="28575" y="85725"/>
                </a:moveTo>
                <a:lnTo>
                  <a:pt x="285750" y="85725"/>
                </a:lnTo>
                <a:lnTo>
                  <a:pt x="285750" y="314325"/>
                </a:lnTo>
                <a:lnTo>
                  <a:pt x="200025" y="314325"/>
                </a:lnTo>
                <a:lnTo>
                  <a:pt x="200025" y="242888"/>
                </a:lnTo>
                <a:lnTo>
                  <a:pt x="114300" y="242888"/>
                </a:lnTo>
                <a:lnTo>
                  <a:pt x="114300" y="314325"/>
                </a:lnTo>
                <a:lnTo>
                  <a:pt x="28575" y="314325"/>
                </a:lnTo>
                <a:close/>
                <a:moveTo>
                  <a:pt x="57150" y="114300"/>
                </a:moveTo>
                <a:lnTo>
                  <a:pt x="57150" y="142875"/>
                </a:lnTo>
                <a:lnTo>
                  <a:pt x="85725" y="142875"/>
                </a:lnTo>
                <a:lnTo>
                  <a:pt x="85725" y="114300"/>
                </a:lnTo>
                <a:close/>
                <a:moveTo>
                  <a:pt x="114300" y="114300"/>
                </a:moveTo>
                <a:lnTo>
                  <a:pt x="114300" y="142875"/>
                </a:lnTo>
                <a:lnTo>
                  <a:pt x="142875" y="142875"/>
                </a:lnTo>
                <a:lnTo>
                  <a:pt x="142875" y="114300"/>
                </a:lnTo>
                <a:close/>
                <a:moveTo>
                  <a:pt x="171450" y="114300"/>
                </a:moveTo>
                <a:lnTo>
                  <a:pt x="171450" y="142875"/>
                </a:lnTo>
                <a:lnTo>
                  <a:pt x="200025" y="142875"/>
                </a:lnTo>
                <a:lnTo>
                  <a:pt x="200025" y="114300"/>
                </a:lnTo>
                <a:close/>
                <a:moveTo>
                  <a:pt x="228600" y="114300"/>
                </a:moveTo>
                <a:lnTo>
                  <a:pt x="228600" y="142875"/>
                </a:lnTo>
                <a:lnTo>
                  <a:pt x="257175" y="142875"/>
                </a:lnTo>
                <a:lnTo>
                  <a:pt x="257175" y="114300"/>
                </a:lnTo>
                <a:close/>
                <a:moveTo>
                  <a:pt x="57150" y="157163"/>
                </a:moveTo>
                <a:lnTo>
                  <a:pt x="57150" y="185738"/>
                </a:lnTo>
                <a:lnTo>
                  <a:pt x="85725" y="185738"/>
                </a:lnTo>
                <a:lnTo>
                  <a:pt x="85725" y="157163"/>
                </a:lnTo>
                <a:close/>
                <a:moveTo>
                  <a:pt x="114300" y="157163"/>
                </a:moveTo>
                <a:lnTo>
                  <a:pt x="114300" y="185738"/>
                </a:lnTo>
                <a:lnTo>
                  <a:pt x="142875" y="185738"/>
                </a:lnTo>
                <a:lnTo>
                  <a:pt x="142875" y="157163"/>
                </a:lnTo>
                <a:close/>
                <a:moveTo>
                  <a:pt x="171450" y="157163"/>
                </a:moveTo>
                <a:lnTo>
                  <a:pt x="171450" y="185738"/>
                </a:lnTo>
                <a:lnTo>
                  <a:pt x="200025" y="185738"/>
                </a:lnTo>
                <a:lnTo>
                  <a:pt x="200025" y="157163"/>
                </a:lnTo>
                <a:close/>
                <a:moveTo>
                  <a:pt x="228600" y="157163"/>
                </a:moveTo>
                <a:lnTo>
                  <a:pt x="228600" y="185738"/>
                </a:lnTo>
                <a:lnTo>
                  <a:pt x="257175" y="185738"/>
                </a:lnTo>
                <a:lnTo>
                  <a:pt x="257175" y="157163"/>
                </a:lnTo>
                <a:close/>
                <a:moveTo>
                  <a:pt x="57150" y="200025"/>
                </a:moveTo>
                <a:lnTo>
                  <a:pt x="57150" y="228600"/>
                </a:lnTo>
                <a:lnTo>
                  <a:pt x="85725" y="228600"/>
                </a:lnTo>
                <a:lnTo>
                  <a:pt x="85725" y="200025"/>
                </a:lnTo>
                <a:close/>
                <a:moveTo>
                  <a:pt x="114300" y="200025"/>
                </a:moveTo>
                <a:lnTo>
                  <a:pt x="114300" y="228600"/>
                </a:lnTo>
                <a:lnTo>
                  <a:pt x="142875" y="228600"/>
                </a:lnTo>
                <a:lnTo>
                  <a:pt x="142875" y="200025"/>
                </a:lnTo>
                <a:close/>
                <a:moveTo>
                  <a:pt x="171450" y="200025"/>
                </a:moveTo>
                <a:lnTo>
                  <a:pt x="171450" y="228600"/>
                </a:lnTo>
                <a:lnTo>
                  <a:pt x="200025" y="228600"/>
                </a:lnTo>
                <a:lnTo>
                  <a:pt x="200025" y="200025"/>
                </a:lnTo>
                <a:close/>
                <a:moveTo>
                  <a:pt x="228600" y="200025"/>
                </a:moveTo>
                <a:lnTo>
                  <a:pt x="228600" y="228600"/>
                </a:lnTo>
                <a:lnTo>
                  <a:pt x="257175" y="228600"/>
                </a:lnTo>
                <a:lnTo>
                  <a:pt x="257175" y="200025"/>
                </a:lnTo>
                <a:close/>
                <a:moveTo>
                  <a:pt x="57150" y="242888"/>
                </a:moveTo>
                <a:lnTo>
                  <a:pt x="57150" y="271463"/>
                </a:lnTo>
                <a:lnTo>
                  <a:pt x="85725" y="271463"/>
                </a:lnTo>
                <a:lnTo>
                  <a:pt x="85725" y="242888"/>
                </a:lnTo>
                <a:close/>
                <a:moveTo>
                  <a:pt x="228600" y="242888"/>
                </a:moveTo>
                <a:lnTo>
                  <a:pt x="228600" y="271463"/>
                </a:lnTo>
                <a:lnTo>
                  <a:pt x="257175" y="271463"/>
                </a:lnTo>
                <a:lnTo>
                  <a:pt x="257175" y="242888"/>
                </a:lnTo>
                <a:close/>
                <a:moveTo>
                  <a:pt x="142875" y="271463"/>
                </a:moveTo>
                <a:lnTo>
                  <a:pt x="171450" y="271463"/>
                </a:lnTo>
                <a:lnTo>
                  <a:pt x="171450" y="314325"/>
                </a:lnTo>
                <a:lnTo>
                  <a:pt x="142875" y="314325"/>
                </a:lnTo>
                <a:close/>
              </a:path>
            </a:pathLst>
          </a:custGeom>
          <a:solidFill>
            <a:srgbClr val="000000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3" name="Graphic 42" descr="Hammock with solid fill">
            <a:extLst>
              <a:ext uri="{FF2B5EF4-FFF2-40B4-BE49-F238E27FC236}">
                <a16:creationId xmlns:a16="http://schemas.microsoft.com/office/drawing/2014/main" id="{14D615B4-66D9-42D4-99B0-C347CA7EE5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55263" y="1511279"/>
            <a:ext cx="914400" cy="9144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8AEF96B-B077-4DF4-88B8-3F893463B4E1}"/>
              </a:ext>
            </a:extLst>
          </p:cNvPr>
          <p:cNvSpPr/>
          <p:nvPr/>
        </p:nvSpPr>
        <p:spPr>
          <a:xfrm>
            <a:off x="2926966" y="2659559"/>
            <a:ext cx="2475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Hero" panose="00000500000000000000"/>
              </a:rPr>
              <a:t>Gaming resorts &amp; Leisure facilities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5908D4-E7D5-4A60-9E11-77BA11788A9C}"/>
              </a:ext>
            </a:extLst>
          </p:cNvPr>
          <p:cNvSpPr/>
          <p:nvPr/>
        </p:nvSpPr>
        <p:spPr>
          <a:xfrm>
            <a:off x="457200" y="2670511"/>
            <a:ext cx="2256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Hero" panose="00000500000000000000"/>
              </a:rPr>
              <a:t>Marina and related facilities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DA315B9-4023-407F-9693-D2648C15A737}"/>
              </a:ext>
            </a:extLst>
          </p:cNvPr>
          <p:cNvSpPr/>
          <p:nvPr/>
        </p:nvSpPr>
        <p:spPr>
          <a:xfrm>
            <a:off x="6007934" y="2670511"/>
            <a:ext cx="14018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Hero" panose="00000500000000000000"/>
              </a:rPr>
              <a:t>Wellness tourism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2DA202-A356-4231-A638-6D24B3933F19}"/>
              </a:ext>
            </a:extLst>
          </p:cNvPr>
          <p:cNvSpPr/>
          <p:nvPr/>
        </p:nvSpPr>
        <p:spPr>
          <a:xfrm>
            <a:off x="8051144" y="2659559"/>
            <a:ext cx="1107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Hero" panose="00000500000000000000"/>
              </a:rPr>
              <a:t>Hotel &amp; resorts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8037EFC-8F34-430D-987E-FB0200B73432}"/>
              </a:ext>
            </a:extLst>
          </p:cNvPr>
          <p:cNvSpPr/>
          <p:nvPr/>
        </p:nvSpPr>
        <p:spPr>
          <a:xfrm>
            <a:off x="10058619" y="2670511"/>
            <a:ext cx="1107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en-US" sz="2200" b="1" dirty="0">
                <a:solidFill>
                  <a:srgbClr val="335B74">
                    <a:lumMod val="50000"/>
                  </a:srgbClr>
                </a:solidFill>
                <a:latin typeface="Hero" panose="00000500000000000000"/>
              </a:rPr>
              <a:t>Eco tourism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317038-C43C-4A94-93A1-C2CD6153A5A9}"/>
              </a:ext>
            </a:extLst>
          </p:cNvPr>
          <p:cNvSpPr/>
          <p:nvPr/>
        </p:nvSpPr>
        <p:spPr>
          <a:xfrm>
            <a:off x="672486" y="3577251"/>
            <a:ext cx="1590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GB" sz="1800" dirty="0">
                <a:effectLst/>
                <a:latin typeface="Hero" panose="00000500000000000000"/>
                <a:ea typeface="Calibri" panose="020F0502020204030204" pitchFamily="34" charset="0"/>
                <a:cs typeface="Tahoma" panose="020B0604030504040204" pitchFamily="34" charset="0"/>
              </a:rPr>
              <a:t>Yacht marina Catamaran Coastal ferry services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Hero" panose="0000050000000000000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6983C6-884F-49B2-9623-88CD2C3A26B3}"/>
              </a:ext>
            </a:extLst>
          </p:cNvPr>
          <p:cNvSpPr/>
          <p:nvPr/>
        </p:nvSpPr>
        <p:spPr>
          <a:xfrm>
            <a:off x="3164664" y="3559852"/>
            <a:ext cx="1876755" cy="1779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Golf Course</a:t>
            </a:r>
          </a:p>
          <a:p>
            <a:pPr marL="12700">
              <a:spcBef>
                <a:spcPts val="100"/>
              </a:spcBef>
              <a:defRPr/>
            </a:pP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Theme parks</a:t>
            </a:r>
          </a:p>
          <a:p>
            <a:pPr marL="12700">
              <a:spcBef>
                <a:spcPts val="100"/>
              </a:spcBef>
              <a:defRPr/>
            </a:pPr>
            <a:r>
              <a:rPr lang="en-GB" dirty="0"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D</a:t>
            </a: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olphin watching Water Sports</a:t>
            </a:r>
          </a:p>
          <a:p>
            <a:pPr marL="12700">
              <a:spcBef>
                <a:spcPts val="100"/>
              </a:spcBef>
              <a:defRPr/>
            </a:pPr>
            <a:r>
              <a:rPr lang="en-GB" dirty="0"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ot air balloon Bowling alleys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Hero" panose="0000050000000000000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C5A47B-0E2D-4F5A-9269-29E006A5D90E}"/>
              </a:ext>
            </a:extLst>
          </p:cNvPr>
          <p:cNvSpPr/>
          <p:nvPr/>
        </p:nvSpPr>
        <p:spPr>
          <a:xfrm>
            <a:off x="5738537" y="3577251"/>
            <a:ext cx="2187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Medical facilities Religious and spiritual operators</a:t>
            </a:r>
            <a:endParaRPr lang="en-US" sz="2200" b="1" dirty="0">
              <a:solidFill>
                <a:srgbClr val="335B74">
                  <a:lumMod val="50000"/>
                </a:srgbClr>
              </a:solidFill>
              <a:latin typeface="Hero" panose="0000050000000000000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13E585-61D9-4483-BD51-44FA5738FE40}"/>
              </a:ext>
            </a:extLst>
          </p:cNvPr>
          <p:cNvSpPr txBox="1"/>
          <p:nvPr/>
        </p:nvSpPr>
        <p:spPr>
          <a:xfrm>
            <a:off x="7926031" y="3559852"/>
            <a:ext cx="1554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Hotels, Resorts</a:t>
            </a:r>
          </a:p>
          <a:p>
            <a:r>
              <a:rPr lang="en-GB" dirty="0"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H</a:t>
            </a: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igh-end villas</a:t>
            </a:r>
          </a:p>
          <a:p>
            <a:r>
              <a:rPr lang="en-GB" dirty="0"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co-Lodges</a:t>
            </a:r>
            <a:endParaRPr lang="en-M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CCD649-4981-49E4-A129-1238DB2DB2C5}"/>
              </a:ext>
            </a:extLst>
          </p:cNvPr>
          <p:cNvSpPr txBox="1"/>
          <p:nvPr/>
        </p:nvSpPr>
        <p:spPr>
          <a:xfrm>
            <a:off x="10177629" y="3618862"/>
            <a:ext cx="1490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Montserrat"/>
                <a:ea typeface="Calibri" panose="020F0502020204030204" pitchFamily="34" charset="0"/>
                <a:cs typeface="Tahoma" panose="020B0604030504040204" pitchFamily="34" charset="0"/>
              </a:rPr>
              <a:t>Adventure parks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34227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707596-F6A8-4CE9-AF71-7D9137B6E8D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F1805B5-8095-42FA-BE14-1D4304C86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89F2A1-8977-46FE-AE5C-50CC5A75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680" y="1876964"/>
            <a:ext cx="9460637" cy="2387600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25AAE2"/>
                </a:solidFill>
                <a:latin typeface="Tw Cen MT" panose="020B0602020104020603" pitchFamily="34" charset="0"/>
              </a:rPr>
              <a:t>Real </a:t>
            </a:r>
            <a:r>
              <a:rPr lang="en-US" sz="4800" b="1" dirty="0">
                <a:solidFill>
                  <a:srgbClr val="FCB040"/>
                </a:solidFill>
                <a:latin typeface="Tw Cen MT" panose="020B0602020104020603" pitchFamily="34" charset="0"/>
              </a:rPr>
              <a:t>Estate</a:t>
            </a:r>
          </a:p>
        </p:txBody>
      </p:sp>
    </p:spTree>
    <p:extLst>
      <p:ext uri="{BB962C8B-B14F-4D97-AF65-F5344CB8AC3E}">
        <p14:creationId xmlns:p14="http://schemas.microsoft.com/office/powerpoint/2010/main" val="382179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E3AD0B-E0BA-4FE0-860D-6B0FC6C2FF2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1A5D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Real Estate in Mauritius </a:t>
            </a:r>
            <a:endParaRPr lang="en-US" sz="4000" b="1" dirty="0">
              <a:solidFill>
                <a:srgbClr val="D91A5D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595FCC6-1958-4E3E-A87A-953B3C16216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915"/>
            <a:ext cx="4897120" cy="1784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4C3E27-887B-42D3-BAE8-71C94C36107A}"/>
              </a:ext>
            </a:extLst>
          </p:cNvPr>
          <p:cNvSpPr txBox="1"/>
          <p:nvPr/>
        </p:nvSpPr>
        <p:spPr>
          <a:xfrm>
            <a:off x="2057240" y="3617300"/>
            <a:ext cx="85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ro" panose="00000500000000000000"/>
              </a:rPr>
              <a:t>11% </a:t>
            </a:r>
            <a:r>
              <a:rPr lang="en-GB" sz="1600" dirty="0">
                <a:latin typeface="Hero" panose="00000500000000000000"/>
              </a:rPr>
              <a:t>of GDP</a:t>
            </a:r>
            <a:endParaRPr lang="en-MU" dirty="0">
              <a:latin typeface="Hero" panose="0000050000000000000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FEA720-72CA-4380-B37B-451EF5EA3A63}"/>
              </a:ext>
            </a:extLst>
          </p:cNvPr>
          <p:cNvSpPr txBox="1"/>
          <p:nvPr/>
        </p:nvSpPr>
        <p:spPr>
          <a:xfrm>
            <a:off x="9863748" y="4737070"/>
            <a:ext cx="232908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D91A5D"/>
                </a:solidFill>
                <a:latin typeface="Hero" panose="00000500000000000000"/>
              </a:rPr>
              <a:t>Residential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prstClr val="black"/>
                </a:solidFill>
                <a:latin typeface="Hero" panose="00000500000000000000"/>
              </a:rPr>
              <a:t>(under property schemes regulated by EDB)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ro" panose="0000050000000000000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5D1EC4-08EB-49B2-919C-778BCA61C0D7}"/>
              </a:ext>
            </a:extLst>
          </p:cNvPr>
          <p:cNvSpPr txBox="1"/>
          <p:nvPr/>
        </p:nvSpPr>
        <p:spPr>
          <a:xfrm>
            <a:off x="5817690" y="4670621"/>
            <a:ext cx="19714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D91A5D"/>
                </a:solidFill>
                <a:latin typeface="Hero" panose="00000500000000000000"/>
              </a:rPr>
              <a:t>Commercial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Hero" panose="00000500000000000000"/>
              </a:rPr>
              <a:t>Shopping Malls,</a:t>
            </a:r>
            <a:r>
              <a:rPr lang="en-GB" sz="1300" dirty="0">
                <a:latin typeface="Hero" panose="00000500000000000000"/>
              </a:rPr>
              <a:t> duty free shops, commercial complex, MICE </a:t>
            </a:r>
            <a:r>
              <a:rPr lang="en-GB" sz="1050" dirty="0">
                <a:latin typeface="Hero" panose="00000500000000000000"/>
              </a:rPr>
              <a:t>(Meeting incentives conferences exhibitions)</a:t>
            </a:r>
            <a:r>
              <a:rPr lang="en-US" sz="1050" dirty="0">
                <a:latin typeface="Hero" panose="00000500000000000000"/>
              </a:rPr>
              <a:t> </a:t>
            </a:r>
            <a:endParaRPr lang="en-US" sz="1400" dirty="0">
              <a:latin typeface="Hero" panose="0000050000000000000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D80226-BF87-4BD9-BA05-D9AF47B883B9}"/>
              </a:ext>
            </a:extLst>
          </p:cNvPr>
          <p:cNvSpPr txBox="1"/>
          <p:nvPr/>
        </p:nvSpPr>
        <p:spPr>
          <a:xfrm>
            <a:off x="12882938" y="2594887"/>
            <a:ext cx="66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rPr>
              <a:t>MICE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93FAEE-FFD4-43FC-B79C-4C249317B3AB}"/>
              </a:ext>
            </a:extLst>
          </p:cNvPr>
          <p:cNvSpPr txBox="1"/>
          <p:nvPr/>
        </p:nvSpPr>
        <p:spPr>
          <a:xfrm>
            <a:off x="5845099" y="2801385"/>
            <a:ext cx="1330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D91A5D"/>
                </a:solidFill>
                <a:latin typeface="Hero" panose="00000500000000000000"/>
              </a:rPr>
              <a:t>Office spaces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0CB608-8016-4017-9C2D-06AB6A916794}"/>
              </a:ext>
            </a:extLst>
          </p:cNvPr>
          <p:cNvSpPr txBox="1"/>
          <p:nvPr/>
        </p:nvSpPr>
        <p:spPr>
          <a:xfrm>
            <a:off x="7789177" y="3884947"/>
            <a:ext cx="2385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D91A5D"/>
                </a:solidFill>
                <a:latin typeface="Hero" panose="00000500000000000000"/>
              </a:rPr>
              <a:t>Business / Industrial Parks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469AFB-4948-498B-ADB6-3D884C55B94D}"/>
              </a:ext>
            </a:extLst>
          </p:cNvPr>
          <p:cNvSpPr txBox="1"/>
          <p:nvPr/>
        </p:nvSpPr>
        <p:spPr>
          <a:xfrm>
            <a:off x="10508919" y="2826237"/>
            <a:ext cx="1330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D91A5D"/>
                </a:solidFill>
                <a:latin typeface="Hero" panose="00000500000000000000"/>
              </a:rPr>
              <a:t>Smart Cities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F0B6AB-8731-4A1D-9AB2-F8AE32E734CC}"/>
              </a:ext>
            </a:extLst>
          </p:cNvPr>
          <p:cNvSpPr txBox="1"/>
          <p:nvPr/>
        </p:nvSpPr>
        <p:spPr>
          <a:xfrm>
            <a:off x="3260823" y="3617300"/>
            <a:ext cx="11900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ro" panose="00000500000000000000"/>
              </a:rPr>
              <a:t>40K</a:t>
            </a:r>
          </a:p>
          <a:p>
            <a:pPr algn="ctr"/>
            <a:r>
              <a:rPr lang="en-GB" sz="1400" dirty="0">
                <a:latin typeface="Hero" panose="00000500000000000000"/>
              </a:rPr>
              <a:t>Employment </a:t>
            </a:r>
            <a:endParaRPr lang="en-MU" sz="1200" dirty="0">
              <a:latin typeface="Hero" panose="0000050000000000000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FC443F-3B43-4C42-86FC-9BCADD8C6C92}"/>
              </a:ext>
            </a:extLst>
          </p:cNvPr>
          <p:cNvSpPr txBox="1"/>
          <p:nvPr/>
        </p:nvSpPr>
        <p:spPr>
          <a:xfrm>
            <a:off x="420261" y="3617299"/>
            <a:ext cx="13304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ro" panose="00000500000000000000"/>
              </a:rPr>
              <a:t>+USD 1 Bn</a:t>
            </a:r>
          </a:p>
          <a:p>
            <a:pPr algn="ctr"/>
            <a:r>
              <a:rPr lang="en-GB" sz="1400" dirty="0">
                <a:latin typeface="Hero" panose="00000500000000000000"/>
              </a:rPr>
              <a:t>Investment </a:t>
            </a:r>
            <a:endParaRPr lang="en-MU" sz="1200" dirty="0">
              <a:latin typeface="Hero" panose="0000050000000000000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BF9D2-BBF7-4A63-912A-BEC4509C4248}"/>
              </a:ext>
            </a:extLst>
          </p:cNvPr>
          <p:cNvSpPr txBox="1"/>
          <p:nvPr/>
        </p:nvSpPr>
        <p:spPr>
          <a:xfrm>
            <a:off x="643699" y="4506238"/>
            <a:ext cx="342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Hero" panose="00000500000000000000"/>
              </a:rPr>
              <a:t>All figures are for 2019 &amp; include Construction sector </a:t>
            </a:r>
            <a:endParaRPr lang="en-MU" sz="900" i="1" dirty="0">
              <a:latin typeface="Hero" panose="0000050000000000000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023A4C-5B75-4EB4-98E3-FDB5B90B82E0}"/>
              </a:ext>
            </a:extLst>
          </p:cNvPr>
          <p:cNvSpPr txBox="1"/>
          <p:nvPr/>
        </p:nvSpPr>
        <p:spPr>
          <a:xfrm>
            <a:off x="966740" y="1397113"/>
            <a:ext cx="277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Hero" panose="00000500000000000000"/>
              </a:rPr>
              <a:t>A Key and Robust Sector </a:t>
            </a:r>
            <a:endParaRPr lang="en-MU" sz="1400" dirty="0">
              <a:latin typeface="Hero" panose="0000050000000000000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9034B1-A756-4339-9077-841000074D8C}"/>
              </a:ext>
            </a:extLst>
          </p:cNvPr>
          <p:cNvSpPr txBox="1"/>
          <p:nvPr/>
        </p:nvSpPr>
        <p:spPr>
          <a:xfrm>
            <a:off x="6998325" y="1350946"/>
            <a:ext cx="396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D91A5D"/>
                </a:solidFill>
                <a:latin typeface="Hero" panose="00000500000000000000"/>
              </a:rPr>
              <a:t>Investment</a:t>
            </a:r>
            <a:r>
              <a:rPr lang="en-GB" sz="2400" b="1" dirty="0">
                <a:latin typeface="Hero" panose="00000500000000000000"/>
              </a:rPr>
              <a:t> </a:t>
            </a:r>
            <a:r>
              <a:rPr lang="en-GB" sz="2400" b="1" dirty="0">
                <a:solidFill>
                  <a:srgbClr val="756559"/>
                </a:solidFill>
                <a:latin typeface="Hero" panose="00000500000000000000"/>
              </a:rPr>
              <a:t>Opportunities </a:t>
            </a:r>
            <a:endParaRPr lang="en-MU" sz="1400" dirty="0">
              <a:solidFill>
                <a:srgbClr val="756559"/>
              </a:solidFill>
              <a:latin typeface="Hero" panose="00000500000000000000"/>
            </a:endParaRPr>
          </a:p>
        </p:txBody>
      </p:sp>
      <p:pic>
        <p:nvPicPr>
          <p:cNvPr id="41" name="Graphic 40" descr="Building with solid fill">
            <a:extLst>
              <a:ext uri="{FF2B5EF4-FFF2-40B4-BE49-F238E27FC236}">
                <a16:creationId xmlns:a16="http://schemas.microsoft.com/office/drawing/2014/main" id="{76CFF2A1-4280-4525-BF2C-F6EAAAA8A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029267"/>
            <a:ext cx="697199" cy="697199"/>
          </a:xfrm>
          <a:prstGeom prst="rect">
            <a:avLst/>
          </a:prstGeom>
        </p:spPr>
      </p:pic>
      <p:pic>
        <p:nvPicPr>
          <p:cNvPr id="43" name="Graphic 42" descr="City with solid fill">
            <a:extLst>
              <a:ext uri="{FF2B5EF4-FFF2-40B4-BE49-F238E27FC236}">
                <a16:creationId xmlns:a16="http://schemas.microsoft.com/office/drawing/2014/main" id="{1BA23304-C369-4094-98AB-6318A5B0F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1506" y="3775652"/>
            <a:ext cx="914400" cy="914400"/>
          </a:xfrm>
          <a:prstGeom prst="rect">
            <a:avLst/>
          </a:prstGeom>
        </p:spPr>
      </p:pic>
      <p:pic>
        <p:nvPicPr>
          <p:cNvPr id="45" name="Graphic 44" descr="Renovation (House With Sparkles) with solid fill">
            <a:extLst>
              <a:ext uri="{FF2B5EF4-FFF2-40B4-BE49-F238E27FC236}">
                <a16:creationId xmlns:a16="http://schemas.microsoft.com/office/drawing/2014/main" id="{39A3ACD2-4962-422D-AD20-9652E7EBB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72673" y="3888596"/>
            <a:ext cx="801456" cy="801456"/>
          </a:xfrm>
          <a:prstGeom prst="rect">
            <a:avLst/>
          </a:prstGeom>
        </p:spPr>
      </p:pic>
      <p:pic>
        <p:nvPicPr>
          <p:cNvPr id="47" name="Graphic 46" descr="Remote work with solid fill">
            <a:extLst>
              <a:ext uri="{FF2B5EF4-FFF2-40B4-BE49-F238E27FC236}">
                <a16:creationId xmlns:a16="http://schemas.microsoft.com/office/drawing/2014/main" id="{984B94AB-82FB-4705-B536-705C23E0F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24488" y="2902664"/>
            <a:ext cx="914400" cy="914400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FB8972A4-7774-4AE5-9389-EC3C4FF707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155" y="2228110"/>
            <a:ext cx="1005798" cy="487774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B3CCD0A-7E8C-4C88-BA40-DA1DC6246F1B}"/>
              </a:ext>
            </a:extLst>
          </p:cNvPr>
          <p:cNvCxnSpPr/>
          <p:nvPr/>
        </p:nvCxnSpPr>
        <p:spPr>
          <a:xfrm>
            <a:off x="5080000" y="1933915"/>
            <a:ext cx="0" cy="2160000"/>
          </a:xfrm>
          <a:prstGeom prst="line">
            <a:avLst/>
          </a:prstGeom>
          <a:ln w="28575">
            <a:solidFill>
              <a:srgbClr val="746457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04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307D21-B0B9-402C-8398-8C8A94CA31E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5AAE2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Why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91A5D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B54B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Real Estate in Mauritius ?</a:t>
            </a:r>
            <a:endParaRPr lang="en-US" sz="4400" b="1" dirty="0">
              <a:solidFill>
                <a:srgbClr val="3CB54B"/>
              </a:solidFill>
            </a:endParaRPr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365CD96-D333-4664-B2F6-43314859A5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" y="1661795"/>
            <a:ext cx="5731510" cy="3534410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9EC0A7FD-3949-4F15-B20E-0F59F0F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267" y="1287236"/>
            <a:ext cx="5352733" cy="37750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ncome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tax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and Corporate Tax at </a:t>
            </a:r>
            <a:r>
              <a:rPr lang="en-MU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endParaRPr lang="en-MU" sz="2000" b="1" dirty="0">
              <a:solidFill>
                <a:srgbClr val="D91A5D"/>
              </a:solidFill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nheritance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ax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and N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xchange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ontrols</a:t>
            </a:r>
            <a:endParaRPr lang="en-MU" sz="2000" dirty="0"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Foreign ownership </a:t>
            </a: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100% allowed</a:t>
            </a:r>
            <a:endParaRPr lang="en-MU" sz="2000" b="1" dirty="0">
              <a:solidFill>
                <a:srgbClr val="D91A5D"/>
              </a:solidFill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n-US" sz="2000" dirty="0">
                <a:solidFill>
                  <a:srgbClr val="FFC000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ividends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apital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ains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endParaRPr lang="en-MU" sz="2000" dirty="0"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MU" sz="2000" dirty="0" err="1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ax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on profits 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on sale of</a:t>
            </a:r>
            <a:r>
              <a:rPr lang="en-MU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a property</a:t>
            </a: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Property Wealth Tax</a:t>
            </a:r>
            <a:endParaRPr lang="en-MU" sz="2000" dirty="0"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Housing Tax </a:t>
            </a:r>
            <a:endParaRPr lang="en-MU" sz="2000" dirty="0"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Registration duty &amp; Land Transfer Tax </a:t>
            </a:r>
            <a:r>
              <a:rPr lang="en-US" sz="2000" b="1" dirty="0">
                <a:solidFill>
                  <a:srgbClr val="D91A5D"/>
                </a:solidFill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 at 5%</a:t>
            </a:r>
            <a:endParaRPr lang="en-MU" sz="2000" b="1" dirty="0">
              <a:solidFill>
                <a:srgbClr val="D91A5D"/>
              </a:solidFill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MU" sz="2000" dirty="0"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dirty="0">
                <a:effectLst/>
                <a:latin typeface="Hero" panose="0000050000000000000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MU" sz="2000" dirty="0">
              <a:effectLst/>
              <a:latin typeface="Hero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AC7D3-FD3F-4CBD-A1E8-34F0698269CC}"/>
              </a:ext>
            </a:extLst>
          </p:cNvPr>
          <p:cNvSpPr txBox="1"/>
          <p:nvPr/>
        </p:nvSpPr>
        <p:spPr>
          <a:xfrm>
            <a:off x="1052716" y="2167630"/>
            <a:ext cx="14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D91A5D"/>
                </a:solidFill>
                <a:latin typeface="Hero" panose="00000500000000000000"/>
              </a:rPr>
              <a:t>FISCAL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EB3A1C-3D24-4736-A15A-423F1A6B4E0B}"/>
              </a:ext>
            </a:extLst>
          </p:cNvPr>
          <p:cNvSpPr/>
          <p:nvPr/>
        </p:nvSpPr>
        <p:spPr>
          <a:xfrm>
            <a:off x="8869680" y="1569130"/>
            <a:ext cx="2957831" cy="361270"/>
          </a:xfrm>
          <a:prstGeom prst="roundRect">
            <a:avLst/>
          </a:prstGeom>
          <a:solidFill>
            <a:srgbClr val="746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Robust Legal System</a:t>
            </a:r>
            <a:endParaRPr lang="en-MU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36E994-F962-4C10-B14B-A1704DFAE06E}"/>
              </a:ext>
            </a:extLst>
          </p:cNvPr>
          <p:cNvSpPr/>
          <p:nvPr/>
        </p:nvSpPr>
        <p:spPr>
          <a:xfrm>
            <a:off x="8869680" y="2245360"/>
            <a:ext cx="2957831" cy="361270"/>
          </a:xfrm>
          <a:prstGeom prst="roundRect">
            <a:avLst/>
          </a:prstGeom>
          <a:solidFill>
            <a:srgbClr val="746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Well regulated</a:t>
            </a:r>
            <a:endParaRPr lang="en-MU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D1D82A-EB02-461B-83E5-AF79D32AAC64}"/>
              </a:ext>
            </a:extLst>
          </p:cNvPr>
          <p:cNvSpPr/>
          <p:nvPr/>
        </p:nvSpPr>
        <p:spPr>
          <a:xfrm>
            <a:off x="8869679" y="2869316"/>
            <a:ext cx="2957831" cy="361270"/>
          </a:xfrm>
          <a:prstGeom prst="roundRect">
            <a:avLst/>
          </a:prstGeom>
          <a:solidFill>
            <a:srgbClr val="746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Investment protection</a:t>
            </a:r>
            <a:endParaRPr lang="en-MU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37C55D-3DF0-4DBC-9A46-5589DFBD2B3D}"/>
              </a:ext>
            </a:extLst>
          </p:cNvPr>
          <p:cNvSpPr/>
          <p:nvPr/>
        </p:nvSpPr>
        <p:spPr>
          <a:xfrm>
            <a:off x="8869679" y="3514180"/>
            <a:ext cx="2957831" cy="655322"/>
          </a:xfrm>
          <a:prstGeom prst="roundRect">
            <a:avLst/>
          </a:prstGeom>
          <a:solidFill>
            <a:srgbClr val="746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Attractive return on investment 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2113198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987F50-83CE-4E03-BA37-5B69E243FE2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13689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90" y="21074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5AAE2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Acquiring a residential property in Mauritius </a:t>
            </a:r>
            <a:endParaRPr lang="en-US" sz="4400" b="1" dirty="0">
              <a:solidFill>
                <a:srgbClr val="25AAE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4A759-5C7D-426F-8693-3D6BB07F0F19}"/>
              </a:ext>
            </a:extLst>
          </p:cNvPr>
          <p:cNvSpPr txBox="1"/>
          <p:nvPr/>
        </p:nvSpPr>
        <p:spPr>
          <a:xfrm>
            <a:off x="914400" y="2248690"/>
            <a:ext cx="140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5AAE2"/>
                </a:solidFill>
                <a:latin typeface="Hero" panose="00000500000000000000"/>
              </a:rPr>
              <a:t>Villas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E608C-C20F-48CC-8091-9C231CABB1E4}"/>
              </a:ext>
            </a:extLst>
          </p:cNvPr>
          <p:cNvSpPr txBox="1"/>
          <p:nvPr/>
        </p:nvSpPr>
        <p:spPr>
          <a:xfrm>
            <a:off x="914400" y="2750543"/>
            <a:ext cx="172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5AAE2"/>
                </a:solidFill>
                <a:latin typeface="Hero" panose="00000500000000000000"/>
              </a:rPr>
              <a:t>Apartments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91D48-F04A-4514-BF96-E3D537575521}"/>
              </a:ext>
            </a:extLst>
          </p:cNvPr>
          <p:cNvSpPr txBox="1"/>
          <p:nvPr/>
        </p:nvSpPr>
        <p:spPr>
          <a:xfrm>
            <a:off x="914400" y="3319810"/>
            <a:ext cx="172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5AAE2"/>
                </a:solidFill>
                <a:latin typeface="Hero" panose="00000500000000000000"/>
              </a:rPr>
              <a:t>Penthouse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736E0-D069-4A01-A71B-6A0F6FB79DD0}"/>
              </a:ext>
            </a:extLst>
          </p:cNvPr>
          <p:cNvSpPr txBox="1"/>
          <p:nvPr/>
        </p:nvSpPr>
        <p:spPr>
          <a:xfrm>
            <a:off x="932223" y="3848890"/>
            <a:ext cx="172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5AAE2"/>
                </a:solidFill>
                <a:latin typeface="Hero" panose="00000500000000000000"/>
              </a:rPr>
              <a:t>Townhouses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90E6C-7066-4146-9CF1-39DD4FBC5DA8}"/>
              </a:ext>
            </a:extLst>
          </p:cNvPr>
          <p:cNvSpPr txBox="1"/>
          <p:nvPr/>
        </p:nvSpPr>
        <p:spPr>
          <a:xfrm>
            <a:off x="932223" y="4422227"/>
            <a:ext cx="140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5AAE2"/>
                </a:solidFill>
                <a:latin typeface="Hero" panose="00000500000000000000"/>
              </a:rPr>
              <a:t>Duplexes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BA4C7-BBC9-4C13-8FB2-B1E470FFBAF1}"/>
              </a:ext>
            </a:extLst>
          </p:cNvPr>
          <p:cNvSpPr txBox="1"/>
          <p:nvPr/>
        </p:nvSpPr>
        <p:spPr>
          <a:xfrm>
            <a:off x="932223" y="5048978"/>
            <a:ext cx="2318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5AAE2"/>
                </a:solidFill>
                <a:latin typeface="Hero" panose="00000500000000000000"/>
              </a:rPr>
              <a:t>Service plot of land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E8486B-4359-4358-8F13-511FEC15DE4B}"/>
              </a:ext>
            </a:extLst>
          </p:cNvPr>
          <p:cNvSpPr txBox="1"/>
          <p:nvPr/>
        </p:nvSpPr>
        <p:spPr>
          <a:xfrm>
            <a:off x="646590" y="1026992"/>
            <a:ext cx="11394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rgbClr val="ED2124"/>
                </a:solidFill>
                <a:latin typeface="Bailey Sans ITC TT" panose="00000400000000000000" pitchFamily="2" charset="0"/>
              </a:rPr>
              <a:t>A Select and Exclusive market of high-end and luxury residences </a:t>
            </a:r>
            <a:r>
              <a:rPr lang="en-GB" sz="2200" i="1" dirty="0">
                <a:solidFill>
                  <a:srgbClr val="ED2124"/>
                </a:solidFill>
                <a:latin typeface="Bailey Sans ITC TT" panose="00000400000000000000" pitchFamily="2" charset="0"/>
              </a:rPr>
              <a:t>within world class amenities &amp; environment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E1BC1-DF74-41C3-B91E-CC6A646B6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470" y="1680166"/>
            <a:ext cx="8451570" cy="47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8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B84FCC-484D-4841-80E1-DC6D9A4655F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61" y="-90477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Acquiring a residential property in Mauritius </a:t>
            </a:r>
            <a:endParaRPr lang="en-US" sz="3600" b="1" dirty="0">
              <a:solidFill>
                <a:srgbClr val="67C9D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FECAF56-5CE3-435C-8AC9-D41B24CA6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U"/>
          </a:p>
        </p:txBody>
      </p:sp>
      <p:pic>
        <p:nvPicPr>
          <p:cNvPr id="8" name="Picture Placeholder 11" descr="A pool of water&#10;&#10;Description automatically generated">
            <a:extLst>
              <a:ext uri="{FF2B5EF4-FFF2-40B4-BE49-F238E27FC236}">
                <a16:creationId xmlns:a16="http://schemas.microsoft.com/office/drawing/2014/main" id="{E2CECA79-F6C4-4B76-8716-2E7932D58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193351" y="2682673"/>
            <a:ext cx="1693164" cy="1693164"/>
          </a:xfrm>
          <a:prstGeom prst="roundRect">
            <a:avLst/>
          </a:prstGeom>
        </p:spPr>
      </p:pic>
      <p:pic>
        <p:nvPicPr>
          <p:cNvPr id="10" name="Picture Placeholder 29" descr="A tall building in a city&#10;&#10;Description automatically generated">
            <a:extLst>
              <a:ext uri="{FF2B5EF4-FFF2-40B4-BE49-F238E27FC236}">
                <a16:creationId xmlns:a16="http://schemas.microsoft.com/office/drawing/2014/main" id="{0393773A-D541-472A-8584-D777E10E5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r="20391"/>
          <a:stretch>
            <a:fillRect/>
          </a:stretch>
        </p:blipFill>
        <p:spPr>
          <a:xfrm>
            <a:off x="9225261" y="2682673"/>
            <a:ext cx="1693164" cy="1693164"/>
          </a:xfrm>
          <a:prstGeom prst="round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F45DE0B9-06F8-4CB8-868F-76C5E9266A77}"/>
              </a:ext>
            </a:extLst>
          </p:cNvPr>
          <p:cNvSpPr txBox="1">
            <a:spLocks/>
          </p:cNvSpPr>
          <p:nvPr/>
        </p:nvSpPr>
        <p:spPr>
          <a:xfrm>
            <a:off x="372013" y="1282746"/>
            <a:ext cx="11357112" cy="5625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Tw Cen MT" panose="020B0602020104020603" pitchFamily="34" charset="0"/>
              </a:rPr>
              <a:t>Where</a:t>
            </a:r>
            <a:r>
              <a:rPr lang="fr-FR" dirty="0">
                <a:latin typeface="Tw Cen MT" panose="020B0602020104020603" pitchFamily="34" charset="0"/>
              </a:rPr>
              <a:t> to </a:t>
            </a:r>
            <a:r>
              <a:rPr lang="fr-FR" dirty="0" err="1">
                <a:latin typeface="Tw Cen MT" panose="020B0602020104020603" pitchFamily="34" charset="0"/>
              </a:rPr>
              <a:t>Buy</a:t>
            </a:r>
            <a:r>
              <a:rPr lang="fr-FR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6357356-3515-42FF-BECD-65054DB6660B}"/>
              </a:ext>
            </a:extLst>
          </p:cNvPr>
          <p:cNvSpPr txBox="1">
            <a:spLocks/>
          </p:cNvSpPr>
          <p:nvPr/>
        </p:nvSpPr>
        <p:spPr>
          <a:xfrm>
            <a:off x="1524000" y="2068293"/>
            <a:ext cx="11868150" cy="43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>
                <a:latin typeface="Tw Cen MT" panose="020B0602020104020603" pitchFamily="34" charset="0"/>
              </a:rPr>
              <a:t>Residential</a:t>
            </a:r>
            <a:r>
              <a:rPr lang="fr-FR" sz="2000" b="1" dirty="0">
                <a:latin typeface="Tw Cen MT" panose="020B0602020104020603" pitchFamily="34" charset="0"/>
              </a:rPr>
              <a:t> </a:t>
            </a:r>
            <a:r>
              <a:rPr lang="fr-FR" sz="2000" b="1" dirty="0" err="1">
                <a:latin typeface="Tw Cen MT" panose="020B0602020104020603" pitchFamily="34" charset="0"/>
              </a:rPr>
              <a:t>property</a:t>
            </a:r>
            <a:r>
              <a:rPr lang="fr-FR" sz="2000" b="1" dirty="0">
                <a:latin typeface="Tw Cen MT" panose="020B0602020104020603" pitchFamily="34" charset="0"/>
              </a:rPr>
              <a:t> can </a:t>
            </a:r>
            <a:r>
              <a:rPr lang="fr-FR" sz="2000" b="1" dirty="0" err="1">
                <a:latin typeface="Tw Cen MT" panose="020B0602020104020603" pitchFamily="34" charset="0"/>
              </a:rPr>
              <a:t>be</a:t>
            </a:r>
            <a:r>
              <a:rPr lang="fr-FR" sz="2000" b="1" dirty="0">
                <a:latin typeface="Tw Cen MT" panose="020B0602020104020603" pitchFamily="34" charset="0"/>
              </a:rPr>
              <a:t> </a:t>
            </a:r>
            <a:r>
              <a:rPr lang="fr-FR" sz="2000" b="1" dirty="0" err="1">
                <a:latin typeface="Tw Cen MT" panose="020B0602020104020603" pitchFamily="34" charset="0"/>
              </a:rPr>
              <a:t>acquired</a:t>
            </a:r>
            <a:r>
              <a:rPr lang="fr-FR" sz="2000" b="1" dirty="0">
                <a:latin typeface="Tw Cen MT" panose="020B0602020104020603" pitchFamily="34" charset="0"/>
              </a:rPr>
              <a:t> by Non-</a:t>
            </a:r>
            <a:r>
              <a:rPr lang="fr-FR" sz="2000" b="1" dirty="0" err="1">
                <a:latin typeface="Tw Cen MT" panose="020B0602020104020603" pitchFamily="34" charset="0"/>
              </a:rPr>
              <a:t>Citizens</a:t>
            </a:r>
            <a:r>
              <a:rPr lang="fr-FR" sz="2000" b="1" dirty="0">
                <a:latin typeface="Tw Cen MT" panose="020B0602020104020603" pitchFamily="34" charset="0"/>
              </a:rPr>
              <a:t> in the </a:t>
            </a:r>
            <a:r>
              <a:rPr lang="fr-FR" sz="2000" b="1" dirty="0" err="1">
                <a:latin typeface="Tw Cen MT" panose="020B0602020104020603" pitchFamily="34" charset="0"/>
              </a:rPr>
              <a:t>following</a:t>
            </a:r>
            <a:r>
              <a:rPr lang="fr-FR" sz="2000" b="1" dirty="0">
                <a:latin typeface="Tw Cen MT" panose="020B0602020104020603" pitchFamily="34" charset="0"/>
              </a:rPr>
              <a:t> </a:t>
            </a:r>
            <a:r>
              <a:rPr lang="fr-FR" sz="2000" b="1" dirty="0" err="1">
                <a:latin typeface="Tw Cen MT" panose="020B0602020104020603" pitchFamily="34" charset="0"/>
              </a:rPr>
              <a:t>schemes</a:t>
            </a:r>
            <a:r>
              <a:rPr lang="fr-FR" sz="2000" b="1" dirty="0">
                <a:latin typeface="Tw Cen MT" panose="020B0602020104020603" pitchFamily="34" charset="0"/>
              </a:rPr>
              <a:t>: </a:t>
            </a:r>
            <a:endParaRPr lang="en-MU" sz="2000" b="1" dirty="0">
              <a:latin typeface="Tw Cen MT" panose="020B0602020104020603" pitchFamily="34" charset="0"/>
            </a:endParaRPr>
          </a:p>
        </p:txBody>
      </p:sp>
      <p:pic>
        <p:nvPicPr>
          <p:cNvPr id="13" name="Picture Placeholder 23" descr="A small house in the background&#10;&#10;Description automatically generated">
            <a:extLst>
              <a:ext uri="{FF2B5EF4-FFF2-40B4-BE49-F238E27FC236}">
                <a16:creationId xmlns:a16="http://schemas.microsoft.com/office/drawing/2014/main" id="{58B6EAFC-E816-4D23-98C9-88B1E6D7E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r="21974"/>
          <a:stretch>
            <a:fillRect/>
          </a:stretch>
        </p:blipFill>
        <p:spPr>
          <a:xfrm>
            <a:off x="5203987" y="2682673"/>
            <a:ext cx="1693164" cy="1693164"/>
          </a:xfrm>
          <a:prstGeom prst="roundRect">
            <a:avLst/>
          </a:prstGeom>
        </p:spPr>
      </p:pic>
      <p:pic>
        <p:nvPicPr>
          <p:cNvPr id="14" name="Picture Placeholder 27" descr="A bridge over a body of water&#10;&#10;Description automatically generated">
            <a:extLst>
              <a:ext uri="{FF2B5EF4-FFF2-40B4-BE49-F238E27FC236}">
                <a16:creationId xmlns:a16="http://schemas.microsoft.com/office/drawing/2014/main" id="{8DD774ED-D9F9-4CA3-A449-D77003364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9" r="11189"/>
          <a:stretch/>
        </p:blipFill>
        <p:spPr>
          <a:xfrm>
            <a:off x="1182715" y="2682673"/>
            <a:ext cx="1693164" cy="1693164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BAADB8-7E14-4188-8798-F7CBF88F1E12}"/>
              </a:ext>
            </a:extLst>
          </p:cNvPr>
          <p:cNvSpPr txBox="1"/>
          <p:nvPr/>
        </p:nvSpPr>
        <p:spPr>
          <a:xfrm>
            <a:off x="1131330" y="4446923"/>
            <a:ext cx="1795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IRS</a:t>
            </a:r>
          </a:p>
          <a:p>
            <a:pPr algn="ctr"/>
            <a:r>
              <a:rPr lang="en-GB" sz="1600" dirty="0">
                <a:latin typeface="Tw Cen MT" panose="020B0602020104020603" pitchFamily="34" charset="0"/>
              </a:rPr>
              <a:t>(Integrated Resort Scheme)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674131-F966-4C56-AB94-71612B818DB6}"/>
              </a:ext>
            </a:extLst>
          </p:cNvPr>
          <p:cNvSpPr txBox="1"/>
          <p:nvPr/>
        </p:nvSpPr>
        <p:spPr>
          <a:xfrm>
            <a:off x="3428667" y="4446923"/>
            <a:ext cx="1194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RES</a:t>
            </a:r>
          </a:p>
          <a:p>
            <a:pPr algn="ctr"/>
            <a:r>
              <a:rPr lang="en-GB" sz="1600" dirty="0">
                <a:latin typeface="Tw Cen MT" panose="020B0602020104020603" pitchFamily="34" charset="0"/>
              </a:rPr>
              <a:t>(Real Estate Scheme)</a:t>
            </a:r>
            <a:endParaRPr lang="en-MU" sz="1600" dirty="0">
              <a:latin typeface="Tw Cen MT" panose="020B06020201040206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FF80A-F988-4A8E-B014-FA66694D4093}"/>
              </a:ext>
            </a:extLst>
          </p:cNvPr>
          <p:cNvSpPr txBox="1"/>
          <p:nvPr/>
        </p:nvSpPr>
        <p:spPr>
          <a:xfrm>
            <a:off x="4986337" y="4431535"/>
            <a:ext cx="2105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PDS</a:t>
            </a:r>
          </a:p>
          <a:p>
            <a:pPr algn="ctr"/>
            <a:r>
              <a:rPr lang="en-GB" sz="1600" dirty="0">
                <a:latin typeface="Tw Cen MT" panose="020B0602020104020603" pitchFamily="34" charset="0"/>
              </a:rPr>
              <a:t>(Property Development Scheme)</a:t>
            </a:r>
            <a:endParaRPr lang="en-MU" sz="2400" dirty="0">
              <a:latin typeface="Tw Cen MT" panose="020B06020201040206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55C52F-3495-4341-9DCC-8EFF42C1FA88}"/>
              </a:ext>
            </a:extLst>
          </p:cNvPr>
          <p:cNvSpPr txBox="1"/>
          <p:nvPr/>
        </p:nvSpPr>
        <p:spPr>
          <a:xfrm>
            <a:off x="7454977" y="4431535"/>
            <a:ext cx="1194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SCS</a:t>
            </a:r>
          </a:p>
          <a:p>
            <a:pPr algn="ctr"/>
            <a:r>
              <a:rPr lang="en-GB" sz="1600" dirty="0">
                <a:latin typeface="Tw Cen MT" panose="020B0602020104020603" pitchFamily="34" charset="0"/>
              </a:rPr>
              <a:t>(Smart City Scheme)</a:t>
            </a:r>
            <a:endParaRPr lang="en-MU" sz="1600" dirty="0">
              <a:latin typeface="Tw Cen MT" panose="020B06020201040206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16249-BC75-4990-A542-133B106BBE77}"/>
              </a:ext>
            </a:extLst>
          </p:cNvPr>
          <p:cNvSpPr txBox="1"/>
          <p:nvPr/>
        </p:nvSpPr>
        <p:spPr>
          <a:xfrm>
            <a:off x="9136446" y="4446923"/>
            <a:ext cx="2023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w Cen MT" panose="020B0602020104020603" pitchFamily="34" charset="0"/>
              </a:rPr>
              <a:t>G+2</a:t>
            </a:r>
          </a:p>
          <a:p>
            <a:pPr algn="ctr"/>
            <a:r>
              <a:rPr lang="fr-FR" sz="1600" dirty="0">
                <a:latin typeface="Tw Cen MT" panose="020B0602020104020603" pitchFamily="34" charset="0"/>
              </a:rPr>
              <a:t>(</a:t>
            </a:r>
            <a:r>
              <a:rPr lang="fr-FR" sz="1600" dirty="0" err="1">
                <a:latin typeface="Tw Cen MT" panose="020B0602020104020603" pitchFamily="34" charset="0"/>
              </a:rPr>
              <a:t>apartments</a:t>
            </a:r>
            <a:r>
              <a:rPr lang="fr-FR" sz="1600" dirty="0">
                <a:latin typeface="Tw Cen MT" panose="020B0602020104020603" pitchFamily="34" charset="0"/>
              </a:rPr>
              <a:t> in Ground plus </a:t>
            </a:r>
            <a:r>
              <a:rPr lang="fr-FR" sz="1600" dirty="0" err="1">
                <a:latin typeface="Tw Cen MT" panose="020B0602020104020603" pitchFamily="34" charset="0"/>
              </a:rPr>
              <a:t>two</a:t>
            </a:r>
            <a:r>
              <a:rPr lang="fr-FR" sz="1600" dirty="0">
                <a:latin typeface="Tw Cen MT" panose="020B0602020104020603" pitchFamily="34" charset="0"/>
              </a:rPr>
              <a:t> buildings)</a:t>
            </a:r>
          </a:p>
        </p:txBody>
      </p:sp>
      <p:pic>
        <p:nvPicPr>
          <p:cNvPr id="20" name="Picture Placeholder 42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304631B0-F323-4D88-9173-8E1FE54BF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r="21425"/>
          <a:stretch>
            <a:fillRect/>
          </a:stretch>
        </p:blipFill>
        <p:spPr>
          <a:xfrm>
            <a:off x="7214624" y="2682673"/>
            <a:ext cx="1693164" cy="16931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C1EA95-7518-49E2-BC68-6B8BC11F197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61" y="-90477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C9D0"/>
                </a:solidFill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Acquiring a residential property in Mauritius </a:t>
            </a:r>
            <a:endParaRPr lang="en-US" sz="3600" b="1" dirty="0">
              <a:solidFill>
                <a:srgbClr val="67C9D0"/>
              </a:solidFill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6357356-3515-42FF-BECD-65054DB6660B}"/>
              </a:ext>
            </a:extLst>
          </p:cNvPr>
          <p:cNvSpPr txBox="1">
            <a:spLocks/>
          </p:cNvSpPr>
          <p:nvPr/>
        </p:nvSpPr>
        <p:spPr>
          <a:xfrm>
            <a:off x="435707" y="1047320"/>
            <a:ext cx="4495765" cy="250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b="1" dirty="0" err="1">
                <a:solidFill>
                  <a:srgbClr val="D91A5D"/>
                </a:solidFill>
                <a:latin typeface="Hero" panose="00000500000000000000" pitchFamily="2" charset="0"/>
                <a:ea typeface="+mj-ea"/>
                <a:cs typeface="+mj-cs"/>
              </a:rPr>
              <a:t>Residence</a:t>
            </a:r>
            <a:r>
              <a:rPr lang="fr-FR" sz="4400" b="1" dirty="0">
                <a:solidFill>
                  <a:srgbClr val="D91A5D"/>
                </a:solidFill>
                <a:latin typeface="Hero" panose="00000500000000000000" pitchFamily="2" charset="0"/>
                <a:ea typeface="+mj-ea"/>
                <a:cs typeface="+mj-cs"/>
              </a:rPr>
              <a:t> Permit </a:t>
            </a:r>
            <a:r>
              <a:rPr lang="fr-FR" sz="3200" b="1" dirty="0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on </a:t>
            </a:r>
            <a:r>
              <a:rPr lang="fr-FR" sz="3200" b="1" dirty="0" err="1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investment</a:t>
            </a:r>
            <a:r>
              <a:rPr lang="fr-FR" sz="3200" b="1" dirty="0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 of        </a:t>
            </a:r>
            <a:r>
              <a:rPr lang="fr-FR" sz="3600" b="1" dirty="0">
                <a:solidFill>
                  <a:srgbClr val="D91A5D"/>
                </a:solidFill>
                <a:latin typeface="Hero" panose="00000500000000000000" pitchFamily="2" charset="0"/>
                <a:ea typeface="+mj-ea"/>
                <a:cs typeface="+mj-cs"/>
              </a:rPr>
              <a:t>USD 375,000</a:t>
            </a:r>
            <a:r>
              <a:rPr lang="fr-FR" sz="2800" b="1" dirty="0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 </a:t>
            </a:r>
            <a:r>
              <a:rPr lang="fr-FR" sz="3200" b="1" dirty="0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in a </a:t>
            </a:r>
            <a:r>
              <a:rPr lang="fr-FR" sz="3200" b="1" dirty="0" err="1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residence</a:t>
            </a:r>
            <a:r>
              <a:rPr lang="fr-FR" sz="3200" b="1" dirty="0">
                <a:solidFill>
                  <a:srgbClr val="746457"/>
                </a:solidFill>
                <a:latin typeface="Hero" panose="00000500000000000000" pitchFamily="2" charset="0"/>
                <a:ea typeface="+mj-ea"/>
                <a:cs typeface="+mj-cs"/>
              </a:rPr>
              <a:t> </a:t>
            </a:r>
            <a:endParaRPr lang="en-MU" sz="3200" b="1" dirty="0">
              <a:solidFill>
                <a:srgbClr val="746457"/>
              </a:solidFill>
              <a:latin typeface="Hero" panose="00000500000000000000" pitchFamily="2" charset="0"/>
              <a:ea typeface="+mj-ea"/>
              <a:cs typeface="+mj-cs"/>
            </a:endParaRPr>
          </a:p>
        </p:txBody>
      </p:sp>
      <p:pic>
        <p:nvPicPr>
          <p:cNvPr id="28" name="Picture 27" descr="A living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0C9D02A0-22FC-4F70-BAF9-25AE7F7764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9646"/>
          <a:stretch/>
        </p:blipFill>
        <p:spPr>
          <a:xfrm>
            <a:off x="4931472" y="1047320"/>
            <a:ext cx="8587578" cy="29861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02D8DC3-3330-48B1-8EDE-79EAF599CF5F}"/>
              </a:ext>
            </a:extLst>
          </p:cNvPr>
          <p:cNvSpPr txBox="1"/>
          <p:nvPr/>
        </p:nvSpPr>
        <p:spPr>
          <a:xfrm>
            <a:off x="5011420" y="4184825"/>
            <a:ext cx="6771640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061720" algn="l"/>
              </a:tabLst>
            </a:pPr>
            <a:r>
              <a:rPr lang="en-MU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RP valid for as long as ownership</a:t>
            </a:r>
            <a:r>
              <a:rPr lang="en-US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 of property</a:t>
            </a:r>
            <a:r>
              <a:rPr lang="en-MU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 is maintained</a:t>
            </a:r>
            <a:endParaRPr lang="en-MU" sz="2400" b="1" dirty="0">
              <a:solidFill>
                <a:srgbClr val="3CB5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061720" algn="l"/>
              </a:tabLst>
            </a:pPr>
            <a:r>
              <a:rPr lang="en-MU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RP </a:t>
            </a:r>
            <a:r>
              <a:rPr lang="en-GB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can be </a:t>
            </a:r>
            <a:r>
              <a:rPr lang="en-MU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extended to dependents</a:t>
            </a:r>
            <a:r>
              <a:rPr lang="en-GB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, including children</a:t>
            </a:r>
            <a:endParaRPr lang="en-MU" sz="2400" b="1" dirty="0">
              <a:solidFill>
                <a:srgbClr val="3CB5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061720" algn="l"/>
              </a:tabLst>
            </a:pPr>
            <a:r>
              <a:rPr lang="en-GB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RP holders can </a:t>
            </a:r>
            <a:r>
              <a:rPr lang="en-MU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invest or work</a:t>
            </a:r>
            <a:r>
              <a:rPr lang="en-GB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 in Mauritius without other permits </a:t>
            </a:r>
            <a:endParaRPr lang="en-MU" sz="2400" b="1" dirty="0">
              <a:solidFill>
                <a:srgbClr val="3CB5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061720" algn="l"/>
              </a:tabLst>
            </a:pPr>
            <a:r>
              <a:rPr lang="en-MU" sz="1800" b="1" dirty="0">
                <a:solidFill>
                  <a:srgbClr val="3CB54B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Eligibility for tax residency with a stay duration exceeding 183 days</a:t>
            </a:r>
            <a:endParaRPr lang="en-MU" sz="2400" b="1" dirty="0">
              <a:solidFill>
                <a:srgbClr val="3CB5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1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9586D0-EA17-4580-BE61-89DA0662E1E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ro" panose="00000500000000000000" pitchFamily="2" charset="0"/>
                <a:ea typeface="+mj-ea"/>
                <a:cs typeface="+mj-cs"/>
              </a:rPr>
              <a:t>Acquiring Apartments in Ground plus Two buildings</a:t>
            </a:r>
            <a:endParaRPr lang="en-US" sz="3600" b="1" dirty="0"/>
          </a:p>
        </p:txBody>
      </p:sp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2B81C6CF-C12B-4E4F-9B28-4A98FB37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1"/>
          <a:stretch/>
        </p:blipFill>
        <p:spPr>
          <a:xfrm>
            <a:off x="-2074306" y="1187169"/>
            <a:ext cx="6849988" cy="405383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E3D12EF-6233-4683-A53B-0F2CDF96C2A6}"/>
              </a:ext>
            </a:extLst>
          </p:cNvPr>
          <p:cNvSpPr txBox="1">
            <a:spLocks/>
          </p:cNvSpPr>
          <p:nvPr/>
        </p:nvSpPr>
        <p:spPr>
          <a:xfrm>
            <a:off x="4947920" y="1282746"/>
            <a:ext cx="6929119" cy="3958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Any non-Citizen can acquire an apartment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Complex should be in a building of at least Ground +Two floors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 Minimum acquisition price of MUR 6 million (≈USD 150,000)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Registration Duty of 5%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46457"/>
                </a:solidFill>
                <a:latin typeface="Hero" panose="00000500000000000000"/>
              </a:rPr>
              <a:t>Apartment can be placed in a rental pool</a:t>
            </a:r>
          </a:p>
        </p:txBody>
      </p:sp>
    </p:spTree>
    <p:extLst>
      <p:ext uri="{BB962C8B-B14F-4D97-AF65-F5344CB8AC3E}">
        <p14:creationId xmlns:p14="http://schemas.microsoft.com/office/powerpoint/2010/main" val="201362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C22344-23C8-4140-A562-3C76A81ECA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7AF86-6E13-4FBA-B997-CF2F0F564088}"/>
              </a:ext>
            </a:extLst>
          </p:cNvPr>
          <p:cNvSpPr txBox="1"/>
          <p:nvPr/>
        </p:nvSpPr>
        <p:spPr>
          <a:xfrm>
            <a:off x="1742710" y="205462"/>
            <a:ext cx="619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ro"/>
              </a:rPr>
              <a:t>Property Development Scheme (PDS)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Hero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A7A4E4-5668-4B52-BE9F-DFB1A68B55FF}"/>
              </a:ext>
            </a:extLst>
          </p:cNvPr>
          <p:cNvSpPr/>
          <p:nvPr/>
        </p:nvSpPr>
        <p:spPr>
          <a:xfrm>
            <a:off x="10520680" y="32003"/>
            <a:ext cx="528320" cy="52832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BA9F48B-60A2-4BF3-B322-A808BB54D215}"/>
              </a:ext>
            </a:extLst>
          </p:cNvPr>
          <p:cNvSpPr>
            <a:spLocks/>
          </p:cNvSpPr>
          <p:nvPr/>
        </p:nvSpPr>
        <p:spPr bwMode="auto">
          <a:xfrm>
            <a:off x="4669473" y="1593533"/>
            <a:ext cx="685800" cy="685800"/>
          </a:xfrm>
          <a:custGeom>
            <a:avLst/>
            <a:gdLst>
              <a:gd name="T0" fmla="*/ 3019 w 3026"/>
              <a:gd name="T1" fmla="*/ 1359 h 3028"/>
              <a:gd name="T2" fmla="*/ 2979 w 3026"/>
              <a:gd name="T3" fmla="*/ 1135 h 3028"/>
              <a:gd name="T4" fmla="*/ 2907 w 3026"/>
              <a:gd name="T5" fmla="*/ 924 h 3028"/>
              <a:gd name="T6" fmla="*/ 2808 w 3026"/>
              <a:gd name="T7" fmla="*/ 728 h 3028"/>
              <a:gd name="T8" fmla="*/ 2681 w 3026"/>
              <a:gd name="T9" fmla="*/ 550 h 3028"/>
              <a:gd name="T10" fmla="*/ 2530 w 3026"/>
              <a:gd name="T11" fmla="*/ 393 h 3028"/>
              <a:gd name="T12" fmla="*/ 2359 w 3026"/>
              <a:gd name="T13" fmla="*/ 258 h 3028"/>
              <a:gd name="T14" fmla="*/ 2169 w 3026"/>
              <a:gd name="T15" fmla="*/ 148 h 3028"/>
              <a:gd name="T16" fmla="*/ 1963 w 3026"/>
              <a:gd name="T17" fmla="*/ 68 h 3028"/>
              <a:gd name="T18" fmla="*/ 1744 w 3026"/>
              <a:gd name="T19" fmla="*/ 17 h 3028"/>
              <a:gd name="T20" fmla="*/ 1513 w 3026"/>
              <a:gd name="T21" fmla="*/ 0 h 3028"/>
              <a:gd name="T22" fmla="*/ 1283 w 3026"/>
              <a:gd name="T23" fmla="*/ 17 h 3028"/>
              <a:gd name="T24" fmla="*/ 1064 w 3026"/>
              <a:gd name="T25" fmla="*/ 68 h 3028"/>
              <a:gd name="T26" fmla="*/ 858 w 3026"/>
              <a:gd name="T27" fmla="*/ 148 h 3028"/>
              <a:gd name="T28" fmla="*/ 667 w 3026"/>
              <a:gd name="T29" fmla="*/ 258 h 3028"/>
              <a:gd name="T30" fmla="*/ 497 w 3026"/>
              <a:gd name="T31" fmla="*/ 393 h 3028"/>
              <a:gd name="T32" fmla="*/ 346 w 3026"/>
              <a:gd name="T33" fmla="*/ 550 h 3028"/>
              <a:gd name="T34" fmla="*/ 219 w 3026"/>
              <a:gd name="T35" fmla="*/ 728 h 3028"/>
              <a:gd name="T36" fmla="*/ 120 w 3026"/>
              <a:gd name="T37" fmla="*/ 924 h 3028"/>
              <a:gd name="T38" fmla="*/ 48 w 3026"/>
              <a:gd name="T39" fmla="*/ 1135 h 3028"/>
              <a:gd name="T40" fmla="*/ 8 w 3026"/>
              <a:gd name="T41" fmla="*/ 1359 h 3028"/>
              <a:gd name="T42" fmla="*/ 2 w 3026"/>
              <a:gd name="T43" fmla="*/ 1591 h 3028"/>
              <a:gd name="T44" fmla="*/ 31 w 3026"/>
              <a:gd name="T45" fmla="*/ 1818 h 3028"/>
              <a:gd name="T46" fmla="*/ 92 w 3026"/>
              <a:gd name="T47" fmla="*/ 2034 h 3028"/>
              <a:gd name="T48" fmla="*/ 183 w 3026"/>
              <a:gd name="T49" fmla="*/ 2235 h 3028"/>
              <a:gd name="T50" fmla="*/ 301 w 3026"/>
              <a:gd name="T51" fmla="*/ 2419 h 3028"/>
              <a:gd name="T52" fmla="*/ 443 w 3026"/>
              <a:gd name="T53" fmla="*/ 2584 h 3028"/>
              <a:gd name="T54" fmla="*/ 609 w 3026"/>
              <a:gd name="T55" fmla="*/ 2727 h 3028"/>
              <a:gd name="T56" fmla="*/ 792 w 3026"/>
              <a:gd name="T57" fmla="*/ 2844 h 3028"/>
              <a:gd name="T58" fmla="*/ 993 w 3026"/>
              <a:gd name="T59" fmla="*/ 2935 h 3028"/>
              <a:gd name="T60" fmla="*/ 1208 w 3026"/>
              <a:gd name="T61" fmla="*/ 2996 h 3028"/>
              <a:gd name="T62" fmla="*/ 1436 w 3026"/>
              <a:gd name="T63" fmla="*/ 3025 h 3028"/>
              <a:gd name="T64" fmla="*/ 1668 w 3026"/>
              <a:gd name="T65" fmla="*/ 3020 h 3028"/>
              <a:gd name="T66" fmla="*/ 1892 w 3026"/>
              <a:gd name="T67" fmla="*/ 2979 h 3028"/>
              <a:gd name="T68" fmla="*/ 2103 w 3026"/>
              <a:gd name="T69" fmla="*/ 2908 h 3028"/>
              <a:gd name="T70" fmla="*/ 2298 w 3026"/>
              <a:gd name="T71" fmla="*/ 2808 h 3028"/>
              <a:gd name="T72" fmla="*/ 2476 w 3026"/>
              <a:gd name="T73" fmla="*/ 2681 h 3028"/>
              <a:gd name="T74" fmla="*/ 2633 w 3026"/>
              <a:gd name="T75" fmla="*/ 2531 h 3028"/>
              <a:gd name="T76" fmla="*/ 2768 w 3026"/>
              <a:gd name="T77" fmla="*/ 2360 h 3028"/>
              <a:gd name="T78" fmla="*/ 2878 w 3026"/>
              <a:gd name="T79" fmla="*/ 2169 h 3028"/>
              <a:gd name="T80" fmla="*/ 2958 w 3026"/>
              <a:gd name="T81" fmla="*/ 1963 h 3028"/>
              <a:gd name="T82" fmla="*/ 3009 w 3026"/>
              <a:gd name="T83" fmla="*/ 1744 h 3028"/>
              <a:gd name="T84" fmla="*/ 3026 w 3026"/>
              <a:gd name="T85" fmla="*/ 1514 h 3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6" h="3028">
                <a:moveTo>
                  <a:pt x="3026" y="1514"/>
                </a:moveTo>
                <a:lnTo>
                  <a:pt x="3025" y="1436"/>
                </a:lnTo>
                <a:lnTo>
                  <a:pt x="3019" y="1359"/>
                </a:lnTo>
                <a:lnTo>
                  <a:pt x="3009" y="1283"/>
                </a:lnTo>
                <a:lnTo>
                  <a:pt x="2996" y="1208"/>
                </a:lnTo>
                <a:lnTo>
                  <a:pt x="2979" y="1135"/>
                </a:lnTo>
                <a:lnTo>
                  <a:pt x="2958" y="1063"/>
                </a:lnTo>
                <a:lnTo>
                  <a:pt x="2934" y="993"/>
                </a:lnTo>
                <a:lnTo>
                  <a:pt x="2907" y="924"/>
                </a:lnTo>
                <a:lnTo>
                  <a:pt x="2878" y="857"/>
                </a:lnTo>
                <a:lnTo>
                  <a:pt x="2844" y="791"/>
                </a:lnTo>
                <a:lnTo>
                  <a:pt x="2808" y="728"/>
                </a:lnTo>
                <a:lnTo>
                  <a:pt x="2768" y="667"/>
                </a:lnTo>
                <a:lnTo>
                  <a:pt x="2726" y="608"/>
                </a:lnTo>
                <a:lnTo>
                  <a:pt x="2681" y="550"/>
                </a:lnTo>
                <a:lnTo>
                  <a:pt x="2633" y="496"/>
                </a:lnTo>
                <a:lnTo>
                  <a:pt x="2584" y="443"/>
                </a:lnTo>
                <a:lnTo>
                  <a:pt x="2530" y="393"/>
                </a:lnTo>
                <a:lnTo>
                  <a:pt x="2476" y="345"/>
                </a:lnTo>
                <a:lnTo>
                  <a:pt x="2418" y="300"/>
                </a:lnTo>
                <a:lnTo>
                  <a:pt x="2359" y="258"/>
                </a:lnTo>
                <a:lnTo>
                  <a:pt x="2298" y="219"/>
                </a:lnTo>
                <a:lnTo>
                  <a:pt x="2235" y="182"/>
                </a:lnTo>
                <a:lnTo>
                  <a:pt x="2169" y="148"/>
                </a:lnTo>
                <a:lnTo>
                  <a:pt x="2103" y="119"/>
                </a:lnTo>
                <a:lnTo>
                  <a:pt x="2034" y="92"/>
                </a:lnTo>
                <a:lnTo>
                  <a:pt x="1963" y="68"/>
                </a:lnTo>
                <a:lnTo>
                  <a:pt x="1892" y="48"/>
                </a:lnTo>
                <a:lnTo>
                  <a:pt x="1818" y="31"/>
                </a:lnTo>
                <a:lnTo>
                  <a:pt x="1744" y="17"/>
                </a:lnTo>
                <a:lnTo>
                  <a:pt x="1668" y="7"/>
                </a:lnTo>
                <a:lnTo>
                  <a:pt x="1591" y="1"/>
                </a:lnTo>
                <a:lnTo>
                  <a:pt x="1513" y="0"/>
                </a:lnTo>
                <a:lnTo>
                  <a:pt x="1436" y="1"/>
                </a:lnTo>
                <a:lnTo>
                  <a:pt x="1359" y="7"/>
                </a:lnTo>
                <a:lnTo>
                  <a:pt x="1283" y="17"/>
                </a:lnTo>
                <a:lnTo>
                  <a:pt x="1208" y="31"/>
                </a:lnTo>
                <a:lnTo>
                  <a:pt x="1135" y="48"/>
                </a:lnTo>
                <a:lnTo>
                  <a:pt x="1064" y="68"/>
                </a:lnTo>
                <a:lnTo>
                  <a:pt x="993" y="92"/>
                </a:lnTo>
                <a:lnTo>
                  <a:pt x="924" y="119"/>
                </a:lnTo>
                <a:lnTo>
                  <a:pt x="858" y="148"/>
                </a:lnTo>
                <a:lnTo>
                  <a:pt x="792" y="182"/>
                </a:lnTo>
                <a:lnTo>
                  <a:pt x="729" y="219"/>
                </a:lnTo>
                <a:lnTo>
                  <a:pt x="667" y="258"/>
                </a:lnTo>
                <a:lnTo>
                  <a:pt x="609" y="300"/>
                </a:lnTo>
                <a:lnTo>
                  <a:pt x="551" y="345"/>
                </a:lnTo>
                <a:lnTo>
                  <a:pt x="497" y="393"/>
                </a:lnTo>
                <a:lnTo>
                  <a:pt x="443" y="443"/>
                </a:lnTo>
                <a:lnTo>
                  <a:pt x="394" y="496"/>
                </a:lnTo>
                <a:lnTo>
                  <a:pt x="346" y="550"/>
                </a:lnTo>
                <a:lnTo>
                  <a:pt x="301" y="608"/>
                </a:lnTo>
                <a:lnTo>
                  <a:pt x="259" y="667"/>
                </a:lnTo>
                <a:lnTo>
                  <a:pt x="219" y="728"/>
                </a:lnTo>
                <a:lnTo>
                  <a:pt x="183" y="791"/>
                </a:lnTo>
                <a:lnTo>
                  <a:pt x="149" y="857"/>
                </a:lnTo>
                <a:lnTo>
                  <a:pt x="120" y="924"/>
                </a:lnTo>
                <a:lnTo>
                  <a:pt x="92" y="993"/>
                </a:lnTo>
                <a:lnTo>
                  <a:pt x="69" y="1063"/>
                </a:lnTo>
                <a:lnTo>
                  <a:pt x="48" y="1135"/>
                </a:lnTo>
                <a:lnTo>
                  <a:pt x="31" y="1208"/>
                </a:lnTo>
                <a:lnTo>
                  <a:pt x="18" y="1283"/>
                </a:lnTo>
                <a:lnTo>
                  <a:pt x="8" y="1359"/>
                </a:lnTo>
                <a:lnTo>
                  <a:pt x="2" y="1436"/>
                </a:lnTo>
                <a:lnTo>
                  <a:pt x="0" y="1514"/>
                </a:lnTo>
                <a:lnTo>
                  <a:pt x="2" y="1591"/>
                </a:lnTo>
                <a:lnTo>
                  <a:pt x="8" y="1668"/>
                </a:lnTo>
                <a:lnTo>
                  <a:pt x="18" y="1744"/>
                </a:lnTo>
                <a:lnTo>
                  <a:pt x="31" y="1818"/>
                </a:lnTo>
                <a:lnTo>
                  <a:pt x="48" y="1892"/>
                </a:lnTo>
                <a:lnTo>
                  <a:pt x="69" y="1963"/>
                </a:lnTo>
                <a:lnTo>
                  <a:pt x="92" y="2034"/>
                </a:lnTo>
                <a:lnTo>
                  <a:pt x="120" y="2103"/>
                </a:lnTo>
                <a:lnTo>
                  <a:pt x="149" y="2169"/>
                </a:lnTo>
                <a:lnTo>
                  <a:pt x="183" y="2235"/>
                </a:lnTo>
                <a:lnTo>
                  <a:pt x="219" y="2299"/>
                </a:lnTo>
                <a:lnTo>
                  <a:pt x="259" y="2360"/>
                </a:lnTo>
                <a:lnTo>
                  <a:pt x="301" y="2419"/>
                </a:lnTo>
                <a:lnTo>
                  <a:pt x="346" y="2476"/>
                </a:lnTo>
                <a:lnTo>
                  <a:pt x="394" y="2531"/>
                </a:lnTo>
                <a:lnTo>
                  <a:pt x="443" y="2584"/>
                </a:lnTo>
                <a:lnTo>
                  <a:pt x="497" y="2634"/>
                </a:lnTo>
                <a:lnTo>
                  <a:pt x="551" y="2681"/>
                </a:lnTo>
                <a:lnTo>
                  <a:pt x="609" y="2727"/>
                </a:lnTo>
                <a:lnTo>
                  <a:pt x="667" y="2768"/>
                </a:lnTo>
                <a:lnTo>
                  <a:pt x="729" y="2808"/>
                </a:lnTo>
                <a:lnTo>
                  <a:pt x="792" y="2844"/>
                </a:lnTo>
                <a:lnTo>
                  <a:pt x="858" y="2878"/>
                </a:lnTo>
                <a:lnTo>
                  <a:pt x="924" y="2908"/>
                </a:lnTo>
                <a:lnTo>
                  <a:pt x="993" y="2935"/>
                </a:lnTo>
                <a:lnTo>
                  <a:pt x="1064" y="2959"/>
                </a:lnTo>
                <a:lnTo>
                  <a:pt x="1135" y="2979"/>
                </a:lnTo>
                <a:lnTo>
                  <a:pt x="1208" y="2996"/>
                </a:lnTo>
                <a:lnTo>
                  <a:pt x="1283" y="3010"/>
                </a:lnTo>
                <a:lnTo>
                  <a:pt x="1359" y="3020"/>
                </a:lnTo>
                <a:lnTo>
                  <a:pt x="1436" y="3025"/>
                </a:lnTo>
                <a:lnTo>
                  <a:pt x="1513" y="3028"/>
                </a:lnTo>
                <a:lnTo>
                  <a:pt x="1591" y="3025"/>
                </a:lnTo>
                <a:lnTo>
                  <a:pt x="1668" y="3020"/>
                </a:lnTo>
                <a:lnTo>
                  <a:pt x="1744" y="3010"/>
                </a:lnTo>
                <a:lnTo>
                  <a:pt x="1818" y="2996"/>
                </a:lnTo>
                <a:lnTo>
                  <a:pt x="1892" y="2979"/>
                </a:lnTo>
                <a:lnTo>
                  <a:pt x="1963" y="2959"/>
                </a:lnTo>
                <a:lnTo>
                  <a:pt x="2034" y="2935"/>
                </a:lnTo>
                <a:lnTo>
                  <a:pt x="2103" y="2908"/>
                </a:lnTo>
                <a:lnTo>
                  <a:pt x="2169" y="2878"/>
                </a:lnTo>
                <a:lnTo>
                  <a:pt x="2235" y="2844"/>
                </a:lnTo>
                <a:lnTo>
                  <a:pt x="2298" y="2808"/>
                </a:lnTo>
                <a:lnTo>
                  <a:pt x="2359" y="2768"/>
                </a:lnTo>
                <a:lnTo>
                  <a:pt x="2418" y="2727"/>
                </a:lnTo>
                <a:lnTo>
                  <a:pt x="2476" y="2681"/>
                </a:lnTo>
                <a:lnTo>
                  <a:pt x="2530" y="2634"/>
                </a:lnTo>
                <a:lnTo>
                  <a:pt x="2584" y="2584"/>
                </a:lnTo>
                <a:lnTo>
                  <a:pt x="2633" y="2531"/>
                </a:lnTo>
                <a:lnTo>
                  <a:pt x="2681" y="2476"/>
                </a:lnTo>
                <a:lnTo>
                  <a:pt x="2726" y="2419"/>
                </a:lnTo>
                <a:lnTo>
                  <a:pt x="2768" y="2360"/>
                </a:lnTo>
                <a:lnTo>
                  <a:pt x="2808" y="2299"/>
                </a:lnTo>
                <a:lnTo>
                  <a:pt x="2844" y="2235"/>
                </a:lnTo>
                <a:lnTo>
                  <a:pt x="2878" y="2169"/>
                </a:lnTo>
                <a:lnTo>
                  <a:pt x="2907" y="2103"/>
                </a:lnTo>
                <a:lnTo>
                  <a:pt x="2934" y="2034"/>
                </a:lnTo>
                <a:lnTo>
                  <a:pt x="2958" y="1963"/>
                </a:lnTo>
                <a:lnTo>
                  <a:pt x="2979" y="1892"/>
                </a:lnTo>
                <a:lnTo>
                  <a:pt x="2996" y="1818"/>
                </a:lnTo>
                <a:lnTo>
                  <a:pt x="3009" y="1744"/>
                </a:lnTo>
                <a:lnTo>
                  <a:pt x="3019" y="1668"/>
                </a:lnTo>
                <a:lnTo>
                  <a:pt x="3025" y="1591"/>
                </a:lnTo>
                <a:lnTo>
                  <a:pt x="3026" y="1514"/>
                </a:lnTo>
                <a:close/>
              </a:path>
            </a:pathLst>
          </a:custGeom>
          <a:solidFill>
            <a:srgbClr val="6B99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B8507F5-5155-4EC7-B636-B96508EA7A9E}"/>
              </a:ext>
            </a:extLst>
          </p:cNvPr>
          <p:cNvSpPr>
            <a:spLocks/>
          </p:cNvSpPr>
          <p:nvPr/>
        </p:nvSpPr>
        <p:spPr bwMode="auto">
          <a:xfrm>
            <a:off x="4669473" y="2660333"/>
            <a:ext cx="685800" cy="685800"/>
          </a:xfrm>
          <a:custGeom>
            <a:avLst/>
            <a:gdLst>
              <a:gd name="T0" fmla="*/ 3019 w 3026"/>
              <a:gd name="T1" fmla="*/ 1359 h 3027"/>
              <a:gd name="T2" fmla="*/ 2979 w 3026"/>
              <a:gd name="T3" fmla="*/ 1135 h 3027"/>
              <a:gd name="T4" fmla="*/ 2907 w 3026"/>
              <a:gd name="T5" fmla="*/ 925 h 3027"/>
              <a:gd name="T6" fmla="*/ 2808 w 3026"/>
              <a:gd name="T7" fmla="*/ 729 h 3027"/>
              <a:gd name="T8" fmla="*/ 2681 w 3026"/>
              <a:gd name="T9" fmla="*/ 551 h 3027"/>
              <a:gd name="T10" fmla="*/ 2530 w 3026"/>
              <a:gd name="T11" fmla="*/ 394 h 3027"/>
              <a:gd name="T12" fmla="*/ 2359 w 3026"/>
              <a:gd name="T13" fmla="*/ 259 h 3027"/>
              <a:gd name="T14" fmla="*/ 2169 w 3026"/>
              <a:gd name="T15" fmla="*/ 149 h 3027"/>
              <a:gd name="T16" fmla="*/ 1963 w 3026"/>
              <a:gd name="T17" fmla="*/ 69 h 3027"/>
              <a:gd name="T18" fmla="*/ 1744 w 3026"/>
              <a:gd name="T19" fmla="*/ 18 h 3027"/>
              <a:gd name="T20" fmla="*/ 1513 w 3026"/>
              <a:gd name="T21" fmla="*/ 0 h 3027"/>
              <a:gd name="T22" fmla="*/ 1283 w 3026"/>
              <a:gd name="T23" fmla="*/ 18 h 3027"/>
              <a:gd name="T24" fmla="*/ 1064 w 3026"/>
              <a:gd name="T25" fmla="*/ 69 h 3027"/>
              <a:gd name="T26" fmla="*/ 858 w 3026"/>
              <a:gd name="T27" fmla="*/ 149 h 3027"/>
              <a:gd name="T28" fmla="*/ 667 w 3026"/>
              <a:gd name="T29" fmla="*/ 259 h 3027"/>
              <a:gd name="T30" fmla="*/ 497 w 3026"/>
              <a:gd name="T31" fmla="*/ 394 h 3027"/>
              <a:gd name="T32" fmla="*/ 346 w 3026"/>
              <a:gd name="T33" fmla="*/ 551 h 3027"/>
              <a:gd name="T34" fmla="*/ 219 w 3026"/>
              <a:gd name="T35" fmla="*/ 729 h 3027"/>
              <a:gd name="T36" fmla="*/ 120 w 3026"/>
              <a:gd name="T37" fmla="*/ 925 h 3027"/>
              <a:gd name="T38" fmla="*/ 48 w 3026"/>
              <a:gd name="T39" fmla="*/ 1135 h 3027"/>
              <a:gd name="T40" fmla="*/ 8 w 3026"/>
              <a:gd name="T41" fmla="*/ 1359 h 3027"/>
              <a:gd name="T42" fmla="*/ 2 w 3026"/>
              <a:gd name="T43" fmla="*/ 1592 h 3027"/>
              <a:gd name="T44" fmla="*/ 31 w 3026"/>
              <a:gd name="T45" fmla="*/ 1819 h 3027"/>
              <a:gd name="T46" fmla="*/ 92 w 3026"/>
              <a:gd name="T47" fmla="*/ 2034 h 3027"/>
              <a:gd name="T48" fmla="*/ 183 w 3026"/>
              <a:gd name="T49" fmla="*/ 2236 h 3027"/>
              <a:gd name="T50" fmla="*/ 301 w 3026"/>
              <a:gd name="T51" fmla="*/ 2419 h 3027"/>
              <a:gd name="T52" fmla="*/ 443 w 3026"/>
              <a:gd name="T53" fmla="*/ 2585 h 3027"/>
              <a:gd name="T54" fmla="*/ 609 w 3026"/>
              <a:gd name="T55" fmla="*/ 2727 h 3027"/>
              <a:gd name="T56" fmla="*/ 792 w 3026"/>
              <a:gd name="T57" fmla="*/ 2845 h 3027"/>
              <a:gd name="T58" fmla="*/ 993 w 3026"/>
              <a:gd name="T59" fmla="*/ 2936 h 3027"/>
              <a:gd name="T60" fmla="*/ 1208 w 3026"/>
              <a:gd name="T61" fmla="*/ 2997 h 3027"/>
              <a:gd name="T62" fmla="*/ 1436 w 3026"/>
              <a:gd name="T63" fmla="*/ 3026 h 3027"/>
              <a:gd name="T64" fmla="*/ 1668 w 3026"/>
              <a:gd name="T65" fmla="*/ 3021 h 3027"/>
              <a:gd name="T66" fmla="*/ 1892 w 3026"/>
              <a:gd name="T67" fmla="*/ 2980 h 3027"/>
              <a:gd name="T68" fmla="*/ 2103 w 3026"/>
              <a:gd name="T69" fmla="*/ 2908 h 3027"/>
              <a:gd name="T70" fmla="*/ 2298 w 3026"/>
              <a:gd name="T71" fmla="*/ 2809 h 3027"/>
              <a:gd name="T72" fmla="*/ 2476 w 3026"/>
              <a:gd name="T73" fmla="*/ 2682 h 3027"/>
              <a:gd name="T74" fmla="*/ 2633 w 3026"/>
              <a:gd name="T75" fmla="*/ 2531 h 3027"/>
              <a:gd name="T76" fmla="*/ 2768 w 3026"/>
              <a:gd name="T77" fmla="*/ 2360 h 3027"/>
              <a:gd name="T78" fmla="*/ 2878 w 3026"/>
              <a:gd name="T79" fmla="*/ 2170 h 3027"/>
              <a:gd name="T80" fmla="*/ 2958 w 3026"/>
              <a:gd name="T81" fmla="*/ 1964 h 3027"/>
              <a:gd name="T82" fmla="*/ 3009 w 3026"/>
              <a:gd name="T83" fmla="*/ 1744 h 3027"/>
              <a:gd name="T84" fmla="*/ 3026 w 3026"/>
              <a:gd name="T85" fmla="*/ 1513 h 3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6" h="3027">
                <a:moveTo>
                  <a:pt x="3026" y="1513"/>
                </a:moveTo>
                <a:lnTo>
                  <a:pt x="3025" y="1436"/>
                </a:lnTo>
                <a:lnTo>
                  <a:pt x="3019" y="1359"/>
                </a:lnTo>
                <a:lnTo>
                  <a:pt x="3009" y="1284"/>
                </a:lnTo>
                <a:lnTo>
                  <a:pt x="2996" y="1209"/>
                </a:lnTo>
                <a:lnTo>
                  <a:pt x="2979" y="1135"/>
                </a:lnTo>
                <a:lnTo>
                  <a:pt x="2958" y="1064"/>
                </a:lnTo>
                <a:lnTo>
                  <a:pt x="2934" y="994"/>
                </a:lnTo>
                <a:lnTo>
                  <a:pt x="2907" y="925"/>
                </a:lnTo>
                <a:lnTo>
                  <a:pt x="2878" y="858"/>
                </a:lnTo>
                <a:lnTo>
                  <a:pt x="2844" y="792"/>
                </a:lnTo>
                <a:lnTo>
                  <a:pt x="2808" y="729"/>
                </a:lnTo>
                <a:lnTo>
                  <a:pt x="2768" y="668"/>
                </a:lnTo>
                <a:lnTo>
                  <a:pt x="2726" y="609"/>
                </a:lnTo>
                <a:lnTo>
                  <a:pt x="2681" y="551"/>
                </a:lnTo>
                <a:lnTo>
                  <a:pt x="2633" y="496"/>
                </a:lnTo>
                <a:lnTo>
                  <a:pt x="2584" y="443"/>
                </a:lnTo>
                <a:lnTo>
                  <a:pt x="2530" y="394"/>
                </a:lnTo>
                <a:lnTo>
                  <a:pt x="2476" y="346"/>
                </a:lnTo>
                <a:lnTo>
                  <a:pt x="2418" y="301"/>
                </a:lnTo>
                <a:lnTo>
                  <a:pt x="2359" y="259"/>
                </a:lnTo>
                <a:lnTo>
                  <a:pt x="2298" y="219"/>
                </a:lnTo>
                <a:lnTo>
                  <a:pt x="2235" y="183"/>
                </a:lnTo>
                <a:lnTo>
                  <a:pt x="2169" y="149"/>
                </a:lnTo>
                <a:lnTo>
                  <a:pt x="2103" y="120"/>
                </a:lnTo>
                <a:lnTo>
                  <a:pt x="2034" y="92"/>
                </a:lnTo>
                <a:lnTo>
                  <a:pt x="1963" y="69"/>
                </a:lnTo>
                <a:lnTo>
                  <a:pt x="1892" y="48"/>
                </a:lnTo>
                <a:lnTo>
                  <a:pt x="1818" y="31"/>
                </a:lnTo>
                <a:lnTo>
                  <a:pt x="1744" y="18"/>
                </a:lnTo>
                <a:lnTo>
                  <a:pt x="1668" y="8"/>
                </a:lnTo>
                <a:lnTo>
                  <a:pt x="1591" y="2"/>
                </a:lnTo>
                <a:lnTo>
                  <a:pt x="1513" y="0"/>
                </a:lnTo>
                <a:lnTo>
                  <a:pt x="1436" y="2"/>
                </a:lnTo>
                <a:lnTo>
                  <a:pt x="1359" y="8"/>
                </a:lnTo>
                <a:lnTo>
                  <a:pt x="1283" y="18"/>
                </a:lnTo>
                <a:lnTo>
                  <a:pt x="1208" y="31"/>
                </a:lnTo>
                <a:lnTo>
                  <a:pt x="1135" y="48"/>
                </a:lnTo>
                <a:lnTo>
                  <a:pt x="1064" y="69"/>
                </a:lnTo>
                <a:lnTo>
                  <a:pt x="993" y="92"/>
                </a:lnTo>
                <a:lnTo>
                  <a:pt x="924" y="120"/>
                </a:lnTo>
                <a:lnTo>
                  <a:pt x="858" y="149"/>
                </a:lnTo>
                <a:lnTo>
                  <a:pt x="792" y="183"/>
                </a:lnTo>
                <a:lnTo>
                  <a:pt x="729" y="219"/>
                </a:lnTo>
                <a:lnTo>
                  <a:pt x="667" y="259"/>
                </a:lnTo>
                <a:lnTo>
                  <a:pt x="609" y="301"/>
                </a:lnTo>
                <a:lnTo>
                  <a:pt x="551" y="346"/>
                </a:lnTo>
                <a:lnTo>
                  <a:pt x="497" y="394"/>
                </a:lnTo>
                <a:lnTo>
                  <a:pt x="443" y="443"/>
                </a:lnTo>
                <a:lnTo>
                  <a:pt x="394" y="496"/>
                </a:lnTo>
                <a:lnTo>
                  <a:pt x="346" y="551"/>
                </a:lnTo>
                <a:lnTo>
                  <a:pt x="301" y="609"/>
                </a:lnTo>
                <a:lnTo>
                  <a:pt x="259" y="668"/>
                </a:lnTo>
                <a:lnTo>
                  <a:pt x="219" y="729"/>
                </a:lnTo>
                <a:lnTo>
                  <a:pt x="183" y="792"/>
                </a:lnTo>
                <a:lnTo>
                  <a:pt x="149" y="858"/>
                </a:lnTo>
                <a:lnTo>
                  <a:pt x="120" y="925"/>
                </a:lnTo>
                <a:lnTo>
                  <a:pt x="92" y="994"/>
                </a:lnTo>
                <a:lnTo>
                  <a:pt x="69" y="1064"/>
                </a:lnTo>
                <a:lnTo>
                  <a:pt x="48" y="1135"/>
                </a:lnTo>
                <a:lnTo>
                  <a:pt x="31" y="1209"/>
                </a:lnTo>
                <a:lnTo>
                  <a:pt x="18" y="1284"/>
                </a:lnTo>
                <a:lnTo>
                  <a:pt x="8" y="1359"/>
                </a:lnTo>
                <a:lnTo>
                  <a:pt x="2" y="1436"/>
                </a:lnTo>
                <a:lnTo>
                  <a:pt x="0" y="1513"/>
                </a:lnTo>
                <a:lnTo>
                  <a:pt x="2" y="1592"/>
                </a:lnTo>
                <a:lnTo>
                  <a:pt x="8" y="1669"/>
                </a:lnTo>
                <a:lnTo>
                  <a:pt x="18" y="1744"/>
                </a:lnTo>
                <a:lnTo>
                  <a:pt x="31" y="1819"/>
                </a:lnTo>
                <a:lnTo>
                  <a:pt x="48" y="1893"/>
                </a:lnTo>
                <a:lnTo>
                  <a:pt x="69" y="1964"/>
                </a:lnTo>
                <a:lnTo>
                  <a:pt x="92" y="2034"/>
                </a:lnTo>
                <a:lnTo>
                  <a:pt x="120" y="2103"/>
                </a:lnTo>
                <a:lnTo>
                  <a:pt x="149" y="2170"/>
                </a:lnTo>
                <a:lnTo>
                  <a:pt x="183" y="2236"/>
                </a:lnTo>
                <a:lnTo>
                  <a:pt x="219" y="2299"/>
                </a:lnTo>
                <a:lnTo>
                  <a:pt x="259" y="2360"/>
                </a:lnTo>
                <a:lnTo>
                  <a:pt x="301" y="2419"/>
                </a:lnTo>
                <a:lnTo>
                  <a:pt x="346" y="2477"/>
                </a:lnTo>
                <a:lnTo>
                  <a:pt x="394" y="2531"/>
                </a:lnTo>
                <a:lnTo>
                  <a:pt x="443" y="2585"/>
                </a:lnTo>
                <a:lnTo>
                  <a:pt x="497" y="2634"/>
                </a:lnTo>
                <a:lnTo>
                  <a:pt x="551" y="2682"/>
                </a:lnTo>
                <a:lnTo>
                  <a:pt x="609" y="2727"/>
                </a:lnTo>
                <a:lnTo>
                  <a:pt x="667" y="2769"/>
                </a:lnTo>
                <a:lnTo>
                  <a:pt x="729" y="2809"/>
                </a:lnTo>
                <a:lnTo>
                  <a:pt x="792" y="2845"/>
                </a:lnTo>
                <a:lnTo>
                  <a:pt x="858" y="2879"/>
                </a:lnTo>
                <a:lnTo>
                  <a:pt x="924" y="2908"/>
                </a:lnTo>
                <a:lnTo>
                  <a:pt x="993" y="2936"/>
                </a:lnTo>
                <a:lnTo>
                  <a:pt x="1064" y="2959"/>
                </a:lnTo>
                <a:lnTo>
                  <a:pt x="1135" y="2980"/>
                </a:lnTo>
                <a:lnTo>
                  <a:pt x="1208" y="2997"/>
                </a:lnTo>
                <a:lnTo>
                  <a:pt x="1283" y="3010"/>
                </a:lnTo>
                <a:lnTo>
                  <a:pt x="1359" y="3021"/>
                </a:lnTo>
                <a:lnTo>
                  <a:pt x="1436" y="3026"/>
                </a:lnTo>
                <a:lnTo>
                  <a:pt x="1513" y="3027"/>
                </a:lnTo>
                <a:lnTo>
                  <a:pt x="1591" y="3026"/>
                </a:lnTo>
                <a:lnTo>
                  <a:pt x="1668" y="3021"/>
                </a:lnTo>
                <a:lnTo>
                  <a:pt x="1744" y="3010"/>
                </a:lnTo>
                <a:lnTo>
                  <a:pt x="1818" y="2997"/>
                </a:lnTo>
                <a:lnTo>
                  <a:pt x="1892" y="2980"/>
                </a:lnTo>
                <a:lnTo>
                  <a:pt x="1963" y="2959"/>
                </a:lnTo>
                <a:lnTo>
                  <a:pt x="2034" y="2936"/>
                </a:lnTo>
                <a:lnTo>
                  <a:pt x="2103" y="2908"/>
                </a:lnTo>
                <a:lnTo>
                  <a:pt x="2169" y="2879"/>
                </a:lnTo>
                <a:lnTo>
                  <a:pt x="2235" y="2845"/>
                </a:lnTo>
                <a:lnTo>
                  <a:pt x="2298" y="2809"/>
                </a:lnTo>
                <a:lnTo>
                  <a:pt x="2359" y="2769"/>
                </a:lnTo>
                <a:lnTo>
                  <a:pt x="2418" y="2727"/>
                </a:lnTo>
                <a:lnTo>
                  <a:pt x="2476" y="2682"/>
                </a:lnTo>
                <a:lnTo>
                  <a:pt x="2530" y="2634"/>
                </a:lnTo>
                <a:lnTo>
                  <a:pt x="2584" y="2585"/>
                </a:lnTo>
                <a:lnTo>
                  <a:pt x="2633" y="2531"/>
                </a:lnTo>
                <a:lnTo>
                  <a:pt x="2681" y="2477"/>
                </a:lnTo>
                <a:lnTo>
                  <a:pt x="2726" y="2419"/>
                </a:lnTo>
                <a:lnTo>
                  <a:pt x="2768" y="2360"/>
                </a:lnTo>
                <a:lnTo>
                  <a:pt x="2808" y="2299"/>
                </a:lnTo>
                <a:lnTo>
                  <a:pt x="2844" y="2236"/>
                </a:lnTo>
                <a:lnTo>
                  <a:pt x="2878" y="2170"/>
                </a:lnTo>
                <a:lnTo>
                  <a:pt x="2907" y="2103"/>
                </a:lnTo>
                <a:lnTo>
                  <a:pt x="2934" y="2034"/>
                </a:lnTo>
                <a:lnTo>
                  <a:pt x="2958" y="1964"/>
                </a:lnTo>
                <a:lnTo>
                  <a:pt x="2979" y="1893"/>
                </a:lnTo>
                <a:lnTo>
                  <a:pt x="2996" y="1819"/>
                </a:lnTo>
                <a:lnTo>
                  <a:pt x="3009" y="1744"/>
                </a:lnTo>
                <a:lnTo>
                  <a:pt x="3019" y="1669"/>
                </a:lnTo>
                <a:lnTo>
                  <a:pt x="3025" y="1592"/>
                </a:lnTo>
                <a:lnTo>
                  <a:pt x="3026" y="15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781396-63E6-44BD-8EC7-94B0B4C43EB3}"/>
              </a:ext>
            </a:extLst>
          </p:cNvPr>
          <p:cNvSpPr>
            <a:spLocks/>
          </p:cNvSpPr>
          <p:nvPr/>
        </p:nvSpPr>
        <p:spPr bwMode="auto">
          <a:xfrm>
            <a:off x="4669473" y="3728721"/>
            <a:ext cx="685800" cy="685800"/>
          </a:xfrm>
          <a:custGeom>
            <a:avLst/>
            <a:gdLst>
              <a:gd name="T0" fmla="*/ 3019 w 3026"/>
              <a:gd name="T1" fmla="*/ 1358 h 3027"/>
              <a:gd name="T2" fmla="*/ 2979 w 3026"/>
              <a:gd name="T3" fmla="*/ 1135 h 3027"/>
              <a:gd name="T4" fmla="*/ 2907 w 3026"/>
              <a:gd name="T5" fmla="*/ 924 h 3027"/>
              <a:gd name="T6" fmla="*/ 2808 w 3026"/>
              <a:gd name="T7" fmla="*/ 728 h 3027"/>
              <a:gd name="T8" fmla="*/ 2681 w 3026"/>
              <a:gd name="T9" fmla="*/ 550 h 3027"/>
              <a:gd name="T10" fmla="*/ 2530 w 3026"/>
              <a:gd name="T11" fmla="*/ 393 h 3027"/>
              <a:gd name="T12" fmla="*/ 2359 w 3026"/>
              <a:gd name="T13" fmla="*/ 258 h 3027"/>
              <a:gd name="T14" fmla="*/ 2169 w 3026"/>
              <a:gd name="T15" fmla="*/ 149 h 3027"/>
              <a:gd name="T16" fmla="*/ 1963 w 3026"/>
              <a:gd name="T17" fmla="*/ 68 h 3027"/>
              <a:gd name="T18" fmla="*/ 1744 w 3026"/>
              <a:gd name="T19" fmla="*/ 17 h 3027"/>
              <a:gd name="T20" fmla="*/ 1513 w 3026"/>
              <a:gd name="T21" fmla="*/ 0 h 3027"/>
              <a:gd name="T22" fmla="*/ 1283 w 3026"/>
              <a:gd name="T23" fmla="*/ 17 h 3027"/>
              <a:gd name="T24" fmla="*/ 1064 w 3026"/>
              <a:gd name="T25" fmla="*/ 68 h 3027"/>
              <a:gd name="T26" fmla="*/ 858 w 3026"/>
              <a:gd name="T27" fmla="*/ 149 h 3027"/>
              <a:gd name="T28" fmla="*/ 667 w 3026"/>
              <a:gd name="T29" fmla="*/ 258 h 3027"/>
              <a:gd name="T30" fmla="*/ 497 w 3026"/>
              <a:gd name="T31" fmla="*/ 393 h 3027"/>
              <a:gd name="T32" fmla="*/ 346 w 3026"/>
              <a:gd name="T33" fmla="*/ 550 h 3027"/>
              <a:gd name="T34" fmla="*/ 219 w 3026"/>
              <a:gd name="T35" fmla="*/ 728 h 3027"/>
              <a:gd name="T36" fmla="*/ 120 w 3026"/>
              <a:gd name="T37" fmla="*/ 924 h 3027"/>
              <a:gd name="T38" fmla="*/ 48 w 3026"/>
              <a:gd name="T39" fmla="*/ 1135 h 3027"/>
              <a:gd name="T40" fmla="*/ 8 w 3026"/>
              <a:gd name="T41" fmla="*/ 1358 h 3027"/>
              <a:gd name="T42" fmla="*/ 2 w 3026"/>
              <a:gd name="T43" fmla="*/ 1591 h 3027"/>
              <a:gd name="T44" fmla="*/ 31 w 3026"/>
              <a:gd name="T45" fmla="*/ 1818 h 3027"/>
              <a:gd name="T46" fmla="*/ 92 w 3026"/>
              <a:gd name="T47" fmla="*/ 2033 h 3027"/>
              <a:gd name="T48" fmla="*/ 183 w 3026"/>
              <a:gd name="T49" fmla="*/ 2235 h 3027"/>
              <a:gd name="T50" fmla="*/ 301 w 3026"/>
              <a:gd name="T51" fmla="*/ 2419 h 3027"/>
              <a:gd name="T52" fmla="*/ 443 w 3026"/>
              <a:gd name="T53" fmla="*/ 2584 h 3027"/>
              <a:gd name="T54" fmla="*/ 609 w 3026"/>
              <a:gd name="T55" fmla="*/ 2726 h 3027"/>
              <a:gd name="T56" fmla="*/ 792 w 3026"/>
              <a:gd name="T57" fmla="*/ 2844 h 3027"/>
              <a:gd name="T58" fmla="*/ 993 w 3026"/>
              <a:gd name="T59" fmla="*/ 2936 h 3027"/>
              <a:gd name="T60" fmla="*/ 1208 w 3026"/>
              <a:gd name="T61" fmla="*/ 2996 h 3027"/>
              <a:gd name="T62" fmla="*/ 1436 w 3026"/>
              <a:gd name="T63" fmla="*/ 3025 h 3027"/>
              <a:gd name="T64" fmla="*/ 1668 w 3026"/>
              <a:gd name="T65" fmla="*/ 3020 h 3027"/>
              <a:gd name="T66" fmla="*/ 1892 w 3026"/>
              <a:gd name="T67" fmla="*/ 2980 h 3027"/>
              <a:gd name="T68" fmla="*/ 2103 w 3026"/>
              <a:gd name="T69" fmla="*/ 2909 h 3027"/>
              <a:gd name="T70" fmla="*/ 2298 w 3026"/>
              <a:gd name="T71" fmla="*/ 2808 h 3027"/>
              <a:gd name="T72" fmla="*/ 2476 w 3026"/>
              <a:gd name="T73" fmla="*/ 2681 h 3027"/>
              <a:gd name="T74" fmla="*/ 2633 w 3026"/>
              <a:gd name="T75" fmla="*/ 2532 h 3027"/>
              <a:gd name="T76" fmla="*/ 2768 w 3026"/>
              <a:gd name="T77" fmla="*/ 2359 h 3027"/>
              <a:gd name="T78" fmla="*/ 2878 w 3026"/>
              <a:gd name="T79" fmla="*/ 2169 h 3027"/>
              <a:gd name="T80" fmla="*/ 2958 w 3026"/>
              <a:gd name="T81" fmla="*/ 1963 h 3027"/>
              <a:gd name="T82" fmla="*/ 3009 w 3026"/>
              <a:gd name="T83" fmla="*/ 1743 h 3027"/>
              <a:gd name="T84" fmla="*/ 3026 w 3026"/>
              <a:gd name="T85" fmla="*/ 1514 h 3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6" h="3027">
                <a:moveTo>
                  <a:pt x="3026" y="1514"/>
                </a:moveTo>
                <a:lnTo>
                  <a:pt x="3025" y="1435"/>
                </a:lnTo>
                <a:lnTo>
                  <a:pt x="3019" y="1358"/>
                </a:lnTo>
                <a:lnTo>
                  <a:pt x="3009" y="1283"/>
                </a:lnTo>
                <a:lnTo>
                  <a:pt x="2996" y="1208"/>
                </a:lnTo>
                <a:lnTo>
                  <a:pt x="2979" y="1135"/>
                </a:lnTo>
                <a:lnTo>
                  <a:pt x="2958" y="1063"/>
                </a:lnTo>
                <a:lnTo>
                  <a:pt x="2934" y="993"/>
                </a:lnTo>
                <a:lnTo>
                  <a:pt x="2907" y="924"/>
                </a:lnTo>
                <a:lnTo>
                  <a:pt x="2878" y="857"/>
                </a:lnTo>
                <a:lnTo>
                  <a:pt x="2844" y="791"/>
                </a:lnTo>
                <a:lnTo>
                  <a:pt x="2808" y="728"/>
                </a:lnTo>
                <a:lnTo>
                  <a:pt x="2768" y="667"/>
                </a:lnTo>
                <a:lnTo>
                  <a:pt x="2726" y="608"/>
                </a:lnTo>
                <a:lnTo>
                  <a:pt x="2681" y="550"/>
                </a:lnTo>
                <a:lnTo>
                  <a:pt x="2633" y="496"/>
                </a:lnTo>
                <a:lnTo>
                  <a:pt x="2584" y="442"/>
                </a:lnTo>
                <a:lnTo>
                  <a:pt x="2530" y="393"/>
                </a:lnTo>
                <a:lnTo>
                  <a:pt x="2476" y="345"/>
                </a:lnTo>
                <a:lnTo>
                  <a:pt x="2418" y="300"/>
                </a:lnTo>
                <a:lnTo>
                  <a:pt x="2359" y="258"/>
                </a:lnTo>
                <a:lnTo>
                  <a:pt x="2298" y="218"/>
                </a:lnTo>
                <a:lnTo>
                  <a:pt x="2235" y="182"/>
                </a:lnTo>
                <a:lnTo>
                  <a:pt x="2169" y="149"/>
                </a:lnTo>
                <a:lnTo>
                  <a:pt x="2103" y="119"/>
                </a:lnTo>
                <a:lnTo>
                  <a:pt x="2034" y="91"/>
                </a:lnTo>
                <a:lnTo>
                  <a:pt x="1963" y="68"/>
                </a:lnTo>
                <a:lnTo>
                  <a:pt x="1892" y="47"/>
                </a:lnTo>
                <a:lnTo>
                  <a:pt x="1818" y="30"/>
                </a:lnTo>
                <a:lnTo>
                  <a:pt x="1744" y="17"/>
                </a:lnTo>
                <a:lnTo>
                  <a:pt x="1668" y="8"/>
                </a:lnTo>
                <a:lnTo>
                  <a:pt x="1591" y="1"/>
                </a:lnTo>
                <a:lnTo>
                  <a:pt x="1513" y="0"/>
                </a:lnTo>
                <a:lnTo>
                  <a:pt x="1436" y="1"/>
                </a:lnTo>
                <a:lnTo>
                  <a:pt x="1359" y="8"/>
                </a:lnTo>
                <a:lnTo>
                  <a:pt x="1283" y="17"/>
                </a:lnTo>
                <a:lnTo>
                  <a:pt x="1208" y="30"/>
                </a:lnTo>
                <a:lnTo>
                  <a:pt x="1135" y="47"/>
                </a:lnTo>
                <a:lnTo>
                  <a:pt x="1064" y="68"/>
                </a:lnTo>
                <a:lnTo>
                  <a:pt x="993" y="91"/>
                </a:lnTo>
                <a:lnTo>
                  <a:pt x="924" y="119"/>
                </a:lnTo>
                <a:lnTo>
                  <a:pt x="858" y="149"/>
                </a:lnTo>
                <a:lnTo>
                  <a:pt x="792" y="182"/>
                </a:lnTo>
                <a:lnTo>
                  <a:pt x="729" y="218"/>
                </a:lnTo>
                <a:lnTo>
                  <a:pt x="667" y="258"/>
                </a:lnTo>
                <a:lnTo>
                  <a:pt x="609" y="300"/>
                </a:lnTo>
                <a:lnTo>
                  <a:pt x="551" y="345"/>
                </a:lnTo>
                <a:lnTo>
                  <a:pt x="497" y="393"/>
                </a:lnTo>
                <a:lnTo>
                  <a:pt x="443" y="442"/>
                </a:lnTo>
                <a:lnTo>
                  <a:pt x="394" y="496"/>
                </a:lnTo>
                <a:lnTo>
                  <a:pt x="346" y="550"/>
                </a:lnTo>
                <a:lnTo>
                  <a:pt x="301" y="608"/>
                </a:lnTo>
                <a:lnTo>
                  <a:pt x="259" y="667"/>
                </a:lnTo>
                <a:lnTo>
                  <a:pt x="219" y="728"/>
                </a:lnTo>
                <a:lnTo>
                  <a:pt x="183" y="791"/>
                </a:lnTo>
                <a:lnTo>
                  <a:pt x="149" y="857"/>
                </a:lnTo>
                <a:lnTo>
                  <a:pt x="120" y="924"/>
                </a:lnTo>
                <a:lnTo>
                  <a:pt x="92" y="993"/>
                </a:lnTo>
                <a:lnTo>
                  <a:pt x="69" y="1063"/>
                </a:lnTo>
                <a:lnTo>
                  <a:pt x="48" y="1135"/>
                </a:lnTo>
                <a:lnTo>
                  <a:pt x="31" y="1208"/>
                </a:lnTo>
                <a:lnTo>
                  <a:pt x="18" y="1283"/>
                </a:lnTo>
                <a:lnTo>
                  <a:pt x="8" y="1358"/>
                </a:lnTo>
                <a:lnTo>
                  <a:pt x="2" y="1435"/>
                </a:lnTo>
                <a:lnTo>
                  <a:pt x="0" y="1514"/>
                </a:lnTo>
                <a:lnTo>
                  <a:pt x="2" y="1591"/>
                </a:lnTo>
                <a:lnTo>
                  <a:pt x="8" y="1668"/>
                </a:lnTo>
                <a:lnTo>
                  <a:pt x="18" y="1743"/>
                </a:lnTo>
                <a:lnTo>
                  <a:pt x="31" y="1818"/>
                </a:lnTo>
                <a:lnTo>
                  <a:pt x="48" y="1892"/>
                </a:lnTo>
                <a:lnTo>
                  <a:pt x="69" y="1963"/>
                </a:lnTo>
                <a:lnTo>
                  <a:pt x="92" y="2033"/>
                </a:lnTo>
                <a:lnTo>
                  <a:pt x="120" y="2102"/>
                </a:lnTo>
                <a:lnTo>
                  <a:pt x="149" y="2169"/>
                </a:lnTo>
                <a:lnTo>
                  <a:pt x="183" y="2235"/>
                </a:lnTo>
                <a:lnTo>
                  <a:pt x="219" y="2298"/>
                </a:lnTo>
                <a:lnTo>
                  <a:pt x="259" y="2359"/>
                </a:lnTo>
                <a:lnTo>
                  <a:pt x="301" y="2419"/>
                </a:lnTo>
                <a:lnTo>
                  <a:pt x="346" y="2476"/>
                </a:lnTo>
                <a:lnTo>
                  <a:pt x="394" y="2532"/>
                </a:lnTo>
                <a:lnTo>
                  <a:pt x="443" y="2584"/>
                </a:lnTo>
                <a:lnTo>
                  <a:pt x="497" y="2633"/>
                </a:lnTo>
                <a:lnTo>
                  <a:pt x="551" y="2681"/>
                </a:lnTo>
                <a:lnTo>
                  <a:pt x="609" y="2726"/>
                </a:lnTo>
                <a:lnTo>
                  <a:pt x="667" y="2768"/>
                </a:lnTo>
                <a:lnTo>
                  <a:pt x="729" y="2808"/>
                </a:lnTo>
                <a:lnTo>
                  <a:pt x="792" y="2844"/>
                </a:lnTo>
                <a:lnTo>
                  <a:pt x="858" y="2878"/>
                </a:lnTo>
                <a:lnTo>
                  <a:pt x="924" y="2909"/>
                </a:lnTo>
                <a:lnTo>
                  <a:pt x="993" y="2936"/>
                </a:lnTo>
                <a:lnTo>
                  <a:pt x="1064" y="2960"/>
                </a:lnTo>
                <a:lnTo>
                  <a:pt x="1135" y="2980"/>
                </a:lnTo>
                <a:lnTo>
                  <a:pt x="1208" y="2996"/>
                </a:lnTo>
                <a:lnTo>
                  <a:pt x="1283" y="3009"/>
                </a:lnTo>
                <a:lnTo>
                  <a:pt x="1359" y="3020"/>
                </a:lnTo>
                <a:lnTo>
                  <a:pt x="1436" y="3025"/>
                </a:lnTo>
                <a:lnTo>
                  <a:pt x="1513" y="3027"/>
                </a:lnTo>
                <a:lnTo>
                  <a:pt x="1591" y="3025"/>
                </a:lnTo>
                <a:lnTo>
                  <a:pt x="1668" y="3020"/>
                </a:lnTo>
                <a:lnTo>
                  <a:pt x="1744" y="3009"/>
                </a:lnTo>
                <a:lnTo>
                  <a:pt x="1818" y="2996"/>
                </a:lnTo>
                <a:lnTo>
                  <a:pt x="1892" y="2980"/>
                </a:lnTo>
                <a:lnTo>
                  <a:pt x="1963" y="2960"/>
                </a:lnTo>
                <a:lnTo>
                  <a:pt x="2034" y="2936"/>
                </a:lnTo>
                <a:lnTo>
                  <a:pt x="2103" y="2909"/>
                </a:lnTo>
                <a:lnTo>
                  <a:pt x="2169" y="2878"/>
                </a:lnTo>
                <a:lnTo>
                  <a:pt x="2235" y="2844"/>
                </a:lnTo>
                <a:lnTo>
                  <a:pt x="2298" y="2808"/>
                </a:lnTo>
                <a:lnTo>
                  <a:pt x="2359" y="2768"/>
                </a:lnTo>
                <a:lnTo>
                  <a:pt x="2418" y="2726"/>
                </a:lnTo>
                <a:lnTo>
                  <a:pt x="2476" y="2681"/>
                </a:lnTo>
                <a:lnTo>
                  <a:pt x="2530" y="2633"/>
                </a:lnTo>
                <a:lnTo>
                  <a:pt x="2584" y="2584"/>
                </a:lnTo>
                <a:lnTo>
                  <a:pt x="2633" y="2532"/>
                </a:lnTo>
                <a:lnTo>
                  <a:pt x="2681" y="2476"/>
                </a:lnTo>
                <a:lnTo>
                  <a:pt x="2726" y="2419"/>
                </a:lnTo>
                <a:lnTo>
                  <a:pt x="2768" y="2359"/>
                </a:lnTo>
                <a:lnTo>
                  <a:pt x="2808" y="2298"/>
                </a:lnTo>
                <a:lnTo>
                  <a:pt x="2844" y="2235"/>
                </a:lnTo>
                <a:lnTo>
                  <a:pt x="2878" y="2169"/>
                </a:lnTo>
                <a:lnTo>
                  <a:pt x="2907" y="2102"/>
                </a:lnTo>
                <a:lnTo>
                  <a:pt x="2934" y="2033"/>
                </a:lnTo>
                <a:lnTo>
                  <a:pt x="2958" y="1963"/>
                </a:lnTo>
                <a:lnTo>
                  <a:pt x="2979" y="1892"/>
                </a:lnTo>
                <a:lnTo>
                  <a:pt x="2996" y="1818"/>
                </a:lnTo>
                <a:lnTo>
                  <a:pt x="3009" y="1743"/>
                </a:lnTo>
                <a:lnTo>
                  <a:pt x="3019" y="1668"/>
                </a:lnTo>
                <a:lnTo>
                  <a:pt x="3025" y="1591"/>
                </a:lnTo>
                <a:lnTo>
                  <a:pt x="3026" y="15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7F999C2E-4617-4B32-A6CD-1A40D3F6A6ED}"/>
              </a:ext>
            </a:extLst>
          </p:cNvPr>
          <p:cNvSpPr>
            <a:spLocks/>
          </p:cNvSpPr>
          <p:nvPr/>
        </p:nvSpPr>
        <p:spPr bwMode="auto">
          <a:xfrm>
            <a:off x="4669473" y="4795521"/>
            <a:ext cx="685800" cy="685800"/>
          </a:xfrm>
          <a:custGeom>
            <a:avLst/>
            <a:gdLst>
              <a:gd name="T0" fmla="*/ 3019 w 3026"/>
              <a:gd name="T1" fmla="*/ 1359 h 3028"/>
              <a:gd name="T2" fmla="*/ 2979 w 3026"/>
              <a:gd name="T3" fmla="*/ 1135 h 3028"/>
              <a:gd name="T4" fmla="*/ 2907 w 3026"/>
              <a:gd name="T5" fmla="*/ 924 h 3028"/>
              <a:gd name="T6" fmla="*/ 2808 w 3026"/>
              <a:gd name="T7" fmla="*/ 729 h 3028"/>
              <a:gd name="T8" fmla="*/ 2681 w 3026"/>
              <a:gd name="T9" fmla="*/ 551 h 3028"/>
              <a:gd name="T10" fmla="*/ 2530 w 3026"/>
              <a:gd name="T11" fmla="*/ 393 h 3028"/>
              <a:gd name="T12" fmla="*/ 2359 w 3026"/>
              <a:gd name="T13" fmla="*/ 259 h 3028"/>
              <a:gd name="T14" fmla="*/ 2169 w 3026"/>
              <a:gd name="T15" fmla="*/ 149 h 3028"/>
              <a:gd name="T16" fmla="*/ 1963 w 3026"/>
              <a:gd name="T17" fmla="*/ 68 h 3028"/>
              <a:gd name="T18" fmla="*/ 1744 w 3026"/>
              <a:gd name="T19" fmla="*/ 17 h 3028"/>
              <a:gd name="T20" fmla="*/ 1513 w 3026"/>
              <a:gd name="T21" fmla="*/ 0 h 3028"/>
              <a:gd name="T22" fmla="*/ 1283 w 3026"/>
              <a:gd name="T23" fmla="*/ 17 h 3028"/>
              <a:gd name="T24" fmla="*/ 1064 w 3026"/>
              <a:gd name="T25" fmla="*/ 68 h 3028"/>
              <a:gd name="T26" fmla="*/ 858 w 3026"/>
              <a:gd name="T27" fmla="*/ 149 h 3028"/>
              <a:gd name="T28" fmla="*/ 667 w 3026"/>
              <a:gd name="T29" fmla="*/ 259 h 3028"/>
              <a:gd name="T30" fmla="*/ 497 w 3026"/>
              <a:gd name="T31" fmla="*/ 393 h 3028"/>
              <a:gd name="T32" fmla="*/ 346 w 3026"/>
              <a:gd name="T33" fmla="*/ 551 h 3028"/>
              <a:gd name="T34" fmla="*/ 219 w 3026"/>
              <a:gd name="T35" fmla="*/ 729 h 3028"/>
              <a:gd name="T36" fmla="*/ 120 w 3026"/>
              <a:gd name="T37" fmla="*/ 924 h 3028"/>
              <a:gd name="T38" fmla="*/ 48 w 3026"/>
              <a:gd name="T39" fmla="*/ 1135 h 3028"/>
              <a:gd name="T40" fmla="*/ 8 w 3026"/>
              <a:gd name="T41" fmla="*/ 1359 h 3028"/>
              <a:gd name="T42" fmla="*/ 2 w 3026"/>
              <a:gd name="T43" fmla="*/ 1591 h 3028"/>
              <a:gd name="T44" fmla="*/ 31 w 3026"/>
              <a:gd name="T45" fmla="*/ 1819 h 3028"/>
              <a:gd name="T46" fmla="*/ 92 w 3026"/>
              <a:gd name="T47" fmla="*/ 2034 h 3028"/>
              <a:gd name="T48" fmla="*/ 183 w 3026"/>
              <a:gd name="T49" fmla="*/ 2236 h 3028"/>
              <a:gd name="T50" fmla="*/ 301 w 3026"/>
              <a:gd name="T51" fmla="*/ 2420 h 3028"/>
              <a:gd name="T52" fmla="*/ 443 w 3026"/>
              <a:gd name="T53" fmla="*/ 2584 h 3028"/>
              <a:gd name="T54" fmla="*/ 609 w 3026"/>
              <a:gd name="T55" fmla="*/ 2727 h 3028"/>
              <a:gd name="T56" fmla="*/ 792 w 3026"/>
              <a:gd name="T57" fmla="*/ 2845 h 3028"/>
              <a:gd name="T58" fmla="*/ 993 w 3026"/>
              <a:gd name="T59" fmla="*/ 2935 h 3028"/>
              <a:gd name="T60" fmla="*/ 1208 w 3026"/>
              <a:gd name="T61" fmla="*/ 2996 h 3028"/>
              <a:gd name="T62" fmla="*/ 1436 w 3026"/>
              <a:gd name="T63" fmla="*/ 3026 h 3028"/>
              <a:gd name="T64" fmla="*/ 1668 w 3026"/>
              <a:gd name="T65" fmla="*/ 3020 h 3028"/>
              <a:gd name="T66" fmla="*/ 1892 w 3026"/>
              <a:gd name="T67" fmla="*/ 2979 h 3028"/>
              <a:gd name="T68" fmla="*/ 2103 w 3026"/>
              <a:gd name="T69" fmla="*/ 2908 h 3028"/>
              <a:gd name="T70" fmla="*/ 2298 w 3026"/>
              <a:gd name="T71" fmla="*/ 2809 h 3028"/>
              <a:gd name="T72" fmla="*/ 2476 w 3026"/>
              <a:gd name="T73" fmla="*/ 2682 h 3028"/>
              <a:gd name="T74" fmla="*/ 2633 w 3026"/>
              <a:gd name="T75" fmla="*/ 2532 h 3028"/>
              <a:gd name="T76" fmla="*/ 2768 w 3026"/>
              <a:gd name="T77" fmla="*/ 2360 h 3028"/>
              <a:gd name="T78" fmla="*/ 2878 w 3026"/>
              <a:gd name="T79" fmla="*/ 2170 h 3028"/>
              <a:gd name="T80" fmla="*/ 2958 w 3026"/>
              <a:gd name="T81" fmla="*/ 1964 h 3028"/>
              <a:gd name="T82" fmla="*/ 3009 w 3026"/>
              <a:gd name="T83" fmla="*/ 1744 h 3028"/>
              <a:gd name="T84" fmla="*/ 3026 w 3026"/>
              <a:gd name="T85" fmla="*/ 1514 h 3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6" h="3028">
                <a:moveTo>
                  <a:pt x="3026" y="1514"/>
                </a:moveTo>
                <a:lnTo>
                  <a:pt x="3025" y="1436"/>
                </a:lnTo>
                <a:lnTo>
                  <a:pt x="3019" y="1359"/>
                </a:lnTo>
                <a:lnTo>
                  <a:pt x="3009" y="1283"/>
                </a:lnTo>
                <a:lnTo>
                  <a:pt x="2996" y="1209"/>
                </a:lnTo>
                <a:lnTo>
                  <a:pt x="2979" y="1135"/>
                </a:lnTo>
                <a:lnTo>
                  <a:pt x="2958" y="1064"/>
                </a:lnTo>
                <a:lnTo>
                  <a:pt x="2934" y="993"/>
                </a:lnTo>
                <a:lnTo>
                  <a:pt x="2907" y="924"/>
                </a:lnTo>
                <a:lnTo>
                  <a:pt x="2878" y="858"/>
                </a:lnTo>
                <a:lnTo>
                  <a:pt x="2844" y="792"/>
                </a:lnTo>
                <a:lnTo>
                  <a:pt x="2808" y="729"/>
                </a:lnTo>
                <a:lnTo>
                  <a:pt x="2768" y="667"/>
                </a:lnTo>
                <a:lnTo>
                  <a:pt x="2726" y="609"/>
                </a:lnTo>
                <a:lnTo>
                  <a:pt x="2681" y="551"/>
                </a:lnTo>
                <a:lnTo>
                  <a:pt x="2633" y="496"/>
                </a:lnTo>
                <a:lnTo>
                  <a:pt x="2584" y="443"/>
                </a:lnTo>
                <a:lnTo>
                  <a:pt x="2530" y="393"/>
                </a:lnTo>
                <a:lnTo>
                  <a:pt x="2476" y="346"/>
                </a:lnTo>
                <a:lnTo>
                  <a:pt x="2418" y="301"/>
                </a:lnTo>
                <a:lnTo>
                  <a:pt x="2359" y="259"/>
                </a:lnTo>
                <a:lnTo>
                  <a:pt x="2298" y="219"/>
                </a:lnTo>
                <a:lnTo>
                  <a:pt x="2235" y="183"/>
                </a:lnTo>
                <a:lnTo>
                  <a:pt x="2169" y="149"/>
                </a:lnTo>
                <a:lnTo>
                  <a:pt x="2103" y="119"/>
                </a:lnTo>
                <a:lnTo>
                  <a:pt x="2034" y="92"/>
                </a:lnTo>
                <a:lnTo>
                  <a:pt x="1963" y="68"/>
                </a:lnTo>
                <a:lnTo>
                  <a:pt x="1892" y="48"/>
                </a:lnTo>
                <a:lnTo>
                  <a:pt x="1818" y="31"/>
                </a:lnTo>
                <a:lnTo>
                  <a:pt x="1744" y="17"/>
                </a:lnTo>
                <a:lnTo>
                  <a:pt x="1668" y="7"/>
                </a:lnTo>
                <a:lnTo>
                  <a:pt x="1591" y="2"/>
                </a:lnTo>
                <a:lnTo>
                  <a:pt x="1513" y="0"/>
                </a:lnTo>
                <a:lnTo>
                  <a:pt x="1436" y="2"/>
                </a:lnTo>
                <a:lnTo>
                  <a:pt x="1359" y="7"/>
                </a:lnTo>
                <a:lnTo>
                  <a:pt x="1283" y="17"/>
                </a:lnTo>
                <a:lnTo>
                  <a:pt x="1208" y="31"/>
                </a:lnTo>
                <a:lnTo>
                  <a:pt x="1135" y="48"/>
                </a:lnTo>
                <a:lnTo>
                  <a:pt x="1064" y="68"/>
                </a:lnTo>
                <a:lnTo>
                  <a:pt x="993" y="92"/>
                </a:lnTo>
                <a:lnTo>
                  <a:pt x="924" y="119"/>
                </a:lnTo>
                <a:lnTo>
                  <a:pt x="858" y="149"/>
                </a:lnTo>
                <a:lnTo>
                  <a:pt x="792" y="183"/>
                </a:lnTo>
                <a:lnTo>
                  <a:pt x="729" y="219"/>
                </a:lnTo>
                <a:lnTo>
                  <a:pt x="667" y="259"/>
                </a:lnTo>
                <a:lnTo>
                  <a:pt x="609" y="301"/>
                </a:lnTo>
                <a:lnTo>
                  <a:pt x="551" y="346"/>
                </a:lnTo>
                <a:lnTo>
                  <a:pt x="497" y="393"/>
                </a:lnTo>
                <a:lnTo>
                  <a:pt x="443" y="443"/>
                </a:lnTo>
                <a:lnTo>
                  <a:pt x="394" y="496"/>
                </a:lnTo>
                <a:lnTo>
                  <a:pt x="346" y="551"/>
                </a:lnTo>
                <a:lnTo>
                  <a:pt x="301" y="609"/>
                </a:lnTo>
                <a:lnTo>
                  <a:pt x="259" y="667"/>
                </a:lnTo>
                <a:lnTo>
                  <a:pt x="219" y="729"/>
                </a:lnTo>
                <a:lnTo>
                  <a:pt x="183" y="792"/>
                </a:lnTo>
                <a:lnTo>
                  <a:pt x="149" y="858"/>
                </a:lnTo>
                <a:lnTo>
                  <a:pt x="120" y="924"/>
                </a:lnTo>
                <a:lnTo>
                  <a:pt x="92" y="993"/>
                </a:lnTo>
                <a:lnTo>
                  <a:pt x="69" y="1064"/>
                </a:lnTo>
                <a:lnTo>
                  <a:pt x="48" y="1135"/>
                </a:lnTo>
                <a:lnTo>
                  <a:pt x="31" y="1209"/>
                </a:lnTo>
                <a:lnTo>
                  <a:pt x="18" y="1283"/>
                </a:lnTo>
                <a:lnTo>
                  <a:pt x="8" y="1359"/>
                </a:lnTo>
                <a:lnTo>
                  <a:pt x="2" y="1436"/>
                </a:lnTo>
                <a:lnTo>
                  <a:pt x="0" y="1514"/>
                </a:lnTo>
                <a:lnTo>
                  <a:pt x="2" y="1591"/>
                </a:lnTo>
                <a:lnTo>
                  <a:pt x="8" y="1668"/>
                </a:lnTo>
                <a:lnTo>
                  <a:pt x="18" y="1744"/>
                </a:lnTo>
                <a:lnTo>
                  <a:pt x="31" y="1819"/>
                </a:lnTo>
                <a:lnTo>
                  <a:pt x="48" y="1893"/>
                </a:lnTo>
                <a:lnTo>
                  <a:pt x="69" y="1964"/>
                </a:lnTo>
                <a:lnTo>
                  <a:pt x="92" y="2034"/>
                </a:lnTo>
                <a:lnTo>
                  <a:pt x="120" y="2103"/>
                </a:lnTo>
                <a:lnTo>
                  <a:pt x="149" y="2170"/>
                </a:lnTo>
                <a:lnTo>
                  <a:pt x="183" y="2236"/>
                </a:lnTo>
                <a:lnTo>
                  <a:pt x="219" y="2299"/>
                </a:lnTo>
                <a:lnTo>
                  <a:pt x="259" y="2360"/>
                </a:lnTo>
                <a:lnTo>
                  <a:pt x="301" y="2420"/>
                </a:lnTo>
                <a:lnTo>
                  <a:pt x="346" y="2477"/>
                </a:lnTo>
                <a:lnTo>
                  <a:pt x="394" y="2532"/>
                </a:lnTo>
                <a:lnTo>
                  <a:pt x="443" y="2584"/>
                </a:lnTo>
                <a:lnTo>
                  <a:pt x="497" y="2634"/>
                </a:lnTo>
                <a:lnTo>
                  <a:pt x="551" y="2682"/>
                </a:lnTo>
                <a:lnTo>
                  <a:pt x="609" y="2727"/>
                </a:lnTo>
                <a:lnTo>
                  <a:pt x="667" y="2769"/>
                </a:lnTo>
                <a:lnTo>
                  <a:pt x="729" y="2809"/>
                </a:lnTo>
                <a:lnTo>
                  <a:pt x="792" y="2845"/>
                </a:lnTo>
                <a:lnTo>
                  <a:pt x="858" y="2879"/>
                </a:lnTo>
                <a:lnTo>
                  <a:pt x="924" y="2908"/>
                </a:lnTo>
                <a:lnTo>
                  <a:pt x="993" y="2935"/>
                </a:lnTo>
                <a:lnTo>
                  <a:pt x="1064" y="2959"/>
                </a:lnTo>
                <a:lnTo>
                  <a:pt x="1135" y="2979"/>
                </a:lnTo>
                <a:lnTo>
                  <a:pt x="1208" y="2996"/>
                </a:lnTo>
                <a:lnTo>
                  <a:pt x="1283" y="3010"/>
                </a:lnTo>
                <a:lnTo>
                  <a:pt x="1359" y="3020"/>
                </a:lnTo>
                <a:lnTo>
                  <a:pt x="1436" y="3026"/>
                </a:lnTo>
                <a:lnTo>
                  <a:pt x="1513" y="3028"/>
                </a:lnTo>
                <a:lnTo>
                  <a:pt x="1591" y="3026"/>
                </a:lnTo>
                <a:lnTo>
                  <a:pt x="1668" y="3020"/>
                </a:lnTo>
                <a:lnTo>
                  <a:pt x="1744" y="3010"/>
                </a:lnTo>
                <a:lnTo>
                  <a:pt x="1818" y="2996"/>
                </a:lnTo>
                <a:lnTo>
                  <a:pt x="1892" y="2979"/>
                </a:lnTo>
                <a:lnTo>
                  <a:pt x="1963" y="2959"/>
                </a:lnTo>
                <a:lnTo>
                  <a:pt x="2034" y="2935"/>
                </a:lnTo>
                <a:lnTo>
                  <a:pt x="2103" y="2908"/>
                </a:lnTo>
                <a:lnTo>
                  <a:pt x="2169" y="2879"/>
                </a:lnTo>
                <a:lnTo>
                  <a:pt x="2235" y="2845"/>
                </a:lnTo>
                <a:lnTo>
                  <a:pt x="2298" y="2809"/>
                </a:lnTo>
                <a:lnTo>
                  <a:pt x="2359" y="2769"/>
                </a:lnTo>
                <a:lnTo>
                  <a:pt x="2418" y="2727"/>
                </a:lnTo>
                <a:lnTo>
                  <a:pt x="2476" y="2682"/>
                </a:lnTo>
                <a:lnTo>
                  <a:pt x="2530" y="2634"/>
                </a:lnTo>
                <a:lnTo>
                  <a:pt x="2584" y="2584"/>
                </a:lnTo>
                <a:lnTo>
                  <a:pt x="2633" y="2532"/>
                </a:lnTo>
                <a:lnTo>
                  <a:pt x="2681" y="2477"/>
                </a:lnTo>
                <a:lnTo>
                  <a:pt x="2726" y="2420"/>
                </a:lnTo>
                <a:lnTo>
                  <a:pt x="2768" y="2360"/>
                </a:lnTo>
                <a:lnTo>
                  <a:pt x="2808" y="2299"/>
                </a:lnTo>
                <a:lnTo>
                  <a:pt x="2844" y="2236"/>
                </a:lnTo>
                <a:lnTo>
                  <a:pt x="2878" y="2170"/>
                </a:lnTo>
                <a:lnTo>
                  <a:pt x="2907" y="2103"/>
                </a:lnTo>
                <a:lnTo>
                  <a:pt x="2934" y="2034"/>
                </a:lnTo>
                <a:lnTo>
                  <a:pt x="2958" y="1964"/>
                </a:lnTo>
                <a:lnTo>
                  <a:pt x="2979" y="1893"/>
                </a:lnTo>
                <a:lnTo>
                  <a:pt x="2996" y="1819"/>
                </a:lnTo>
                <a:lnTo>
                  <a:pt x="3009" y="1744"/>
                </a:lnTo>
                <a:lnTo>
                  <a:pt x="3019" y="1668"/>
                </a:lnTo>
                <a:lnTo>
                  <a:pt x="3025" y="1591"/>
                </a:lnTo>
                <a:lnTo>
                  <a:pt x="3026" y="15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26">
            <a:extLst>
              <a:ext uri="{FF2B5EF4-FFF2-40B4-BE49-F238E27FC236}">
                <a16:creationId xmlns:a16="http://schemas.microsoft.com/office/drawing/2014/main" id="{2700C418-181F-4B08-B3C2-FFC556C31AC1}"/>
              </a:ext>
            </a:extLst>
          </p:cNvPr>
          <p:cNvSpPr>
            <a:spLocks/>
          </p:cNvSpPr>
          <p:nvPr/>
        </p:nvSpPr>
        <p:spPr bwMode="auto">
          <a:xfrm>
            <a:off x="4836160" y="1758633"/>
            <a:ext cx="352425" cy="354013"/>
          </a:xfrm>
          <a:custGeom>
            <a:avLst/>
            <a:gdLst>
              <a:gd name="connsiteX0" fmla="*/ 38452 w 352425"/>
              <a:gd name="connsiteY0" fmla="*/ 249238 h 354013"/>
              <a:gd name="connsiteX1" fmla="*/ 106363 w 352425"/>
              <a:gd name="connsiteY1" fmla="*/ 317114 h 354013"/>
              <a:gd name="connsiteX2" fmla="*/ 36204 w 352425"/>
              <a:gd name="connsiteY2" fmla="*/ 345358 h 354013"/>
              <a:gd name="connsiteX3" fmla="*/ 27209 w 352425"/>
              <a:gd name="connsiteY3" fmla="*/ 348774 h 354013"/>
              <a:gd name="connsiteX4" fmla="*/ 20013 w 352425"/>
              <a:gd name="connsiteY4" fmla="*/ 351052 h 354013"/>
              <a:gd name="connsiteX5" fmla="*/ 14166 w 352425"/>
              <a:gd name="connsiteY5" fmla="*/ 352646 h 354013"/>
              <a:gd name="connsiteX6" fmla="*/ 9894 w 352425"/>
              <a:gd name="connsiteY6" fmla="*/ 353558 h 354013"/>
              <a:gd name="connsiteX7" fmla="*/ 6296 w 352425"/>
              <a:gd name="connsiteY7" fmla="*/ 354013 h 354013"/>
              <a:gd name="connsiteX8" fmla="*/ 4047 w 352425"/>
              <a:gd name="connsiteY8" fmla="*/ 354013 h 354013"/>
              <a:gd name="connsiteX9" fmla="*/ 3148 w 352425"/>
              <a:gd name="connsiteY9" fmla="*/ 353558 h 354013"/>
              <a:gd name="connsiteX10" fmla="*/ 2473 w 352425"/>
              <a:gd name="connsiteY10" fmla="*/ 353330 h 354013"/>
              <a:gd name="connsiteX11" fmla="*/ 2024 w 352425"/>
              <a:gd name="connsiteY11" fmla="*/ 352874 h 354013"/>
              <a:gd name="connsiteX12" fmla="*/ 1574 w 352425"/>
              <a:gd name="connsiteY12" fmla="*/ 352646 h 354013"/>
              <a:gd name="connsiteX13" fmla="*/ 1124 w 352425"/>
              <a:gd name="connsiteY13" fmla="*/ 352419 h 354013"/>
              <a:gd name="connsiteX14" fmla="*/ 674 w 352425"/>
              <a:gd name="connsiteY14" fmla="*/ 351963 h 354013"/>
              <a:gd name="connsiteX15" fmla="*/ 449 w 352425"/>
              <a:gd name="connsiteY15" fmla="*/ 351052 h 354013"/>
              <a:gd name="connsiteX16" fmla="*/ 225 w 352425"/>
              <a:gd name="connsiteY16" fmla="*/ 350369 h 354013"/>
              <a:gd name="connsiteX17" fmla="*/ 0 w 352425"/>
              <a:gd name="connsiteY17" fmla="*/ 348091 h 354013"/>
              <a:gd name="connsiteX18" fmla="*/ 225 w 352425"/>
              <a:gd name="connsiteY18" fmla="*/ 344902 h 354013"/>
              <a:gd name="connsiteX19" fmla="*/ 1349 w 352425"/>
              <a:gd name="connsiteY19" fmla="*/ 340575 h 354013"/>
              <a:gd name="connsiteX20" fmla="*/ 2923 w 352425"/>
              <a:gd name="connsiteY20" fmla="*/ 334880 h 354013"/>
              <a:gd name="connsiteX21" fmla="*/ 4947 w 352425"/>
              <a:gd name="connsiteY21" fmla="*/ 327819 h 354013"/>
              <a:gd name="connsiteX22" fmla="*/ 7870 w 352425"/>
              <a:gd name="connsiteY22" fmla="*/ 319392 h 354013"/>
              <a:gd name="connsiteX23" fmla="*/ 245032 w 352425"/>
              <a:gd name="connsiteY23" fmla="*/ 34925 h 354013"/>
              <a:gd name="connsiteX24" fmla="*/ 319088 w 352425"/>
              <a:gd name="connsiteY24" fmla="*/ 107330 h 354013"/>
              <a:gd name="connsiteX25" fmla="*/ 120318 w 352425"/>
              <a:gd name="connsiteY25" fmla="*/ 309563 h 354013"/>
              <a:gd name="connsiteX26" fmla="*/ 47625 w 352425"/>
              <a:gd name="connsiteY26" fmla="*/ 236705 h 354013"/>
              <a:gd name="connsiteX27" fmla="*/ 51714 w 352425"/>
              <a:gd name="connsiteY27" fmla="*/ 231711 h 354013"/>
              <a:gd name="connsiteX28" fmla="*/ 61255 w 352425"/>
              <a:gd name="connsiteY28" fmla="*/ 220816 h 354013"/>
              <a:gd name="connsiteX29" fmla="*/ 70568 w 352425"/>
              <a:gd name="connsiteY29" fmla="*/ 210149 h 354013"/>
              <a:gd name="connsiteX30" fmla="*/ 74885 w 352425"/>
              <a:gd name="connsiteY30" fmla="*/ 205382 h 354013"/>
              <a:gd name="connsiteX31" fmla="*/ 287207 w 352425"/>
              <a:gd name="connsiteY31" fmla="*/ 0 h 354013"/>
              <a:gd name="connsiteX32" fmla="*/ 288552 w 352425"/>
              <a:gd name="connsiteY32" fmla="*/ 228 h 354013"/>
              <a:gd name="connsiteX33" fmla="*/ 290121 w 352425"/>
              <a:gd name="connsiteY33" fmla="*/ 228 h 354013"/>
              <a:gd name="connsiteX34" fmla="*/ 291689 w 352425"/>
              <a:gd name="connsiteY34" fmla="*/ 912 h 354013"/>
              <a:gd name="connsiteX35" fmla="*/ 293258 w 352425"/>
              <a:gd name="connsiteY35" fmla="*/ 1139 h 354013"/>
              <a:gd name="connsiteX36" fmla="*/ 294827 w 352425"/>
              <a:gd name="connsiteY36" fmla="*/ 1823 h 354013"/>
              <a:gd name="connsiteX37" fmla="*/ 296172 w 352425"/>
              <a:gd name="connsiteY37" fmla="*/ 2734 h 354013"/>
              <a:gd name="connsiteX38" fmla="*/ 297516 w 352425"/>
              <a:gd name="connsiteY38" fmla="*/ 3646 h 354013"/>
              <a:gd name="connsiteX39" fmla="*/ 298861 w 352425"/>
              <a:gd name="connsiteY39" fmla="*/ 4785 h 354013"/>
              <a:gd name="connsiteX40" fmla="*/ 347271 w 352425"/>
              <a:gd name="connsiteY40" fmla="*/ 54002 h 354013"/>
              <a:gd name="connsiteX41" fmla="*/ 348167 w 352425"/>
              <a:gd name="connsiteY41" fmla="*/ 55369 h 354013"/>
              <a:gd name="connsiteX42" fmla="*/ 349288 w 352425"/>
              <a:gd name="connsiteY42" fmla="*/ 56508 h 354013"/>
              <a:gd name="connsiteX43" fmla="*/ 350408 w 352425"/>
              <a:gd name="connsiteY43" fmla="*/ 58103 h 354013"/>
              <a:gd name="connsiteX44" fmla="*/ 350856 w 352425"/>
              <a:gd name="connsiteY44" fmla="*/ 59698 h 354013"/>
              <a:gd name="connsiteX45" fmla="*/ 351529 w 352425"/>
              <a:gd name="connsiteY45" fmla="*/ 61293 h 354013"/>
              <a:gd name="connsiteX46" fmla="*/ 351753 w 352425"/>
              <a:gd name="connsiteY46" fmla="*/ 62660 h 354013"/>
              <a:gd name="connsiteX47" fmla="*/ 351977 w 352425"/>
              <a:gd name="connsiteY47" fmla="*/ 64255 h 354013"/>
              <a:gd name="connsiteX48" fmla="*/ 352425 w 352425"/>
              <a:gd name="connsiteY48" fmla="*/ 65850 h 354013"/>
              <a:gd name="connsiteX49" fmla="*/ 352425 w 352425"/>
              <a:gd name="connsiteY49" fmla="*/ 67445 h 354013"/>
              <a:gd name="connsiteX50" fmla="*/ 351977 w 352425"/>
              <a:gd name="connsiteY50" fmla="*/ 69040 h 354013"/>
              <a:gd name="connsiteX51" fmla="*/ 351753 w 352425"/>
              <a:gd name="connsiteY51" fmla="*/ 70407 h 354013"/>
              <a:gd name="connsiteX52" fmla="*/ 351305 w 352425"/>
              <a:gd name="connsiteY52" fmla="*/ 72002 h 354013"/>
              <a:gd name="connsiteX53" fmla="*/ 350632 w 352425"/>
              <a:gd name="connsiteY53" fmla="*/ 73369 h 354013"/>
              <a:gd name="connsiteX54" fmla="*/ 349736 w 352425"/>
              <a:gd name="connsiteY54" fmla="*/ 74964 h 354013"/>
              <a:gd name="connsiteX55" fmla="*/ 349063 w 352425"/>
              <a:gd name="connsiteY55" fmla="*/ 76103 h 354013"/>
              <a:gd name="connsiteX56" fmla="*/ 347719 w 352425"/>
              <a:gd name="connsiteY56" fmla="*/ 77243 h 354013"/>
              <a:gd name="connsiteX57" fmla="*/ 328893 w 352425"/>
              <a:gd name="connsiteY57" fmla="*/ 96838 h 354013"/>
              <a:gd name="connsiteX58" fmla="*/ 324186 w 352425"/>
              <a:gd name="connsiteY58" fmla="*/ 91825 h 354013"/>
              <a:gd name="connsiteX59" fmla="*/ 317239 w 352425"/>
              <a:gd name="connsiteY59" fmla="*/ 85218 h 354013"/>
              <a:gd name="connsiteX60" fmla="*/ 308722 w 352425"/>
              <a:gd name="connsiteY60" fmla="*/ 76559 h 354013"/>
              <a:gd name="connsiteX61" fmla="*/ 298861 w 352425"/>
              <a:gd name="connsiteY61" fmla="*/ 66534 h 354013"/>
              <a:gd name="connsiteX62" fmla="*/ 288328 w 352425"/>
              <a:gd name="connsiteY62" fmla="*/ 56052 h 354013"/>
              <a:gd name="connsiteX63" fmla="*/ 277794 w 352425"/>
              <a:gd name="connsiteY63" fmla="*/ 45115 h 354013"/>
              <a:gd name="connsiteX64" fmla="*/ 267036 w 352425"/>
              <a:gd name="connsiteY64" fmla="*/ 34178 h 354013"/>
              <a:gd name="connsiteX65" fmla="*/ 257175 w 352425"/>
              <a:gd name="connsiteY65" fmla="*/ 23697 h 354013"/>
              <a:gd name="connsiteX66" fmla="*/ 275553 w 352425"/>
              <a:gd name="connsiteY66" fmla="*/ 5469 h 354013"/>
              <a:gd name="connsiteX67" fmla="*/ 276673 w 352425"/>
              <a:gd name="connsiteY67" fmla="*/ 4101 h 354013"/>
              <a:gd name="connsiteX68" fmla="*/ 278018 w 352425"/>
              <a:gd name="connsiteY68" fmla="*/ 3190 h 354013"/>
              <a:gd name="connsiteX69" fmla="*/ 279363 w 352425"/>
              <a:gd name="connsiteY69" fmla="*/ 2279 h 354013"/>
              <a:gd name="connsiteX70" fmla="*/ 280708 w 352425"/>
              <a:gd name="connsiteY70" fmla="*/ 1595 h 354013"/>
              <a:gd name="connsiteX71" fmla="*/ 282276 w 352425"/>
              <a:gd name="connsiteY71" fmla="*/ 1139 h 354013"/>
              <a:gd name="connsiteX72" fmla="*/ 283845 w 352425"/>
              <a:gd name="connsiteY72" fmla="*/ 456 h 354013"/>
              <a:gd name="connsiteX73" fmla="*/ 285638 w 352425"/>
              <a:gd name="connsiteY73" fmla="*/ 228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2425" h="354013">
                <a:moveTo>
                  <a:pt x="38452" y="249238"/>
                </a:moveTo>
                <a:lnTo>
                  <a:pt x="106363" y="317114"/>
                </a:lnTo>
                <a:lnTo>
                  <a:pt x="36204" y="345358"/>
                </a:lnTo>
                <a:lnTo>
                  <a:pt x="27209" y="348774"/>
                </a:lnTo>
                <a:lnTo>
                  <a:pt x="20013" y="351052"/>
                </a:lnTo>
                <a:lnTo>
                  <a:pt x="14166" y="352646"/>
                </a:lnTo>
                <a:lnTo>
                  <a:pt x="9894" y="353558"/>
                </a:lnTo>
                <a:lnTo>
                  <a:pt x="6296" y="354013"/>
                </a:lnTo>
                <a:lnTo>
                  <a:pt x="4047" y="354013"/>
                </a:lnTo>
                <a:lnTo>
                  <a:pt x="3148" y="353558"/>
                </a:lnTo>
                <a:lnTo>
                  <a:pt x="2473" y="353330"/>
                </a:lnTo>
                <a:lnTo>
                  <a:pt x="2024" y="352874"/>
                </a:lnTo>
                <a:lnTo>
                  <a:pt x="1574" y="352646"/>
                </a:lnTo>
                <a:lnTo>
                  <a:pt x="1124" y="352419"/>
                </a:lnTo>
                <a:lnTo>
                  <a:pt x="674" y="351963"/>
                </a:lnTo>
                <a:lnTo>
                  <a:pt x="449" y="351052"/>
                </a:lnTo>
                <a:lnTo>
                  <a:pt x="225" y="350369"/>
                </a:lnTo>
                <a:lnTo>
                  <a:pt x="0" y="348091"/>
                </a:lnTo>
                <a:lnTo>
                  <a:pt x="225" y="344902"/>
                </a:lnTo>
                <a:lnTo>
                  <a:pt x="1349" y="340575"/>
                </a:lnTo>
                <a:lnTo>
                  <a:pt x="2923" y="334880"/>
                </a:lnTo>
                <a:lnTo>
                  <a:pt x="4947" y="327819"/>
                </a:lnTo>
                <a:lnTo>
                  <a:pt x="7870" y="319392"/>
                </a:lnTo>
                <a:close/>
                <a:moveTo>
                  <a:pt x="245032" y="34925"/>
                </a:moveTo>
                <a:lnTo>
                  <a:pt x="319088" y="107330"/>
                </a:lnTo>
                <a:lnTo>
                  <a:pt x="120318" y="309563"/>
                </a:lnTo>
                <a:lnTo>
                  <a:pt x="47625" y="236705"/>
                </a:lnTo>
                <a:lnTo>
                  <a:pt x="51714" y="231711"/>
                </a:lnTo>
                <a:lnTo>
                  <a:pt x="61255" y="220816"/>
                </a:lnTo>
                <a:lnTo>
                  <a:pt x="70568" y="210149"/>
                </a:lnTo>
                <a:lnTo>
                  <a:pt x="74885" y="205382"/>
                </a:lnTo>
                <a:close/>
                <a:moveTo>
                  <a:pt x="287207" y="0"/>
                </a:moveTo>
                <a:lnTo>
                  <a:pt x="288552" y="228"/>
                </a:lnTo>
                <a:lnTo>
                  <a:pt x="290121" y="228"/>
                </a:lnTo>
                <a:lnTo>
                  <a:pt x="291689" y="912"/>
                </a:lnTo>
                <a:lnTo>
                  <a:pt x="293258" y="1139"/>
                </a:lnTo>
                <a:lnTo>
                  <a:pt x="294827" y="1823"/>
                </a:lnTo>
                <a:lnTo>
                  <a:pt x="296172" y="2734"/>
                </a:lnTo>
                <a:lnTo>
                  <a:pt x="297516" y="3646"/>
                </a:lnTo>
                <a:lnTo>
                  <a:pt x="298861" y="4785"/>
                </a:lnTo>
                <a:lnTo>
                  <a:pt x="347271" y="54002"/>
                </a:lnTo>
                <a:lnTo>
                  <a:pt x="348167" y="55369"/>
                </a:lnTo>
                <a:lnTo>
                  <a:pt x="349288" y="56508"/>
                </a:lnTo>
                <a:lnTo>
                  <a:pt x="350408" y="58103"/>
                </a:lnTo>
                <a:lnTo>
                  <a:pt x="350856" y="59698"/>
                </a:lnTo>
                <a:lnTo>
                  <a:pt x="351529" y="61293"/>
                </a:lnTo>
                <a:lnTo>
                  <a:pt x="351753" y="62660"/>
                </a:lnTo>
                <a:lnTo>
                  <a:pt x="351977" y="64255"/>
                </a:lnTo>
                <a:lnTo>
                  <a:pt x="352425" y="65850"/>
                </a:lnTo>
                <a:lnTo>
                  <a:pt x="352425" y="67445"/>
                </a:lnTo>
                <a:lnTo>
                  <a:pt x="351977" y="69040"/>
                </a:lnTo>
                <a:lnTo>
                  <a:pt x="351753" y="70407"/>
                </a:lnTo>
                <a:lnTo>
                  <a:pt x="351305" y="72002"/>
                </a:lnTo>
                <a:lnTo>
                  <a:pt x="350632" y="73369"/>
                </a:lnTo>
                <a:lnTo>
                  <a:pt x="349736" y="74964"/>
                </a:lnTo>
                <a:lnTo>
                  <a:pt x="349063" y="76103"/>
                </a:lnTo>
                <a:lnTo>
                  <a:pt x="347719" y="77243"/>
                </a:lnTo>
                <a:lnTo>
                  <a:pt x="328893" y="96838"/>
                </a:lnTo>
                <a:lnTo>
                  <a:pt x="324186" y="91825"/>
                </a:lnTo>
                <a:lnTo>
                  <a:pt x="317239" y="85218"/>
                </a:lnTo>
                <a:lnTo>
                  <a:pt x="308722" y="76559"/>
                </a:lnTo>
                <a:lnTo>
                  <a:pt x="298861" y="66534"/>
                </a:lnTo>
                <a:lnTo>
                  <a:pt x="288328" y="56052"/>
                </a:lnTo>
                <a:lnTo>
                  <a:pt x="277794" y="45115"/>
                </a:lnTo>
                <a:lnTo>
                  <a:pt x="267036" y="34178"/>
                </a:lnTo>
                <a:lnTo>
                  <a:pt x="257175" y="23697"/>
                </a:lnTo>
                <a:lnTo>
                  <a:pt x="275553" y="5469"/>
                </a:lnTo>
                <a:lnTo>
                  <a:pt x="276673" y="4101"/>
                </a:lnTo>
                <a:lnTo>
                  <a:pt x="278018" y="3190"/>
                </a:lnTo>
                <a:lnTo>
                  <a:pt x="279363" y="2279"/>
                </a:lnTo>
                <a:lnTo>
                  <a:pt x="280708" y="1595"/>
                </a:lnTo>
                <a:lnTo>
                  <a:pt x="282276" y="1139"/>
                </a:lnTo>
                <a:lnTo>
                  <a:pt x="283845" y="456"/>
                </a:lnTo>
                <a:lnTo>
                  <a:pt x="285638" y="2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Freeform 221">
            <a:extLst>
              <a:ext uri="{FF2B5EF4-FFF2-40B4-BE49-F238E27FC236}">
                <a16:creationId xmlns:a16="http://schemas.microsoft.com/office/drawing/2014/main" id="{0F8389EA-89D4-4A3D-A511-EE26C6469DB2}"/>
              </a:ext>
            </a:extLst>
          </p:cNvPr>
          <p:cNvSpPr>
            <a:spLocks/>
          </p:cNvSpPr>
          <p:nvPr/>
        </p:nvSpPr>
        <p:spPr bwMode="auto">
          <a:xfrm>
            <a:off x="3628072" y="1517333"/>
            <a:ext cx="1803400" cy="836613"/>
          </a:xfrm>
          <a:custGeom>
            <a:avLst/>
            <a:gdLst>
              <a:gd name="connsiteX0" fmla="*/ 1383418 w 1803400"/>
              <a:gd name="connsiteY0" fmla="*/ 806450 h 836613"/>
              <a:gd name="connsiteX1" fmla="*/ 1384982 w 1803400"/>
              <a:gd name="connsiteY1" fmla="*/ 806450 h 836613"/>
              <a:gd name="connsiteX2" fmla="*/ 1386769 w 1803400"/>
              <a:gd name="connsiteY2" fmla="*/ 806450 h 836613"/>
              <a:gd name="connsiteX3" fmla="*/ 1388333 w 1803400"/>
              <a:gd name="connsiteY3" fmla="*/ 806894 h 836613"/>
              <a:gd name="connsiteX4" fmla="*/ 1389451 w 1803400"/>
              <a:gd name="connsiteY4" fmla="*/ 807337 h 836613"/>
              <a:gd name="connsiteX5" fmla="*/ 1391015 w 1803400"/>
              <a:gd name="connsiteY5" fmla="*/ 807781 h 836613"/>
              <a:gd name="connsiteX6" fmla="*/ 1392355 w 1803400"/>
              <a:gd name="connsiteY6" fmla="*/ 808224 h 836613"/>
              <a:gd name="connsiteX7" fmla="*/ 1393472 w 1803400"/>
              <a:gd name="connsiteY7" fmla="*/ 809112 h 836613"/>
              <a:gd name="connsiteX8" fmla="*/ 1394813 w 1803400"/>
              <a:gd name="connsiteY8" fmla="*/ 809999 h 836613"/>
              <a:gd name="connsiteX9" fmla="*/ 1395930 w 1803400"/>
              <a:gd name="connsiteY9" fmla="*/ 811108 h 836613"/>
              <a:gd name="connsiteX10" fmla="*/ 1396824 w 1803400"/>
              <a:gd name="connsiteY10" fmla="*/ 811995 h 836613"/>
              <a:gd name="connsiteX11" fmla="*/ 1397494 w 1803400"/>
              <a:gd name="connsiteY11" fmla="*/ 813104 h 836613"/>
              <a:gd name="connsiteX12" fmla="*/ 1398388 w 1803400"/>
              <a:gd name="connsiteY12" fmla="*/ 814434 h 836613"/>
              <a:gd name="connsiteX13" fmla="*/ 1399058 w 1803400"/>
              <a:gd name="connsiteY13" fmla="*/ 815765 h 836613"/>
              <a:gd name="connsiteX14" fmla="*/ 1399728 w 1803400"/>
              <a:gd name="connsiteY14" fmla="*/ 817096 h 836613"/>
              <a:gd name="connsiteX15" fmla="*/ 1399952 w 1803400"/>
              <a:gd name="connsiteY15" fmla="*/ 818648 h 836613"/>
              <a:gd name="connsiteX16" fmla="*/ 1400175 w 1803400"/>
              <a:gd name="connsiteY16" fmla="*/ 820201 h 836613"/>
              <a:gd name="connsiteX17" fmla="*/ 1400175 w 1803400"/>
              <a:gd name="connsiteY17" fmla="*/ 821532 h 836613"/>
              <a:gd name="connsiteX18" fmla="*/ 1400175 w 1803400"/>
              <a:gd name="connsiteY18" fmla="*/ 823084 h 836613"/>
              <a:gd name="connsiteX19" fmla="*/ 1399952 w 1803400"/>
              <a:gd name="connsiteY19" fmla="*/ 824637 h 836613"/>
              <a:gd name="connsiteX20" fmla="*/ 1399728 w 1803400"/>
              <a:gd name="connsiteY20" fmla="*/ 826189 h 836613"/>
              <a:gd name="connsiteX21" fmla="*/ 1399058 w 1803400"/>
              <a:gd name="connsiteY21" fmla="*/ 827298 h 836613"/>
              <a:gd name="connsiteX22" fmla="*/ 1398388 w 1803400"/>
              <a:gd name="connsiteY22" fmla="*/ 828629 h 836613"/>
              <a:gd name="connsiteX23" fmla="*/ 1397494 w 1803400"/>
              <a:gd name="connsiteY23" fmla="*/ 829960 h 836613"/>
              <a:gd name="connsiteX24" fmla="*/ 1396824 w 1803400"/>
              <a:gd name="connsiteY24" fmla="*/ 831068 h 836613"/>
              <a:gd name="connsiteX25" fmla="*/ 1395930 w 1803400"/>
              <a:gd name="connsiteY25" fmla="*/ 832177 h 836613"/>
              <a:gd name="connsiteX26" fmla="*/ 1394813 w 1803400"/>
              <a:gd name="connsiteY26" fmla="*/ 833065 h 836613"/>
              <a:gd name="connsiteX27" fmla="*/ 1393472 w 1803400"/>
              <a:gd name="connsiteY27" fmla="*/ 834173 h 836613"/>
              <a:gd name="connsiteX28" fmla="*/ 1392355 w 1803400"/>
              <a:gd name="connsiteY28" fmla="*/ 834839 h 836613"/>
              <a:gd name="connsiteX29" fmla="*/ 1391015 w 1803400"/>
              <a:gd name="connsiteY29" fmla="*/ 835504 h 836613"/>
              <a:gd name="connsiteX30" fmla="*/ 1389451 w 1803400"/>
              <a:gd name="connsiteY30" fmla="*/ 835948 h 836613"/>
              <a:gd name="connsiteX31" fmla="*/ 1388333 w 1803400"/>
              <a:gd name="connsiteY31" fmla="*/ 836391 h 836613"/>
              <a:gd name="connsiteX32" fmla="*/ 1386769 w 1803400"/>
              <a:gd name="connsiteY32" fmla="*/ 836391 h 836613"/>
              <a:gd name="connsiteX33" fmla="*/ 1384982 w 1803400"/>
              <a:gd name="connsiteY33" fmla="*/ 836613 h 836613"/>
              <a:gd name="connsiteX34" fmla="*/ 1383418 w 1803400"/>
              <a:gd name="connsiteY34" fmla="*/ 836391 h 836613"/>
              <a:gd name="connsiteX35" fmla="*/ 1381854 w 1803400"/>
              <a:gd name="connsiteY35" fmla="*/ 836391 h 836613"/>
              <a:gd name="connsiteX36" fmla="*/ 1380737 w 1803400"/>
              <a:gd name="connsiteY36" fmla="*/ 835948 h 836613"/>
              <a:gd name="connsiteX37" fmla="*/ 1379173 w 1803400"/>
              <a:gd name="connsiteY37" fmla="*/ 835504 h 836613"/>
              <a:gd name="connsiteX38" fmla="*/ 1377832 w 1803400"/>
              <a:gd name="connsiteY38" fmla="*/ 834839 h 836613"/>
              <a:gd name="connsiteX39" fmla="*/ 1376715 w 1803400"/>
              <a:gd name="connsiteY39" fmla="*/ 834173 h 836613"/>
              <a:gd name="connsiteX40" fmla="*/ 1375375 w 1803400"/>
              <a:gd name="connsiteY40" fmla="*/ 833065 h 836613"/>
              <a:gd name="connsiteX41" fmla="*/ 1374257 w 1803400"/>
              <a:gd name="connsiteY41" fmla="*/ 832177 h 836613"/>
              <a:gd name="connsiteX42" fmla="*/ 1373364 w 1803400"/>
              <a:gd name="connsiteY42" fmla="*/ 831068 h 836613"/>
              <a:gd name="connsiteX43" fmla="*/ 1372470 w 1803400"/>
              <a:gd name="connsiteY43" fmla="*/ 829960 h 836613"/>
              <a:gd name="connsiteX44" fmla="*/ 1371800 w 1803400"/>
              <a:gd name="connsiteY44" fmla="*/ 828629 h 836613"/>
              <a:gd name="connsiteX45" fmla="*/ 1371129 w 1803400"/>
              <a:gd name="connsiteY45" fmla="*/ 827298 h 836613"/>
              <a:gd name="connsiteX46" fmla="*/ 1370459 w 1803400"/>
              <a:gd name="connsiteY46" fmla="*/ 826189 h 836613"/>
              <a:gd name="connsiteX47" fmla="*/ 1370236 w 1803400"/>
              <a:gd name="connsiteY47" fmla="*/ 824637 h 836613"/>
              <a:gd name="connsiteX48" fmla="*/ 1370012 w 1803400"/>
              <a:gd name="connsiteY48" fmla="*/ 823084 h 836613"/>
              <a:gd name="connsiteX49" fmla="*/ 1370012 w 1803400"/>
              <a:gd name="connsiteY49" fmla="*/ 821532 h 836613"/>
              <a:gd name="connsiteX50" fmla="*/ 1370012 w 1803400"/>
              <a:gd name="connsiteY50" fmla="*/ 820201 h 836613"/>
              <a:gd name="connsiteX51" fmla="*/ 1370236 w 1803400"/>
              <a:gd name="connsiteY51" fmla="*/ 818648 h 836613"/>
              <a:gd name="connsiteX52" fmla="*/ 1370459 w 1803400"/>
              <a:gd name="connsiteY52" fmla="*/ 817096 h 836613"/>
              <a:gd name="connsiteX53" fmla="*/ 1371129 w 1803400"/>
              <a:gd name="connsiteY53" fmla="*/ 815765 h 836613"/>
              <a:gd name="connsiteX54" fmla="*/ 1371800 w 1803400"/>
              <a:gd name="connsiteY54" fmla="*/ 814434 h 836613"/>
              <a:gd name="connsiteX55" fmla="*/ 1372470 w 1803400"/>
              <a:gd name="connsiteY55" fmla="*/ 813104 h 836613"/>
              <a:gd name="connsiteX56" fmla="*/ 1373364 w 1803400"/>
              <a:gd name="connsiteY56" fmla="*/ 811995 h 836613"/>
              <a:gd name="connsiteX57" fmla="*/ 1374257 w 1803400"/>
              <a:gd name="connsiteY57" fmla="*/ 811108 h 836613"/>
              <a:gd name="connsiteX58" fmla="*/ 1375375 w 1803400"/>
              <a:gd name="connsiteY58" fmla="*/ 809999 h 836613"/>
              <a:gd name="connsiteX59" fmla="*/ 1376715 w 1803400"/>
              <a:gd name="connsiteY59" fmla="*/ 809112 h 836613"/>
              <a:gd name="connsiteX60" fmla="*/ 1377832 w 1803400"/>
              <a:gd name="connsiteY60" fmla="*/ 808224 h 836613"/>
              <a:gd name="connsiteX61" fmla="*/ 1379173 w 1803400"/>
              <a:gd name="connsiteY61" fmla="*/ 807781 h 836613"/>
              <a:gd name="connsiteX62" fmla="*/ 1380737 w 1803400"/>
              <a:gd name="connsiteY62" fmla="*/ 807337 h 836613"/>
              <a:gd name="connsiteX63" fmla="*/ 1381854 w 1803400"/>
              <a:gd name="connsiteY63" fmla="*/ 806894 h 836613"/>
              <a:gd name="connsiteX64" fmla="*/ 1452504 w 1803400"/>
              <a:gd name="connsiteY64" fmla="*/ 800100 h 836613"/>
              <a:gd name="connsiteX65" fmla="*/ 1453835 w 1803400"/>
              <a:gd name="connsiteY65" fmla="*/ 800100 h 836613"/>
              <a:gd name="connsiteX66" fmla="*/ 1455387 w 1803400"/>
              <a:gd name="connsiteY66" fmla="*/ 800100 h 836613"/>
              <a:gd name="connsiteX67" fmla="*/ 1456940 w 1803400"/>
              <a:gd name="connsiteY67" fmla="*/ 800100 h 836613"/>
              <a:gd name="connsiteX68" fmla="*/ 1458492 w 1803400"/>
              <a:gd name="connsiteY68" fmla="*/ 800570 h 836613"/>
              <a:gd name="connsiteX69" fmla="*/ 1459823 w 1803400"/>
              <a:gd name="connsiteY69" fmla="*/ 801041 h 836613"/>
              <a:gd name="connsiteX70" fmla="*/ 1461154 w 1803400"/>
              <a:gd name="connsiteY70" fmla="*/ 801511 h 836613"/>
              <a:gd name="connsiteX71" fmla="*/ 1462484 w 1803400"/>
              <a:gd name="connsiteY71" fmla="*/ 801982 h 836613"/>
              <a:gd name="connsiteX72" fmla="*/ 1463815 w 1803400"/>
              <a:gd name="connsiteY72" fmla="*/ 802922 h 836613"/>
              <a:gd name="connsiteX73" fmla="*/ 1464702 w 1803400"/>
              <a:gd name="connsiteY73" fmla="*/ 803863 h 836613"/>
              <a:gd name="connsiteX74" fmla="*/ 1465811 w 1803400"/>
              <a:gd name="connsiteY74" fmla="*/ 805039 h 836613"/>
              <a:gd name="connsiteX75" fmla="*/ 1466698 w 1803400"/>
              <a:gd name="connsiteY75" fmla="*/ 805980 h 836613"/>
              <a:gd name="connsiteX76" fmla="*/ 1467807 w 1803400"/>
              <a:gd name="connsiteY76" fmla="*/ 807391 h 836613"/>
              <a:gd name="connsiteX77" fmla="*/ 1468251 w 1803400"/>
              <a:gd name="connsiteY77" fmla="*/ 808802 h 836613"/>
              <a:gd name="connsiteX78" fmla="*/ 1468916 w 1803400"/>
              <a:gd name="connsiteY78" fmla="*/ 809978 h 836613"/>
              <a:gd name="connsiteX79" fmla="*/ 1469582 w 1803400"/>
              <a:gd name="connsiteY79" fmla="*/ 811624 h 836613"/>
              <a:gd name="connsiteX80" fmla="*/ 1469803 w 1803400"/>
              <a:gd name="connsiteY80" fmla="*/ 813270 h 836613"/>
              <a:gd name="connsiteX81" fmla="*/ 1470025 w 1803400"/>
              <a:gd name="connsiteY81" fmla="*/ 814917 h 836613"/>
              <a:gd name="connsiteX82" fmla="*/ 1470025 w 1803400"/>
              <a:gd name="connsiteY82" fmla="*/ 816563 h 836613"/>
              <a:gd name="connsiteX83" fmla="*/ 1470025 w 1803400"/>
              <a:gd name="connsiteY83" fmla="*/ 817974 h 836613"/>
              <a:gd name="connsiteX84" fmla="*/ 1469803 w 1803400"/>
              <a:gd name="connsiteY84" fmla="*/ 819620 h 836613"/>
              <a:gd name="connsiteX85" fmla="*/ 1469360 w 1803400"/>
              <a:gd name="connsiteY85" fmla="*/ 821032 h 836613"/>
              <a:gd name="connsiteX86" fmla="*/ 1468695 w 1803400"/>
              <a:gd name="connsiteY86" fmla="*/ 822678 h 836613"/>
              <a:gd name="connsiteX87" fmla="*/ 1468029 w 1803400"/>
              <a:gd name="connsiteY87" fmla="*/ 823854 h 836613"/>
              <a:gd name="connsiteX88" fmla="*/ 1467142 w 1803400"/>
              <a:gd name="connsiteY88" fmla="*/ 825265 h 836613"/>
              <a:gd name="connsiteX89" fmla="*/ 1466477 w 1803400"/>
              <a:gd name="connsiteY89" fmla="*/ 826206 h 836613"/>
              <a:gd name="connsiteX90" fmla="*/ 1465590 w 1803400"/>
              <a:gd name="connsiteY90" fmla="*/ 827382 h 836613"/>
              <a:gd name="connsiteX91" fmla="*/ 1464481 w 1803400"/>
              <a:gd name="connsiteY91" fmla="*/ 828322 h 836613"/>
              <a:gd name="connsiteX92" fmla="*/ 1463150 w 1803400"/>
              <a:gd name="connsiteY92" fmla="*/ 829498 h 836613"/>
              <a:gd name="connsiteX93" fmla="*/ 1462041 w 1803400"/>
              <a:gd name="connsiteY93" fmla="*/ 830204 h 836613"/>
              <a:gd name="connsiteX94" fmla="*/ 1460488 w 1803400"/>
              <a:gd name="connsiteY94" fmla="*/ 830909 h 836613"/>
              <a:gd name="connsiteX95" fmla="*/ 1459158 w 1803400"/>
              <a:gd name="connsiteY95" fmla="*/ 831380 h 836613"/>
              <a:gd name="connsiteX96" fmla="*/ 1457605 w 1803400"/>
              <a:gd name="connsiteY96" fmla="*/ 831615 h 836613"/>
              <a:gd name="connsiteX97" fmla="*/ 1456274 w 1803400"/>
              <a:gd name="connsiteY97" fmla="*/ 831850 h 836613"/>
              <a:gd name="connsiteX98" fmla="*/ 1454722 w 1803400"/>
              <a:gd name="connsiteY98" fmla="*/ 831850 h 836613"/>
              <a:gd name="connsiteX99" fmla="*/ 1453169 w 1803400"/>
              <a:gd name="connsiteY99" fmla="*/ 831850 h 836613"/>
              <a:gd name="connsiteX100" fmla="*/ 1451617 w 1803400"/>
              <a:gd name="connsiteY100" fmla="*/ 831615 h 836613"/>
              <a:gd name="connsiteX101" fmla="*/ 1450064 w 1803400"/>
              <a:gd name="connsiteY101" fmla="*/ 831145 h 836613"/>
              <a:gd name="connsiteX102" fmla="*/ 1448956 w 1803400"/>
              <a:gd name="connsiteY102" fmla="*/ 830674 h 836613"/>
              <a:gd name="connsiteX103" fmla="*/ 1447625 w 1803400"/>
              <a:gd name="connsiteY103" fmla="*/ 829733 h 836613"/>
              <a:gd name="connsiteX104" fmla="*/ 1446516 w 1803400"/>
              <a:gd name="connsiteY104" fmla="*/ 829028 h 836613"/>
              <a:gd name="connsiteX105" fmla="*/ 1445185 w 1803400"/>
              <a:gd name="connsiteY105" fmla="*/ 828087 h 836613"/>
              <a:gd name="connsiteX106" fmla="*/ 1444076 w 1803400"/>
              <a:gd name="connsiteY106" fmla="*/ 827146 h 836613"/>
              <a:gd name="connsiteX107" fmla="*/ 1443189 w 1803400"/>
              <a:gd name="connsiteY107" fmla="*/ 825970 h 836613"/>
              <a:gd name="connsiteX108" fmla="*/ 1442302 w 1803400"/>
              <a:gd name="connsiteY108" fmla="*/ 824795 h 836613"/>
              <a:gd name="connsiteX109" fmla="*/ 1441637 w 1803400"/>
              <a:gd name="connsiteY109" fmla="*/ 823383 h 836613"/>
              <a:gd name="connsiteX110" fmla="*/ 1441193 w 1803400"/>
              <a:gd name="connsiteY110" fmla="*/ 821737 h 836613"/>
              <a:gd name="connsiteX111" fmla="*/ 1440528 w 1803400"/>
              <a:gd name="connsiteY111" fmla="*/ 820326 h 836613"/>
              <a:gd name="connsiteX112" fmla="*/ 1440084 w 1803400"/>
              <a:gd name="connsiteY112" fmla="*/ 818915 h 836613"/>
              <a:gd name="connsiteX113" fmla="*/ 1440084 w 1803400"/>
              <a:gd name="connsiteY113" fmla="*/ 817269 h 836613"/>
              <a:gd name="connsiteX114" fmla="*/ 1439862 w 1803400"/>
              <a:gd name="connsiteY114" fmla="*/ 815622 h 836613"/>
              <a:gd name="connsiteX115" fmla="*/ 1440084 w 1803400"/>
              <a:gd name="connsiteY115" fmla="*/ 813976 h 836613"/>
              <a:gd name="connsiteX116" fmla="*/ 1440306 w 1803400"/>
              <a:gd name="connsiteY116" fmla="*/ 812565 h 836613"/>
              <a:gd name="connsiteX117" fmla="*/ 1440971 w 1803400"/>
              <a:gd name="connsiteY117" fmla="*/ 810919 h 836613"/>
              <a:gd name="connsiteX118" fmla="*/ 1441415 w 1803400"/>
              <a:gd name="connsiteY118" fmla="*/ 809508 h 836613"/>
              <a:gd name="connsiteX119" fmla="*/ 1441858 w 1803400"/>
              <a:gd name="connsiteY119" fmla="*/ 808096 h 836613"/>
              <a:gd name="connsiteX120" fmla="*/ 1442745 w 1803400"/>
              <a:gd name="connsiteY120" fmla="*/ 806920 h 836613"/>
              <a:gd name="connsiteX121" fmla="*/ 1443633 w 1803400"/>
              <a:gd name="connsiteY121" fmla="*/ 805509 h 836613"/>
              <a:gd name="connsiteX122" fmla="*/ 1444742 w 1803400"/>
              <a:gd name="connsiteY122" fmla="*/ 804569 h 836613"/>
              <a:gd name="connsiteX123" fmla="*/ 1445629 w 1803400"/>
              <a:gd name="connsiteY123" fmla="*/ 803393 h 836613"/>
              <a:gd name="connsiteX124" fmla="*/ 1446959 w 1803400"/>
              <a:gd name="connsiteY124" fmla="*/ 802687 h 836613"/>
              <a:gd name="connsiteX125" fmla="*/ 1448068 w 1803400"/>
              <a:gd name="connsiteY125" fmla="*/ 801746 h 836613"/>
              <a:gd name="connsiteX126" fmla="*/ 1449399 w 1803400"/>
              <a:gd name="connsiteY126" fmla="*/ 801276 h 836613"/>
              <a:gd name="connsiteX127" fmla="*/ 1450952 w 1803400"/>
              <a:gd name="connsiteY127" fmla="*/ 800806 h 836613"/>
              <a:gd name="connsiteX128" fmla="*/ 1313469 w 1803400"/>
              <a:gd name="connsiteY128" fmla="*/ 800100 h 836613"/>
              <a:gd name="connsiteX129" fmla="*/ 1315022 w 1803400"/>
              <a:gd name="connsiteY129" fmla="*/ 800100 h 836613"/>
              <a:gd name="connsiteX130" fmla="*/ 1316574 w 1803400"/>
              <a:gd name="connsiteY130" fmla="*/ 800100 h 836613"/>
              <a:gd name="connsiteX131" fmla="*/ 1318127 w 1803400"/>
              <a:gd name="connsiteY131" fmla="*/ 800334 h 836613"/>
              <a:gd name="connsiteX132" fmla="*/ 1319458 w 1803400"/>
              <a:gd name="connsiteY132" fmla="*/ 800800 h 836613"/>
              <a:gd name="connsiteX133" fmla="*/ 1320788 w 1803400"/>
              <a:gd name="connsiteY133" fmla="*/ 801267 h 836613"/>
              <a:gd name="connsiteX134" fmla="*/ 1322341 w 1803400"/>
              <a:gd name="connsiteY134" fmla="*/ 801968 h 836613"/>
              <a:gd name="connsiteX135" fmla="*/ 1323672 w 1803400"/>
              <a:gd name="connsiteY135" fmla="*/ 802902 h 836613"/>
              <a:gd name="connsiteX136" fmla="*/ 1324559 w 1803400"/>
              <a:gd name="connsiteY136" fmla="*/ 803602 h 836613"/>
              <a:gd name="connsiteX137" fmla="*/ 1325890 w 1803400"/>
              <a:gd name="connsiteY137" fmla="*/ 804769 h 836613"/>
              <a:gd name="connsiteX138" fmla="*/ 1326777 w 1803400"/>
              <a:gd name="connsiteY138" fmla="*/ 805703 h 836613"/>
              <a:gd name="connsiteX139" fmla="*/ 1327664 w 1803400"/>
              <a:gd name="connsiteY139" fmla="*/ 806870 h 836613"/>
              <a:gd name="connsiteX140" fmla="*/ 1328329 w 1803400"/>
              <a:gd name="connsiteY140" fmla="*/ 808038 h 836613"/>
              <a:gd name="connsiteX141" fmla="*/ 1328995 w 1803400"/>
              <a:gd name="connsiteY141" fmla="*/ 809438 h 836613"/>
              <a:gd name="connsiteX142" fmla="*/ 1329660 w 1803400"/>
              <a:gd name="connsiteY142" fmla="*/ 811073 h 836613"/>
              <a:gd name="connsiteX143" fmla="*/ 1330103 w 1803400"/>
              <a:gd name="connsiteY143" fmla="*/ 812240 h 836613"/>
              <a:gd name="connsiteX144" fmla="*/ 1330325 w 1803400"/>
              <a:gd name="connsiteY144" fmla="*/ 813874 h 836613"/>
              <a:gd name="connsiteX145" fmla="*/ 1330325 w 1803400"/>
              <a:gd name="connsiteY145" fmla="*/ 815508 h 836613"/>
              <a:gd name="connsiteX146" fmla="*/ 1330325 w 1803400"/>
              <a:gd name="connsiteY146" fmla="*/ 817142 h 836613"/>
              <a:gd name="connsiteX147" fmla="*/ 1330103 w 1803400"/>
              <a:gd name="connsiteY147" fmla="*/ 818777 h 836613"/>
              <a:gd name="connsiteX148" fmla="*/ 1329882 w 1803400"/>
              <a:gd name="connsiteY148" fmla="*/ 820177 h 836613"/>
              <a:gd name="connsiteX149" fmla="*/ 1329438 w 1803400"/>
              <a:gd name="connsiteY149" fmla="*/ 821812 h 836613"/>
              <a:gd name="connsiteX150" fmla="*/ 1328551 w 1803400"/>
              <a:gd name="connsiteY150" fmla="*/ 823212 h 836613"/>
              <a:gd name="connsiteX151" fmla="*/ 1327886 w 1803400"/>
              <a:gd name="connsiteY151" fmla="*/ 824380 h 836613"/>
              <a:gd name="connsiteX152" fmla="*/ 1326998 w 1803400"/>
              <a:gd name="connsiteY152" fmla="*/ 825780 h 836613"/>
              <a:gd name="connsiteX153" fmla="*/ 1326111 w 1803400"/>
              <a:gd name="connsiteY153" fmla="*/ 826948 h 836613"/>
              <a:gd name="connsiteX154" fmla="*/ 1325002 w 1803400"/>
              <a:gd name="connsiteY154" fmla="*/ 827881 h 836613"/>
              <a:gd name="connsiteX155" fmla="*/ 1324115 w 1803400"/>
              <a:gd name="connsiteY155" fmla="*/ 829049 h 836613"/>
              <a:gd name="connsiteX156" fmla="*/ 1322784 w 1803400"/>
              <a:gd name="connsiteY156" fmla="*/ 829749 h 836613"/>
              <a:gd name="connsiteX157" fmla="*/ 1321454 w 1803400"/>
              <a:gd name="connsiteY157" fmla="*/ 830216 h 836613"/>
              <a:gd name="connsiteX158" fmla="*/ 1320123 w 1803400"/>
              <a:gd name="connsiteY158" fmla="*/ 831150 h 836613"/>
              <a:gd name="connsiteX159" fmla="*/ 1318792 w 1803400"/>
              <a:gd name="connsiteY159" fmla="*/ 831383 h 836613"/>
              <a:gd name="connsiteX160" fmla="*/ 1317240 w 1803400"/>
              <a:gd name="connsiteY160" fmla="*/ 831617 h 836613"/>
              <a:gd name="connsiteX161" fmla="*/ 1315687 w 1803400"/>
              <a:gd name="connsiteY161" fmla="*/ 831850 h 836613"/>
              <a:gd name="connsiteX162" fmla="*/ 1314357 w 1803400"/>
              <a:gd name="connsiteY162" fmla="*/ 831617 h 836613"/>
              <a:gd name="connsiteX163" fmla="*/ 1312804 w 1803400"/>
              <a:gd name="connsiteY163" fmla="*/ 831617 h 836613"/>
              <a:gd name="connsiteX164" fmla="*/ 1311252 w 1803400"/>
              <a:gd name="connsiteY164" fmla="*/ 831150 h 836613"/>
              <a:gd name="connsiteX165" fmla="*/ 1309699 w 1803400"/>
              <a:gd name="connsiteY165" fmla="*/ 830683 h 836613"/>
              <a:gd name="connsiteX166" fmla="*/ 1308590 w 1803400"/>
              <a:gd name="connsiteY166" fmla="*/ 829982 h 836613"/>
              <a:gd name="connsiteX167" fmla="*/ 1307259 w 1803400"/>
              <a:gd name="connsiteY167" fmla="*/ 829282 h 836613"/>
              <a:gd name="connsiteX168" fmla="*/ 1305929 w 1803400"/>
              <a:gd name="connsiteY168" fmla="*/ 828348 h 836613"/>
              <a:gd name="connsiteX169" fmla="*/ 1305042 w 1803400"/>
              <a:gd name="connsiteY169" fmla="*/ 827414 h 836613"/>
              <a:gd name="connsiteX170" fmla="*/ 1303933 w 1803400"/>
              <a:gd name="connsiteY170" fmla="*/ 826247 h 836613"/>
              <a:gd name="connsiteX171" fmla="*/ 1303045 w 1803400"/>
              <a:gd name="connsiteY171" fmla="*/ 825080 h 836613"/>
              <a:gd name="connsiteX172" fmla="*/ 1302158 w 1803400"/>
              <a:gd name="connsiteY172" fmla="*/ 823679 h 836613"/>
              <a:gd name="connsiteX173" fmla="*/ 1301715 w 1803400"/>
              <a:gd name="connsiteY173" fmla="*/ 822278 h 836613"/>
              <a:gd name="connsiteX174" fmla="*/ 1301049 w 1803400"/>
              <a:gd name="connsiteY174" fmla="*/ 821111 h 836613"/>
              <a:gd name="connsiteX175" fmla="*/ 1300828 w 1803400"/>
              <a:gd name="connsiteY175" fmla="*/ 819477 h 836613"/>
              <a:gd name="connsiteX176" fmla="*/ 1300384 w 1803400"/>
              <a:gd name="connsiteY176" fmla="*/ 817843 h 836613"/>
              <a:gd name="connsiteX177" fmla="*/ 1300162 w 1803400"/>
              <a:gd name="connsiteY177" fmla="*/ 816209 h 836613"/>
              <a:gd name="connsiteX178" fmla="*/ 1300384 w 1803400"/>
              <a:gd name="connsiteY178" fmla="*/ 814808 h 836613"/>
              <a:gd name="connsiteX179" fmla="*/ 1300384 w 1803400"/>
              <a:gd name="connsiteY179" fmla="*/ 813174 h 836613"/>
              <a:gd name="connsiteX180" fmla="*/ 1301049 w 1803400"/>
              <a:gd name="connsiteY180" fmla="*/ 811539 h 836613"/>
              <a:gd name="connsiteX181" fmla="*/ 1301493 w 1803400"/>
              <a:gd name="connsiteY181" fmla="*/ 810139 h 836613"/>
              <a:gd name="connsiteX182" fmla="*/ 1301937 w 1803400"/>
              <a:gd name="connsiteY182" fmla="*/ 808738 h 836613"/>
              <a:gd name="connsiteX183" fmla="*/ 1302824 w 1803400"/>
              <a:gd name="connsiteY183" fmla="*/ 807337 h 836613"/>
              <a:gd name="connsiteX184" fmla="*/ 1303489 w 1803400"/>
              <a:gd name="connsiteY184" fmla="*/ 806170 h 836613"/>
              <a:gd name="connsiteX185" fmla="*/ 1304376 w 1803400"/>
              <a:gd name="connsiteY185" fmla="*/ 805003 h 836613"/>
              <a:gd name="connsiteX186" fmla="*/ 1305485 w 1803400"/>
              <a:gd name="connsiteY186" fmla="*/ 803835 h 836613"/>
              <a:gd name="connsiteX187" fmla="*/ 1306816 w 1803400"/>
              <a:gd name="connsiteY187" fmla="*/ 803135 h 836613"/>
              <a:gd name="connsiteX188" fmla="*/ 1307925 w 1803400"/>
              <a:gd name="connsiteY188" fmla="*/ 802201 h 836613"/>
              <a:gd name="connsiteX189" fmla="*/ 1309256 w 1803400"/>
              <a:gd name="connsiteY189" fmla="*/ 801501 h 836613"/>
              <a:gd name="connsiteX190" fmla="*/ 1310586 w 1803400"/>
              <a:gd name="connsiteY190" fmla="*/ 801034 h 836613"/>
              <a:gd name="connsiteX191" fmla="*/ 1311917 w 1803400"/>
              <a:gd name="connsiteY191" fmla="*/ 800334 h 836613"/>
              <a:gd name="connsiteX192" fmla="*/ 1520989 w 1803400"/>
              <a:gd name="connsiteY192" fmla="*/ 782638 h 836613"/>
              <a:gd name="connsiteX193" fmla="*/ 1522541 w 1803400"/>
              <a:gd name="connsiteY193" fmla="*/ 782638 h 836613"/>
              <a:gd name="connsiteX194" fmla="*/ 1523872 w 1803400"/>
              <a:gd name="connsiteY194" fmla="*/ 782638 h 836613"/>
              <a:gd name="connsiteX195" fmla="*/ 1525425 w 1803400"/>
              <a:gd name="connsiteY195" fmla="*/ 782638 h 836613"/>
              <a:gd name="connsiteX196" fmla="*/ 1526977 w 1803400"/>
              <a:gd name="connsiteY196" fmla="*/ 782862 h 836613"/>
              <a:gd name="connsiteX197" fmla="*/ 1528308 w 1803400"/>
              <a:gd name="connsiteY197" fmla="*/ 783308 h 836613"/>
              <a:gd name="connsiteX198" fmla="*/ 1529417 w 1803400"/>
              <a:gd name="connsiteY198" fmla="*/ 783979 h 836613"/>
              <a:gd name="connsiteX199" fmla="*/ 1530747 w 1803400"/>
              <a:gd name="connsiteY199" fmla="*/ 784649 h 836613"/>
              <a:gd name="connsiteX200" fmla="*/ 1532078 w 1803400"/>
              <a:gd name="connsiteY200" fmla="*/ 785319 h 836613"/>
              <a:gd name="connsiteX201" fmla="*/ 1533187 w 1803400"/>
              <a:gd name="connsiteY201" fmla="*/ 786436 h 836613"/>
              <a:gd name="connsiteX202" fmla="*/ 1534296 w 1803400"/>
              <a:gd name="connsiteY202" fmla="*/ 787554 h 836613"/>
              <a:gd name="connsiteX203" fmla="*/ 1535183 w 1803400"/>
              <a:gd name="connsiteY203" fmla="*/ 788447 h 836613"/>
              <a:gd name="connsiteX204" fmla="*/ 1536070 w 1803400"/>
              <a:gd name="connsiteY204" fmla="*/ 789788 h 836613"/>
              <a:gd name="connsiteX205" fmla="*/ 1536736 w 1803400"/>
              <a:gd name="connsiteY205" fmla="*/ 790905 h 836613"/>
              <a:gd name="connsiteX206" fmla="*/ 1537179 w 1803400"/>
              <a:gd name="connsiteY206" fmla="*/ 792469 h 836613"/>
              <a:gd name="connsiteX207" fmla="*/ 1537845 w 1803400"/>
              <a:gd name="connsiteY207" fmla="*/ 794033 h 836613"/>
              <a:gd name="connsiteX208" fmla="*/ 1538066 w 1803400"/>
              <a:gd name="connsiteY208" fmla="*/ 795597 h 836613"/>
              <a:gd name="connsiteX209" fmla="*/ 1538288 w 1803400"/>
              <a:gd name="connsiteY209" fmla="*/ 797161 h 836613"/>
              <a:gd name="connsiteX210" fmla="*/ 1538288 w 1803400"/>
              <a:gd name="connsiteY210" fmla="*/ 798278 h 836613"/>
              <a:gd name="connsiteX211" fmla="*/ 1538066 w 1803400"/>
              <a:gd name="connsiteY211" fmla="*/ 799842 h 836613"/>
              <a:gd name="connsiteX212" fmla="*/ 1537845 w 1803400"/>
              <a:gd name="connsiteY212" fmla="*/ 801406 h 836613"/>
              <a:gd name="connsiteX213" fmla="*/ 1537179 w 1803400"/>
              <a:gd name="connsiteY213" fmla="*/ 802523 h 836613"/>
              <a:gd name="connsiteX214" fmla="*/ 1536736 w 1803400"/>
              <a:gd name="connsiteY214" fmla="*/ 804087 h 836613"/>
              <a:gd name="connsiteX215" fmla="*/ 1536292 w 1803400"/>
              <a:gd name="connsiteY215" fmla="*/ 805428 h 836613"/>
              <a:gd name="connsiteX216" fmla="*/ 1535183 w 1803400"/>
              <a:gd name="connsiteY216" fmla="*/ 806769 h 836613"/>
              <a:gd name="connsiteX217" fmla="*/ 1534518 w 1803400"/>
              <a:gd name="connsiteY217" fmla="*/ 807662 h 836613"/>
              <a:gd name="connsiteX218" fmla="*/ 1533409 w 1803400"/>
              <a:gd name="connsiteY218" fmla="*/ 808779 h 836613"/>
              <a:gd name="connsiteX219" fmla="*/ 1532300 w 1803400"/>
              <a:gd name="connsiteY219" fmla="*/ 809673 h 836613"/>
              <a:gd name="connsiteX220" fmla="*/ 1530969 w 1803400"/>
              <a:gd name="connsiteY220" fmla="*/ 810567 h 836613"/>
              <a:gd name="connsiteX221" fmla="*/ 1529639 w 1803400"/>
              <a:gd name="connsiteY221" fmla="*/ 811237 h 836613"/>
              <a:gd name="connsiteX222" fmla="*/ 1528308 w 1803400"/>
              <a:gd name="connsiteY222" fmla="*/ 811907 h 836613"/>
              <a:gd name="connsiteX223" fmla="*/ 1526977 w 1803400"/>
              <a:gd name="connsiteY223" fmla="*/ 812354 h 836613"/>
              <a:gd name="connsiteX224" fmla="*/ 1525425 w 1803400"/>
              <a:gd name="connsiteY224" fmla="*/ 812801 h 836613"/>
              <a:gd name="connsiteX225" fmla="*/ 1523872 w 1803400"/>
              <a:gd name="connsiteY225" fmla="*/ 812801 h 836613"/>
              <a:gd name="connsiteX226" fmla="*/ 1522541 w 1803400"/>
              <a:gd name="connsiteY226" fmla="*/ 812801 h 836613"/>
              <a:gd name="connsiteX227" fmla="*/ 1520989 w 1803400"/>
              <a:gd name="connsiteY227" fmla="*/ 812801 h 836613"/>
              <a:gd name="connsiteX228" fmla="*/ 1519658 w 1803400"/>
              <a:gd name="connsiteY228" fmla="*/ 812354 h 836613"/>
              <a:gd name="connsiteX229" fmla="*/ 1518106 w 1803400"/>
              <a:gd name="connsiteY229" fmla="*/ 811907 h 836613"/>
              <a:gd name="connsiteX230" fmla="*/ 1516997 w 1803400"/>
              <a:gd name="connsiteY230" fmla="*/ 811461 h 836613"/>
              <a:gd name="connsiteX231" fmla="*/ 1515666 w 1803400"/>
              <a:gd name="connsiteY231" fmla="*/ 810790 h 836613"/>
              <a:gd name="connsiteX232" fmla="*/ 1514335 w 1803400"/>
              <a:gd name="connsiteY232" fmla="*/ 809897 h 836613"/>
              <a:gd name="connsiteX233" fmla="*/ 1513226 w 1803400"/>
              <a:gd name="connsiteY233" fmla="*/ 809003 h 836613"/>
              <a:gd name="connsiteX234" fmla="*/ 1512117 w 1803400"/>
              <a:gd name="connsiteY234" fmla="*/ 807886 h 836613"/>
              <a:gd name="connsiteX235" fmla="*/ 1511230 w 1803400"/>
              <a:gd name="connsiteY235" fmla="*/ 806992 h 836613"/>
              <a:gd name="connsiteX236" fmla="*/ 1510343 w 1803400"/>
              <a:gd name="connsiteY236" fmla="*/ 805651 h 836613"/>
              <a:gd name="connsiteX237" fmla="*/ 1509678 w 1803400"/>
              <a:gd name="connsiteY237" fmla="*/ 804087 h 836613"/>
              <a:gd name="connsiteX238" fmla="*/ 1509234 w 1803400"/>
              <a:gd name="connsiteY238" fmla="*/ 802970 h 836613"/>
              <a:gd name="connsiteX239" fmla="*/ 1508569 w 1803400"/>
              <a:gd name="connsiteY239" fmla="*/ 801406 h 836613"/>
              <a:gd name="connsiteX240" fmla="*/ 1508347 w 1803400"/>
              <a:gd name="connsiteY240" fmla="*/ 799842 h 836613"/>
              <a:gd name="connsiteX241" fmla="*/ 1508125 w 1803400"/>
              <a:gd name="connsiteY241" fmla="*/ 798278 h 836613"/>
              <a:gd name="connsiteX242" fmla="*/ 1508125 w 1803400"/>
              <a:gd name="connsiteY242" fmla="*/ 796714 h 836613"/>
              <a:gd name="connsiteX243" fmla="*/ 1508347 w 1803400"/>
              <a:gd name="connsiteY243" fmla="*/ 795597 h 836613"/>
              <a:gd name="connsiteX244" fmla="*/ 1508569 w 1803400"/>
              <a:gd name="connsiteY244" fmla="*/ 794033 h 836613"/>
              <a:gd name="connsiteX245" fmla="*/ 1509234 w 1803400"/>
              <a:gd name="connsiteY245" fmla="*/ 792469 h 836613"/>
              <a:gd name="connsiteX246" fmla="*/ 1509678 w 1803400"/>
              <a:gd name="connsiteY246" fmla="*/ 791352 h 836613"/>
              <a:gd name="connsiteX247" fmla="*/ 1510121 w 1803400"/>
              <a:gd name="connsiteY247" fmla="*/ 790011 h 836613"/>
              <a:gd name="connsiteX248" fmla="*/ 1511230 w 1803400"/>
              <a:gd name="connsiteY248" fmla="*/ 788671 h 836613"/>
              <a:gd name="connsiteX249" fmla="*/ 1511896 w 1803400"/>
              <a:gd name="connsiteY249" fmla="*/ 787777 h 836613"/>
              <a:gd name="connsiteX250" fmla="*/ 1513005 w 1803400"/>
              <a:gd name="connsiteY250" fmla="*/ 786660 h 836613"/>
              <a:gd name="connsiteX251" fmla="*/ 1514113 w 1803400"/>
              <a:gd name="connsiteY251" fmla="*/ 785766 h 836613"/>
              <a:gd name="connsiteX252" fmla="*/ 1515444 w 1803400"/>
              <a:gd name="connsiteY252" fmla="*/ 784649 h 836613"/>
              <a:gd name="connsiteX253" fmla="*/ 1516775 w 1803400"/>
              <a:gd name="connsiteY253" fmla="*/ 784202 h 836613"/>
              <a:gd name="connsiteX254" fmla="*/ 1518106 w 1803400"/>
              <a:gd name="connsiteY254" fmla="*/ 783308 h 836613"/>
              <a:gd name="connsiteX255" fmla="*/ 1519436 w 1803400"/>
              <a:gd name="connsiteY255" fmla="*/ 782862 h 836613"/>
              <a:gd name="connsiteX256" fmla="*/ 1244764 w 1803400"/>
              <a:gd name="connsiteY256" fmla="*/ 782638 h 836613"/>
              <a:gd name="connsiteX257" fmla="*/ 1246316 w 1803400"/>
              <a:gd name="connsiteY257" fmla="*/ 782638 h 836613"/>
              <a:gd name="connsiteX258" fmla="*/ 1247869 w 1803400"/>
              <a:gd name="connsiteY258" fmla="*/ 782638 h 836613"/>
              <a:gd name="connsiteX259" fmla="*/ 1249200 w 1803400"/>
              <a:gd name="connsiteY259" fmla="*/ 782638 h 836613"/>
              <a:gd name="connsiteX260" fmla="*/ 1250752 w 1803400"/>
              <a:gd name="connsiteY260" fmla="*/ 782862 h 836613"/>
              <a:gd name="connsiteX261" fmla="*/ 1252305 w 1803400"/>
              <a:gd name="connsiteY261" fmla="*/ 783308 h 836613"/>
              <a:gd name="connsiteX262" fmla="*/ 1253635 w 1803400"/>
              <a:gd name="connsiteY262" fmla="*/ 784202 h 836613"/>
              <a:gd name="connsiteX263" fmla="*/ 1254966 w 1803400"/>
              <a:gd name="connsiteY263" fmla="*/ 784872 h 836613"/>
              <a:gd name="connsiteX264" fmla="*/ 1256075 w 1803400"/>
              <a:gd name="connsiteY264" fmla="*/ 785543 h 836613"/>
              <a:gd name="connsiteX265" fmla="*/ 1257406 w 1803400"/>
              <a:gd name="connsiteY265" fmla="*/ 786660 h 836613"/>
              <a:gd name="connsiteX266" fmla="*/ 1258293 w 1803400"/>
              <a:gd name="connsiteY266" fmla="*/ 787777 h 836613"/>
              <a:gd name="connsiteX267" fmla="*/ 1259402 w 1803400"/>
              <a:gd name="connsiteY267" fmla="*/ 788671 h 836613"/>
              <a:gd name="connsiteX268" fmla="*/ 1260067 w 1803400"/>
              <a:gd name="connsiteY268" fmla="*/ 790011 h 836613"/>
              <a:gd name="connsiteX269" fmla="*/ 1260511 w 1803400"/>
              <a:gd name="connsiteY269" fmla="*/ 791128 h 836613"/>
              <a:gd name="connsiteX270" fmla="*/ 1261398 w 1803400"/>
              <a:gd name="connsiteY270" fmla="*/ 792692 h 836613"/>
              <a:gd name="connsiteX271" fmla="*/ 1261620 w 1803400"/>
              <a:gd name="connsiteY271" fmla="*/ 794033 h 836613"/>
              <a:gd name="connsiteX272" fmla="*/ 1261841 w 1803400"/>
              <a:gd name="connsiteY272" fmla="*/ 795597 h 836613"/>
              <a:gd name="connsiteX273" fmla="*/ 1262063 w 1803400"/>
              <a:gd name="connsiteY273" fmla="*/ 796714 h 836613"/>
              <a:gd name="connsiteX274" fmla="*/ 1262063 w 1803400"/>
              <a:gd name="connsiteY274" fmla="*/ 798278 h 836613"/>
              <a:gd name="connsiteX275" fmla="*/ 1261841 w 1803400"/>
              <a:gd name="connsiteY275" fmla="*/ 799842 h 836613"/>
              <a:gd name="connsiteX276" fmla="*/ 1261620 w 1803400"/>
              <a:gd name="connsiteY276" fmla="*/ 801406 h 836613"/>
              <a:gd name="connsiteX277" fmla="*/ 1261176 w 1803400"/>
              <a:gd name="connsiteY277" fmla="*/ 802747 h 836613"/>
              <a:gd name="connsiteX278" fmla="*/ 1260511 w 1803400"/>
              <a:gd name="connsiteY278" fmla="*/ 804311 h 836613"/>
              <a:gd name="connsiteX279" fmla="*/ 1259845 w 1803400"/>
              <a:gd name="connsiteY279" fmla="*/ 805651 h 836613"/>
              <a:gd name="connsiteX280" fmla="*/ 1259180 w 1803400"/>
              <a:gd name="connsiteY280" fmla="*/ 806992 h 836613"/>
              <a:gd name="connsiteX281" fmla="*/ 1258071 w 1803400"/>
              <a:gd name="connsiteY281" fmla="*/ 807886 h 836613"/>
              <a:gd name="connsiteX282" fmla="*/ 1257184 w 1803400"/>
              <a:gd name="connsiteY282" fmla="*/ 809003 h 836613"/>
              <a:gd name="connsiteX283" fmla="*/ 1255853 w 1803400"/>
              <a:gd name="connsiteY283" fmla="*/ 809897 h 836613"/>
              <a:gd name="connsiteX284" fmla="*/ 1254744 w 1803400"/>
              <a:gd name="connsiteY284" fmla="*/ 810790 h 836613"/>
              <a:gd name="connsiteX285" fmla="*/ 1253414 w 1803400"/>
              <a:gd name="connsiteY285" fmla="*/ 811461 h 836613"/>
              <a:gd name="connsiteX286" fmla="*/ 1252083 w 1803400"/>
              <a:gd name="connsiteY286" fmla="*/ 811907 h 836613"/>
              <a:gd name="connsiteX287" fmla="*/ 1250752 w 1803400"/>
              <a:gd name="connsiteY287" fmla="*/ 812578 h 836613"/>
              <a:gd name="connsiteX288" fmla="*/ 1249200 w 1803400"/>
              <a:gd name="connsiteY288" fmla="*/ 812801 h 836613"/>
              <a:gd name="connsiteX289" fmla="*/ 1247869 w 1803400"/>
              <a:gd name="connsiteY289" fmla="*/ 812801 h 836613"/>
              <a:gd name="connsiteX290" fmla="*/ 1246316 w 1803400"/>
              <a:gd name="connsiteY290" fmla="*/ 812801 h 836613"/>
              <a:gd name="connsiteX291" fmla="*/ 1244764 w 1803400"/>
              <a:gd name="connsiteY291" fmla="*/ 812801 h 836613"/>
              <a:gd name="connsiteX292" fmla="*/ 1243433 w 1803400"/>
              <a:gd name="connsiteY292" fmla="*/ 812578 h 836613"/>
              <a:gd name="connsiteX293" fmla="*/ 1242102 w 1803400"/>
              <a:gd name="connsiteY293" fmla="*/ 811907 h 836613"/>
              <a:gd name="connsiteX294" fmla="*/ 1240550 w 1803400"/>
              <a:gd name="connsiteY294" fmla="*/ 811237 h 836613"/>
              <a:gd name="connsiteX295" fmla="*/ 1239219 w 1803400"/>
              <a:gd name="connsiteY295" fmla="*/ 810343 h 836613"/>
              <a:gd name="connsiteX296" fmla="*/ 1237888 w 1803400"/>
              <a:gd name="connsiteY296" fmla="*/ 809673 h 836613"/>
              <a:gd name="connsiteX297" fmla="*/ 1236780 w 1803400"/>
              <a:gd name="connsiteY297" fmla="*/ 808779 h 836613"/>
              <a:gd name="connsiteX298" fmla="*/ 1235671 w 1803400"/>
              <a:gd name="connsiteY298" fmla="*/ 807662 h 836613"/>
              <a:gd name="connsiteX299" fmla="*/ 1235005 w 1803400"/>
              <a:gd name="connsiteY299" fmla="*/ 806545 h 836613"/>
              <a:gd name="connsiteX300" fmla="*/ 1234340 w 1803400"/>
              <a:gd name="connsiteY300" fmla="*/ 805428 h 836613"/>
              <a:gd name="connsiteX301" fmla="*/ 1233453 w 1803400"/>
              <a:gd name="connsiteY301" fmla="*/ 804087 h 836613"/>
              <a:gd name="connsiteX302" fmla="*/ 1233009 w 1803400"/>
              <a:gd name="connsiteY302" fmla="*/ 802523 h 836613"/>
              <a:gd name="connsiteX303" fmla="*/ 1232566 w 1803400"/>
              <a:gd name="connsiteY303" fmla="*/ 801406 h 836613"/>
              <a:gd name="connsiteX304" fmla="*/ 1232122 w 1803400"/>
              <a:gd name="connsiteY304" fmla="*/ 799842 h 836613"/>
              <a:gd name="connsiteX305" fmla="*/ 1231900 w 1803400"/>
              <a:gd name="connsiteY305" fmla="*/ 798502 h 836613"/>
              <a:gd name="connsiteX306" fmla="*/ 1231900 w 1803400"/>
              <a:gd name="connsiteY306" fmla="*/ 796938 h 836613"/>
              <a:gd name="connsiteX307" fmla="*/ 1232122 w 1803400"/>
              <a:gd name="connsiteY307" fmla="*/ 795597 h 836613"/>
              <a:gd name="connsiteX308" fmla="*/ 1232566 w 1803400"/>
              <a:gd name="connsiteY308" fmla="*/ 794033 h 836613"/>
              <a:gd name="connsiteX309" fmla="*/ 1233009 w 1803400"/>
              <a:gd name="connsiteY309" fmla="*/ 792469 h 836613"/>
              <a:gd name="connsiteX310" fmla="*/ 1233453 w 1803400"/>
              <a:gd name="connsiteY310" fmla="*/ 790905 h 836613"/>
              <a:gd name="connsiteX311" fmla="*/ 1234340 w 1803400"/>
              <a:gd name="connsiteY311" fmla="*/ 789788 h 836613"/>
              <a:gd name="connsiteX312" fmla="*/ 1235227 w 1803400"/>
              <a:gd name="connsiteY312" fmla="*/ 788447 h 836613"/>
              <a:gd name="connsiteX313" fmla="*/ 1235892 w 1803400"/>
              <a:gd name="connsiteY313" fmla="*/ 787330 h 836613"/>
              <a:gd name="connsiteX314" fmla="*/ 1237001 w 1803400"/>
              <a:gd name="connsiteY314" fmla="*/ 786436 h 836613"/>
              <a:gd name="connsiteX315" fmla="*/ 1238332 w 1803400"/>
              <a:gd name="connsiteY315" fmla="*/ 785319 h 836613"/>
              <a:gd name="connsiteX316" fmla="*/ 1239441 w 1803400"/>
              <a:gd name="connsiteY316" fmla="*/ 784649 h 836613"/>
              <a:gd name="connsiteX317" fmla="*/ 1240772 w 1803400"/>
              <a:gd name="connsiteY317" fmla="*/ 783979 h 836613"/>
              <a:gd name="connsiteX318" fmla="*/ 1242102 w 1803400"/>
              <a:gd name="connsiteY318" fmla="*/ 783308 h 836613"/>
              <a:gd name="connsiteX319" fmla="*/ 1243433 w 1803400"/>
              <a:gd name="connsiteY319" fmla="*/ 782862 h 836613"/>
              <a:gd name="connsiteX320" fmla="*/ 1586372 w 1803400"/>
              <a:gd name="connsiteY320" fmla="*/ 752475 h 836613"/>
              <a:gd name="connsiteX321" fmla="*/ 1587712 w 1803400"/>
              <a:gd name="connsiteY321" fmla="*/ 752475 h 836613"/>
              <a:gd name="connsiteX322" fmla="*/ 1589053 w 1803400"/>
              <a:gd name="connsiteY322" fmla="*/ 752709 h 836613"/>
              <a:gd name="connsiteX323" fmla="*/ 1590617 w 1803400"/>
              <a:gd name="connsiteY323" fmla="*/ 752942 h 836613"/>
              <a:gd name="connsiteX324" fmla="*/ 1591957 w 1803400"/>
              <a:gd name="connsiteY324" fmla="*/ 753409 h 836613"/>
              <a:gd name="connsiteX325" fmla="*/ 1593298 w 1803400"/>
              <a:gd name="connsiteY325" fmla="*/ 753876 h 836613"/>
              <a:gd name="connsiteX326" fmla="*/ 1594639 w 1803400"/>
              <a:gd name="connsiteY326" fmla="*/ 754810 h 836613"/>
              <a:gd name="connsiteX327" fmla="*/ 1595979 w 1803400"/>
              <a:gd name="connsiteY327" fmla="*/ 755510 h 836613"/>
              <a:gd name="connsiteX328" fmla="*/ 1596873 w 1803400"/>
              <a:gd name="connsiteY328" fmla="*/ 756677 h 836613"/>
              <a:gd name="connsiteX329" fmla="*/ 1597990 w 1803400"/>
              <a:gd name="connsiteY329" fmla="*/ 757611 h 836613"/>
              <a:gd name="connsiteX330" fmla="*/ 1598884 w 1803400"/>
              <a:gd name="connsiteY330" fmla="*/ 759012 h 836613"/>
              <a:gd name="connsiteX331" fmla="*/ 1599777 w 1803400"/>
              <a:gd name="connsiteY331" fmla="*/ 760413 h 836613"/>
              <a:gd name="connsiteX332" fmla="*/ 1600448 w 1803400"/>
              <a:gd name="connsiteY332" fmla="*/ 761580 h 836613"/>
              <a:gd name="connsiteX333" fmla="*/ 1600895 w 1803400"/>
              <a:gd name="connsiteY333" fmla="*/ 763214 h 836613"/>
              <a:gd name="connsiteX334" fmla="*/ 1601565 w 1803400"/>
              <a:gd name="connsiteY334" fmla="*/ 764848 h 836613"/>
              <a:gd name="connsiteX335" fmla="*/ 1601788 w 1803400"/>
              <a:gd name="connsiteY335" fmla="*/ 766482 h 836613"/>
              <a:gd name="connsiteX336" fmla="*/ 1601788 w 1803400"/>
              <a:gd name="connsiteY336" fmla="*/ 767650 h 836613"/>
              <a:gd name="connsiteX337" fmla="*/ 1601788 w 1803400"/>
              <a:gd name="connsiteY337" fmla="*/ 769284 h 836613"/>
              <a:gd name="connsiteX338" fmla="*/ 1601565 w 1803400"/>
              <a:gd name="connsiteY338" fmla="*/ 770918 h 836613"/>
              <a:gd name="connsiteX339" fmla="*/ 1601118 w 1803400"/>
              <a:gd name="connsiteY339" fmla="*/ 772319 h 836613"/>
              <a:gd name="connsiteX340" fmla="*/ 1600671 w 1803400"/>
              <a:gd name="connsiteY340" fmla="*/ 773720 h 836613"/>
              <a:gd name="connsiteX341" fmla="*/ 1600224 w 1803400"/>
              <a:gd name="connsiteY341" fmla="*/ 775120 h 836613"/>
              <a:gd name="connsiteX342" fmla="*/ 1599331 w 1803400"/>
              <a:gd name="connsiteY342" fmla="*/ 776521 h 836613"/>
              <a:gd name="connsiteX343" fmla="*/ 1598660 w 1803400"/>
              <a:gd name="connsiteY343" fmla="*/ 777688 h 836613"/>
              <a:gd name="connsiteX344" fmla="*/ 1597767 w 1803400"/>
              <a:gd name="connsiteY344" fmla="*/ 779089 h 836613"/>
              <a:gd name="connsiteX345" fmla="*/ 1596649 w 1803400"/>
              <a:gd name="connsiteY345" fmla="*/ 780256 h 836613"/>
              <a:gd name="connsiteX346" fmla="*/ 1595309 w 1803400"/>
              <a:gd name="connsiteY346" fmla="*/ 780957 h 836613"/>
              <a:gd name="connsiteX347" fmla="*/ 1594192 w 1803400"/>
              <a:gd name="connsiteY347" fmla="*/ 782124 h 836613"/>
              <a:gd name="connsiteX348" fmla="*/ 1592851 w 1803400"/>
              <a:gd name="connsiteY348" fmla="*/ 782824 h 836613"/>
              <a:gd name="connsiteX349" fmla="*/ 1591287 w 1803400"/>
              <a:gd name="connsiteY349" fmla="*/ 783291 h 836613"/>
              <a:gd name="connsiteX350" fmla="*/ 1590170 w 1803400"/>
              <a:gd name="connsiteY350" fmla="*/ 783525 h 836613"/>
              <a:gd name="connsiteX351" fmla="*/ 1588606 w 1803400"/>
              <a:gd name="connsiteY351" fmla="*/ 783758 h 836613"/>
              <a:gd name="connsiteX352" fmla="*/ 1587042 w 1803400"/>
              <a:gd name="connsiteY352" fmla="*/ 784225 h 836613"/>
              <a:gd name="connsiteX353" fmla="*/ 1585478 w 1803400"/>
              <a:gd name="connsiteY353" fmla="*/ 784225 h 836613"/>
              <a:gd name="connsiteX354" fmla="*/ 1584361 w 1803400"/>
              <a:gd name="connsiteY354" fmla="*/ 783758 h 836613"/>
              <a:gd name="connsiteX355" fmla="*/ 1582797 w 1803400"/>
              <a:gd name="connsiteY355" fmla="*/ 783525 h 836613"/>
              <a:gd name="connsiteX356" fmla="*/ 1581233 w 1803400"/>
              <a:gd name="connsiteY356" fmla="*/ 783058 h 836613"/>
              <a:gd name="connsiteX357" fmla="*/ 1579892 w 1803400"/>
              <a:gd name="connsiteY357" fmla="*/ 782591 h 836613"/>
              <a:gd name="connsiteX358" fmla="*/ 1578775 w 1803400"/>
              <a:gd name="connsiteY358" fmla="*/ 781657 h 836613"/>
              <a:gd name="connsiteX359" fmla="*/ 1577434 w 1803400"/>
              <a:gd name="connsiteY359" fmla="*/ 780957 h 836613"/>
              <a:gd name="connsiteX360" fmla="*/ 1576317 w 1803400"/>
              <a:gd name="connsiteY360" fmla="*/ 779789 h 836613"/>
              <a:gd name="connsiteX361" fmla="*/ 1575424 w 1803400"/>
              <a:gd name="connsiteY361" fmla="*/ 778856 h 836613"/>
              <a:gd name="connsiteX362" fmla="*/ 1574306 w 1803400"/>
              <a:gd name="connsiteY362" fmla="*/ 777455 h 836613"/>
              <a:gd name="connsiteX363" fmla="*/ 1573636 w 1803400"/>
              <a:gd name="connsiteY363" fmla="*/ 776288 h 836613"/>
              <a:gd name="connsiteX364" fmla="*/ 1572966 w 1803400"/>
              <a:gd name="connsiteY364" fmla="*/ 774653 h 836613"/>
              <a:gd name="connsiteX365" fmla="*/ 1572296 w 1803400"/>
              <a:gd name="connsiteY365" fmla="*/ 773253 h 836613"/>
              <a:gd name="connsiteX366" fmla="*/ 1571849 w 1803400"/>
              <a:gd name="connsiteY366" fmla="*/ 771619 h 836613"/>
              <a:gd name="connsiteX367" fmla="*/ 1571625 w 1803400"/>
              <a:gd name="connsiteY367" fmla="*/ 770218 h 836613"/>
              <a:gd name="connsiteX368" fmla="*/ 1571625 w 1803400"/>
              <a:gd name="connsiteY368" fmla="*/ 768817 h 836613"/>
              <a:gd name="connsiteX369" fmla="*/ 1571625 w 1803400"/>
              <a:gd name="connsiteY369" fmla="*/ 767183 h 836613"/>
              <a:gd name="connsiteX370" fmla="*/ 1571625 w 1803400"/>
              <a:gd name="connsiteY370" fmla="*/ 765549 h 836613"/>
              <a:gd name="connsiteX371" fmla="*/ 1572072 w 1803400"/>
              <a:gd name="connsiteY371" fmla="*/ 764148 h 836613"/>
              <a:gd name="connsiteX372" fmla="*/ 1572296 w 1803400"/>
              <a:gd name="connsiteY372" fmla="*/ 762747 h 836613"/>
              <a:gd name="connsiteX373" fmla="*/ 1573189 w 1803400"/>
              <a:gd name="connsiteY373" fmla="*/ 761346 h 836613"/>
              <a:gd name="connsiteX374" fmla="*/ 1573636 w 1803400"/>
              <a:gd name="connsiteY374" fmla="*/ 760179 h 836613"/>
              <a:gd name="connsiteX375" fmla="*/ 1574753 w 1803400"/>
              <a:gd name="connsiteY375" fmla="*/ 758778 h 836613"/>
              <a:gd name="connsiteX376" fmla="*/ 1575424 w 1803400"/>
              <a:gd name="connsiteY376" fmla="*/ 757378 h 836613"/>
              <a:gd name="connsiteX377" fmla="*/ 1576764 w 1803400"/>
              <a:gd name="connsiteY377" fmla="*/ 756444 h 836613"/>
              <a:gd name="connsiteX378" fmla="*/ 1577658 w 1803400"/>
              <a:gd name="connsiteY378" fmla="*/ 755277 h 836613"/>
              <a:gd name="connsiteX379" fmla="*/ 1578998 w 1803400"/>
              <a:gd name="connsiteY379" fmla="*/ 754576 h 836613"/>
              <a:gd name="connsiteX380" fmla="*/ 1580562 w 1803400"/>
              <a:gd name="connsiteY380" fmla="*/ 753642 h 836613"/>
              <a:gd name="connsiteX381" fmla="*/ 1581903 w 1803400"/>
              <a:gd name="connsiteY381" fmla="*/ 753175 h 836613"/>
              <a:gd name="connsiteX382" fmla="*/ 1583244 w 1803400"/>
              <a:gd name="connsiteY382" fmla="*/ 752942 h 836613"/>
              <a:gd name="connsiteX383" fmla="*/ 1584808 w 1803400"/>
              <a:gd name="connsiteY383" fmla="*/ 752709 h 836613"/>
              <a:gd name="connsiteX384" fmla="*/ 1182356 w 1803400"/>
              <a:gd name="connsiteY384" fmla="*/ 752475 h 836613"/>
              <a:gd name="connsiteX385" fmla="*/ 1183932 w 1803400"/>
              <a:gd name="connsiteY385" fmla="*/ 752475 h 836613"/>
              <a:gd name="connsiteX386" fmla="*/ 1185508 w 1803400"/>
              <a:gd name="connsiteY386" fmla="*/ 752475 h 836613"/>
              <a:gd name="connsiteX387" fmla="*/ 1186858 w 1803400"/>
              <a:gd name="connsiteY387" fmla="*/ 752922 h 836613"/>
              <a:gd name="connsiteX388" fmla="*/ 1188209 w 1803400"/>
              <a:gd name="connsiteY388" fmla="*/ 753145 h 836613"/>
              <a:gd name="connsiteX389" fmla="*/ 1189784 w 1803400"/>
              <a:gd name="connsiteY389" fmla="*/ 753592 h 836613"/>
              <a:gd name="connsiteX390" fmla="*/ 1190910 w 1803400"/>
              <a:gd name="connsiteY390" fmla="*/ 754486 h 836613"/>
              <a:gd name="connsiteX391" fmla="*/ 1192261 w 1803400"/>
              <a:gd name="connsiteY391" fmla="*/ 755156 h 836613"/>
              <a:gd name="connsiteX392" fmla="*/ 1193611 w 1803400"/>
              <a:gd name="connsiteY392" fmla="*/ 756273 h 836613"/>
              <a:gd name="connsiteX393" fmla="*/ 1194512 w 1803400"/>
              <a:gd name="connsiteY393" fmla="*/ 757167 h 836613"/>
              <a:gd name="connsiteX394" fmla="*/ 1195637 w 1803400"/>
              <a:gd name="connsiteY394" fmla="*/ 758508 h 836613"/>
              <a:gd name="connsiteX395" fmla="*/ 1196312 w 1803400"/>
              <a:gd name="connsiteY395" fmla="*/ 759625 h 836613"/>
              <a:gd name="connsiteX396" fmla="*/ 1197213 w 1803400"/>
              <a:gd name="connsiteY396" fmla="*/ 760965 h 836613"/>
              <a:gd name="connsiteX397" fmla="*/ 1197663 w 1803400"/>
              <a:gd name="connsiteY397" fmla="*/ 762306 h 836613"/>
              <a:gd name="connsiteX398" fmla="*/ 1198113 w 1803400"/>
              <a:gd name="connsiteY398" fmla="*/ 763423 h 836613"/>
              <a:gd name="connsiteX399" fmla="*/ 1198338 w 1803400"/>
              <a:gd name="connsiteY399" fmla="*/ 764987 h 836613"/>
              <a:gd name="connsiteX400" fmla="*/ 1198563 w 1803400"/>
              <a:gd name="connsiteY400" fmla="*/ 766551 h 836613"/>
              <a:gd name="connsiteX401" fmla="*/ 1198563 w 1803400"/>
              <a:gd name="connsiteY401" fmla="*/ 767892 h 836613"/>
              <a:gd name="connsiteX402" fmla="*/ 1198563 w 1803400"/>
              <a:gd name="connsiteY402" fmla="*/ 769232 h 836613"/>
              <a:gd name="connsiteX403" fmla="*/ 1198338 w 1803400"/>
              <a:gd name="connsiteY403" fmla="*/ 770796 h 836613"/>
              <a:gd name="connsiteX404" fmla="*/ 1197888 w 1803400"/>
              <a:gd name="connsiteY404" fmla="*/ 772360 h 836613"/>
              <a:gd name="connsiteX405" fmla="*/ 1197438 w 1803400"/>
              <a:gd name="connsiteY405" fmla="*/ 773701 h 836613"/>
              <a:gd name="connsiteX406" fmla="*/ 1196537 w 1803400"/>
              <a:gd name="connsiteY406" fmla="*/ 775042 h 836613"/>
              <a:gd name="connsiteX407" fmla="*/ 1195862 w 1803400"/>
              <a:gd name="connsiteY407" fmla="*/ 776382 h 836613"/>
              <a:gd name="connsiteX408" fmla="*/ 1194737 w 1803400"/>
              <a:gd name="connsiteY408" fmla="*/ 777723 h 836613"/>
              <a:gd name="connsiteX409" fmla="*/ 1193836 w 1803400"/>
              <a:gd name="connsiteY409" fmla="*/ 778616 h 836613"/>
              <a:gd name="connsiteX410" fmla="*/ 1192711 w 1803400"/>
              <a:gd name="connsiteY410" fmla="*/ 779734 h 836613"/>
              <a:gd name="connsiteX411" fmla="*/ 1191585 w 1803400"/>
              <a:gd name="connsiteY411" fmla="*/ 780404 h 836613"/>
              <a:gd name="connsiteX412" fmla="*/ 1190235 w 1803400"/>
              <a:gd name="connsiteY412" fmla="*/ 781298 h 836613"/>
              <a:gd name="connsiteX413" fmla="*/ 1188659 w 1803400"/>
              <a:gd name="connsiteY413" fmla="*/ 781744 h 836613"/>
              <a:gd name="connsiteX414" fmla="*/ 1187533 w 1803400"/>
              <a:gd name="connsiteY414" fmla="*/ 782191 h 836613"/>
              <a:gd name="connsiteX415" fmla="*/ 1185958 w 1803400"/>
              <a:gd name="connsiteY415" fmla="*/ 782415 h 836613"/>
              <a:gd name="connsiteX416" fmla="*/ 1184607 w 1803400"/>
              <a:gd name="connsiteY416" fmla="*/ 782638 h 836613"/>
              <a:gd name="connsiteX417" fmla="*/ 1183032 w 1803400"/>
              <a:gd name="connsiteY417" fmla="*/ 782638 h 836613"/>
              <a:gd name="connsiteX418" fmla="*/ 1181681 w 1803400"/>
              <a:gd name="connsiteY418" fmla="*/ 782415 h 836613"/>
              <a:gd name="connsiteX419" fmla="*/ 1180105 w 1803400"/>
              <a:gd name="connsiteY419" fmla="*/ 782191 h 836613"/>
              <a:gd name="connsiteX420" fmla="*/ 1178755 w 1803400"/>
              <a:gd name="connsiteY420" fmla="*/ 781968 h 836613"/>
              <a:gd name="connsiteX421" fmla="*/ 1177179 w 1803400"/>
              <a:gd name="connsiteY421" fmla="*/ 781298 h 836613"/>
              <a:gd name="connsiteX422" fmla="*/ 1176054 w 1803400"/>
              <a:gd name="connsiteY422" fmla="*/ 780627 h 836613"/>
              <a:gd name="connsiteX423" fmla="*/ 1174478 w 1803400"/>
              <a:gd name="connsiteY423" fmla="*/ 779734 h 836613"/>
              <a:gd name="connsiteX424" fmla="*/ 1173352 w 1803400"/>
              <a:gd name="connsiteY424" fmla="*/ 778840 h 836613"/>
              <a:gd name="connsiteX425" fmla="*/ 1172227 w 1803400"/>
              <a:gd name="connsiteY425" fmla="*/ 777723 h 836613"/>
              <a:gd name="connsiteX426" fmla="*/ 1171327 w 1803400"/>
              <a:gd name="connsiteY426" fmla="*/ 776606 h 836613"/>
              <a:gd name="connsiteX427" fmla="*/ 1170426 w 1803400"/>
              <a:gd name="connsiteY427" fmla="*/ 775488 h 836613"/>
              <a:gd name="connsiteX428" fmla="*/ 1169976 w 1803400"/>
              <a:gd name="connsiteY428" fmla="*/ 774148 h 836613"/>
              <a:gd name="connsiteX429" fmla="*/ 1169076 w 1803400"/>
              <a:gd name="connsiteY429" fmla="*/ 772807 h 836613"/>
              <a:gd name="connsiteX430" fmla="*/ 1168850 w 1803400"/>
              <a:gd name="connsiteY430" fmla="*/ 771243 h 836613"/>
              <a:gd name="connsiteX431" fmla="*/ 1168400 w 1803400"/>
              <a:gd name="connsiteY431" fmla="*/ 770126 h 836613"/>
              <a:gd name="connsiteX432" fmla="*/ 1168400 w 1803400"/>
              <a:gd name="connsiteY432" fmla="*/ 768562 h 836613"/>
              <a:gd name="connsiteX433" fmla="*/ 1168400 w 1803400"/>
              <a:gd name="connsiteY433" fmla="*/ 766998 h 836613"/>
              <a:gd name="connsiteX434" fmla="*/ 1168400 w 1803400"/>
              <a:gd name="connsiteY434" fmla="*/ 765434 h 836613"/>
              <a:gd name="connsiteX435" fmla="*/ 1168625 w 1803400"/>
              <a:gd name="connsiteY435" fmla="*/ 764317 h 836613"/>
              <a:gd name="connsiteX436" fmla="*/ 1169076 w 1803400"/>
              <a:gd name="connsiteY436" fmla="*/ 762753 h 836613"/>
              <a:gd name="connsiteX437" fmla="*/ 1169526 w 1803400"/>
              <a:gd name="connsiteY437" fmla="*/ 761189 h 836613"/>
              <a:gd name="connsiteX438" fmla="*/ 1170426 w 1803400"/>
              <a:gd name="connsiteY438" fmla="*/ 760072 h 836613"/>
              <a:gd name="connsiteX439" fmla="*/ 1171101 w 1803400"/>
              <a:gd name="connsiteY439" fmla="*/ 758731 h 836613"/>
              <a:gd name="connsiteX440" fmla="*/ 1172227 w 1803400"/>
              <a:gd name="connsiteY440" fmla="*/ 757391 h 836613"/>
              <a:gd name="connsiteX441" fmla="*/ 1173127 w 1803400"/>
              <a:gd name="connsiteY441" fmla="*/ 756497 h 836613"/>
              <a:gd name="connsiteX442" fmla="*/ 1174253 w 1803400"/>
              <a:gd name="connsiteY442" fmla="*/ 755380 h 836613"/>
              <a:gd name="connsiteX443" fmla="*/ 1175378 w 1803400"/>
              <a:gd name="connsiteY443" fmla="*/ 754709 h 836613"/>
              <a:gd name="connsiteX444" fmla="*/ 1176729 w 1803400"/>
              <a:gd name="connsiteY444" fmla="*/ 753816 h 836613"/>
              <a:gd name="connsiteX445" fmla="*/ 1178079 w 1803400"/>
              <a:gd name="connsiteY445" fmla="*/ 753369 h 836613"/>
              <a:gd name="connsiteX446" fmla="*/ 1179655 w 1803400"/>
              <a:gd name="connsiteY446" fmla="*/ 752922 h 836613"/>
              <a:gd name="connsiteX447" fmla="*/ 1181006 w 1803400"/>
              <a:gd name="connsiteY447" fmla="*/ 752699 h 836613"/>
              <a:gd name="connsiteX448" fmla="*/ 1643857 w 1803400"/>
              <a:gd name="connsiteY448" fmla="*/ 712788 h 836613"/>
              <a:gd name="connsiteX449" fmla="*/ 1645409 w 1803400"/>
              <a:gd name="connsiteY449" fmla="*/ 712788 h 836613"/>
              <a:gd name="connsiteX450" fmla="*/ 1646518 w 1803400"/>
              <a:gd name="connsiteY450" fmla="*/ 713010 h 836613"/>
              <a:gd name="connsiteX451" fmla="*/ 1648071 w 1803400"/>
              <a:gd name="connsiteY451" fmla="*/ 713453 h 836613"/>
              <a:gd name="connsiteX452" fmla="*/ 1649401 w 1803400"/>
              <a:gd name="connsiteY452" fmla="*/ 713675 h 836613"/>
              <a:gd name="connsiteX453" fmla="*/ 1650954 w 1803400"/>
              <a:gd name="connsiteY453" fmla="*/ 714562 h 836613"/>
              <a:gd name="connsiteX454" fmla="*/ 1652063 w 1803400"/>
              <a:gd name="connsiteY454" fmla="*/ 715228 h 836613"/>
              <a:gd name="connsiteX455" fmla="*/ 1653172 w 1803400"/>
              <a:gd name="connsiteY455" fmla="*/ 716115 h 836613"/>
              <a:gd name="connsiteX456" fmla="*/ 1654503 w 1803400"/>
              <a:gd name="connsiteY456" fmla="*/ 717002 h 836613"/>
              <a:gd name="connsiteX457" fmla="*/ 1655390 w 1803400"/>
              <a:gd name="connsiteY457" fmla="*/ 718333 h 836613"/>
              <a:gd name="connsiteX458" fmla="*/ 1656499 w 1803400"/>
              <a:gd name="connsiteY458" fmla="*/ 719220 h 836613"/>
              <a:gd name="connsiteX459" fmla="*/ 1657164 w 1803400"/>
              <a:gd name="connsiteY459" fmla="*/ 720772 h 836613"/>
              <a:gd name="connsiteX460" fmla="*/ 1657829 w 1803400"/>
              <a:gd name="connsiteY460" fmla="*/ 722103 h 836613"/>
              <a:gd name="connsiteX461" fmla="*/ 1658495 w 1803400"/>
              <a:gd name="connsiteY461" fmla="*/ 723212 h 836613"/>
              <a:gd name="connsiteX462" fmla="*/ 1658716 w 1803400"/>
              <a:gd name="connsiteY462" fmla="*/ 724765 h 836613"/>
              <a:gd name="connsiteX463" fmla="*/ 1658938 w 1803400"/>
              <a:gd name="connsiteY463" fmla="*/ 726317 h 836613"/>
              <a:gd name="connsiteX464" fmla="*/ 1658938 w 1803400"/>
              <a:gd name="connsiteY464" fmla="*/ 727870 h 836613"/>
              <a:gd name="connsiteX465" fmla="*/ 1658938 w 1803400"/>
              <a:gd name="connsiteY465" fmla="*/ 728979 h 836613"/>
              <a:gd name="connsiteX466" fmla="*/ 1658716 w 1803400"/>
              <a:gd name="connsiteY466" fmla="*/ 730531 h 836613"/>
              <a:gd name="connsiteX467" fmla="*/ 1658495 w 1803400"/>
              <a:gd name="connsiteY467" fmla="*/ 732084 h 836613"/>
              <a:gd name="connsiteX468" fmla="*/ 1657829 w 1803400"/>
              <a:gd name="connsiteY468" fmla="*/ 733414 h 836613"/>
              <a:gd name="connsiteX469" fmla="*/ 1657386 w 1803400"/>
              <a:gd name="connsiteY469" fmla="*/ 734523 h 836613"/>
              <a:gd name="connsiteX470" fmla="*/ 1656720 w 1803400"/>
              <a:gd name="connsiteY470" fmla="*/ 735854 h 836613"/>
              <a:gd name="connsiteX471" fmla="*/ 1655611 w 1803400"/>
              <a:gd name="connsiteY471" fmla="*/ 737185 h 836613"/>
              <a:gd name="connsiteX472" fmla="*/ 1654724 w 1803400"/>
              <a:gd name="connsiteY472" fmla="*/ 738294 h 836613"/>
              <a:gd name="connsiteX473" fmla="*/ 1653615 w 1803400"/>
              <a:gd name="connsiteY473" fmla="*/ 739403 h 836613"/>
              <a:gd name="connsiteX474" fmla="*/ 1652285 w 1803400"/>
              <a:gd name="connsiteY474" fmla="*/ 740290 h 836613"/>
              <a:gd name="connsiteX475" fmla="*/ 1651176 w 1803400"/>
              <a:gd name="connsiteY475" fmla="*/ 741177 h 836613"/>
              <a:gd name="connsiteX476" fmla="*/ 1649623 w 1803400"/>
              <a:gd name="connsiteY476" fmla="*/ 741620 h 836613"/>
              <a:gd name="connsiteX477" fmla="*/ 1648292 w 1803400"/>
              <a:gd name="connsiteY477" fmla="*/ 742064 h 836613"/>
              <a:gd name="connsiteX478" fmla="*/ 1646962 w 1803400"/>
              <a:gd name="connsiteY478" fmla="*/ 742729 h 836613"/>
              <a:gd name="connsiteX479" fmla="*/ 1645631 w 1803400"/>
              <a:gd name="connsiteY479" fmla="*/ 742951 h 836613"/>
              <a:gd name="connsiteX480" fmla="*/ 1644079 w 1803400"/>
              <a:gd name="connsiteY480" fmla="*/ 742951 h 836613"/>
              <a:gd name="connsiteX481" fmla="*/ 1642526 w 1803400"/>
              <a:gd name="connsiteY481" fmla="*/ 742951 h 836613"/>
              <a:gd name="connsiteX482" fmla="*/ 1641195 w 1803400"/>
              <a:gd name="connsiteY482" fmla="*/ 742729 h 836613"/>
              <a:gd name="connsiteX483" fmla="*/ 1639865 w 1803400"/>
              <a:gd name="connsiteY483" fmla="*/ 742286 h 836613"/>
              <a:gd name="connsiteX484" fmla="*/ 1638312 w 1803400"/>
              <a:gd name="connsiteY484" fmla="*/ 741842 h 836613"/>
              <a:gd name="connsiteX485" fmla="*/ 1636981 w 1803400"/>
              <a:gd name="connsiteY485" fmla="*/ 741177 h 836613"/>
              <a:gd name="connsiteX486" fmla="*/ 1635872 w 1803400"/>
              <a:gd name="connsiteY486" fmla="*/ 740290 h 836613"/>
              <a:gd name="connsiteX487" fmla="*/ 1634542 w 1803400"/>
              <a:gd name="connsiteY487" fmla="*/ 739624 h 836613"/>
              <a:gd name="connsiteX488" fmla="*/ 1633655 w 1803400"/>
              <a:gd name="connsiteY488" fmla="*/ 738515 h 836613"/>
              <a:gd name="connsiteX489" fmla="*/ 1632324 w 1803400"/>
              <a:gd name="connsiteY489" fmla="*/ 737406 h 836613"/>
              <a:gd name="connsiteX490" fmla="*/ 1631658 w 1803400"/>
              <a:gd name="connsiteY490" fmla="*/ 736298 h 836613"/>
              <a:gd name="connsiteX491" fmla="*/ 1630771 w 1803400"/>
              <a:gd name="connsiteY491" fmla="*/ 734745 h 836613"/>
              <a:gd name="connsiteX492" fmla="*/ 1630106 w 1803400"/>
              <a:gd name="connsiteY492" fmla="*/ 733636 h 836613"/>
              <a:gd name="connsiteX493" fmla="*/ 1629441 w 1803400"/>
              <a:gd name="connsiteY493" fmla="*/ 732305 h 836613"/>
              <a:gd name="connsiteX494" fmla="*/ 1629219 w 1803400"/>
              <a:gd name="connsiteY494" fmla="*/ 730753 h 836613"/>
              <a:gd name="connsiteX495" fmla="*/ 1628997 w 1803400"/>
              <a:gd name="connsiteY495" fmla="*/ 729422 h 836613"/>
              <a:gd name="connsiteX496" fmla="*/ 1628775 w 1803400"/>
              <a:gd name="connsiteY496" fmla="*/ 728091 h 836613"/>
              <a:gd name="connsiteX497" fmla="*/ 1628997 w 1803400"/>
              <a:gd name="connsiteY497" fmla="*/ 726539 h 836613"/>
              <a:gd name="connsiteX498" fmla="*/ 1628997 w 1803400"/>
              <a:gd name="connsiteY498" fmla="*/ 724986 h 836613"/>
              <a:gd name="connsiteX499" fmla="*/ 1629441 w 1803400"/>
              <a:gd name="connsiteY499" fmla="*/ 723877 h 836613"/>
              <a:gd name="connsiteX500" fmla="*/ 1630106 w 1803400"/>
              <a:gd name="connsiteY500" fmla="*/ 722325 h 836613"/>
              <a:gd name="connsiteX501" fmla="*/ 1630550 w 1803400"/>
              <a:gd name="connsiteY501" fmla="*/ 720994 h 836613"/>
              <a:gd name="connsiteX502" fmla="*/ 1631215 w 1803400"/>
              <a:gd name="connsiteY502" fmla="*/ 719885 h 836613"/>
              <a:gd name="connsiteX503" fmla="*/ 1632102 w 1803400"/>
              <a:gd name="connsiteY503" fmla="*/ 718555 h 836613"/>
              <a:gd name="connsiteX504" fmla="*/ 1632989 w 1803400"/>
              <a:gd name="connsiteY504" fmla="*/ 717224 h 836613"/>
              <a:gd name="connsiteX505" fmla="*/ 1634320 w 1803400"/>
              <a:gd name="connsiteY505" fmla="*/ 716337 h 836613"/>
              <a:gd name="connsiteX506" fmla="*/ 1635651 w 1803400"/>
              <a:gd name="connsiteY506" fmla="*/ 715450 h 836613"/>
              <a:gd name="connsiteX507" fmla="*/ 1636760 w 1803400"/>
              <a:gd name="connsiteY507" fmla="*/ 714562 h 836613"/>
              <a:gd name="connsiteX508" fmla="*/ 1638090 w 1803400"/>
              <a:gd name="connsiteY508" fmla="*/ 713897 h 836613"/>
              <a:gd name="connsiteX509" fmla="*/ 1639643 w 1803400"/>
              <a:gd name="connsiteY509" fmla="*/ 713453 h 836613"/>
              <a:gd name="connsiteX510" fmla="*/ 1640752 w 1803400"/>
              <a:gd name="connsiteY510" fmla="*/ 713010 h 836613"/>
              <a:gd name="connsiteX511" fmla="*/ 1642304 w 1803400"/>
              <a:gd name="connsiteY511" fmla="*/ 713010 h 836613"/>
              <a:gd name="connsiteX512" fmla="*/ 1125537 w 1803400"/>
              <a:gd name="connsiteY512" fmla="*/ 712788 h 836613"/>
              <a:gd name="connsiteX513" fmla="*/ 1127171 w 1803400"/>
              <a:gd name="connsiteY513" fmla="*/ 713010 h 836613"/>
              <a:gd name="connsiteX514" fmla="*/ 1128572 w 1803400"/>
              <a:gd name="connsiteY514" fmla="*/ 713232 h 836613"/>
              <a:gd name="connsiteX515" fmla="*/ 1130206 w 1803400"/>
              <a:gd name="connsiteY515" fmla="*/ 713453 h 836613"/>
              <a:gd name="connsiteX516" fmla="*/ 1131607 w 1803400"/>
              <a:gd name="connsiteY516" fmla="*/ 713897 h 836613"/>
              <a:gd name="connsiteX517" fmla="*/ 1132774 w 1803400"/>
              <a:gd name="connsiteY517" fmla="*/ 714784 h 836613"/>
              <a:gd name="connsiteX518" fmla="*/ 1134175 w 1803400"/>
              <a:gd name="connsiteY518" fmla="*/ 715450 h 836613"/>
              <a:gd name="connsiteX519" fmla="*/ 1135576 w 1803400"/>
              <a:gd name="connsiteY519" fmla="*/ 716337 h 836613"/>
              <a:gd name="connsiteX520" fmla="*/ 1136743 w 1803400"/>
              <a:gd name="connsiteY520" fmla="*/ 717446 h 836613"/>
              <a:gd name="connsiteX521" fmla="*/ 1137910 w 1803400"/>
              <a:gd name="connsiteY521" fmla="*/ 718555 h 836613"/>
              <a:gd name="connsiteX522" fmla="*/ 1138611 w 1803400"/>
              <a:gd name="connsiteY522" fmla="*/ 719885 h 836613"/>
              <a:gd name="connsiteX523" fmla="*/ 1139545 w 1803400"/>
              <a:gd name="connsiteY523" fmla="*/ 720994 h 836613"/>
              <a:gd name="connsiteX524" fmla="*/ 1140245 w 1803400"/>
              <a:gd name="connsiteY524" fmla="*/ 722325 h 836613"/>
              <a:gd name="connsiteX525" fmla="*/ 1140478 w 1803400"/>
              <a:gd name="connsiteY525" fmla="*/ 723877 h 836613"/>
              <a:gd name="connsiteX526" fmla="*/ 1141179 w 1803400"/>
              <a:gd name="connsiteY526" fmla="*/ 724986 h 836613"/>
              <a:gd name="connsiteX527" fmla="*/ 1141412 w 1803400"/>
              <a:gd name="connsiteY527" fmla="*/ 726539 h 836613"/>
              <a:gd name="connsiteX528" fmla="*/ 1141412 w 1803400"/>
              <a:gd name="connsiteY528" fmla="*/ 728091 h 836613"/>
              <a:gd name="connsiteX529" fmla="*/ 1141179 w 1803400"/>
              <a:gd name="connsiteY529" fmla="*/ 729422 h 836613"/>
              <a:gd name="connsiteX530" fmla="*/ 1141179 w 1803400"/>
              <a:gd name="connsiteY530" fmla="*/ 730753 h 836613"/>
              <a:gd name="connsiteX531" fmla="*/ 1140478 w 1803400"/>
              <a:gd name="connsiteY531" fmla="*/ 732305 h 836613"/>
              <a:gd name="connsiteX532" fmla="*/ 1140012 w 1803400"/>
              <a:gd name="connsiteY532" fmla="*/ 733636 h 836613"/>
              <a:gd name="connsiteX533" fmla="*/ 1139545 w 1803400"/>
              <a:gd name="connsiteY533" fmla="*/ 735189 h 836613"/>
              <a:gd name="connsiteX534" fmla="*/ 1138377 w 1803400"/>
              <a:gd name="connsiteY534" fmla="*/ 736298 h 836613"/>
              <a:gd name="connsiteX535" fmla="*/ 1137677 w 1803400"/>
              <a:gd name="connsiteY535" fmla="*/ 737628 h 836613"/>
              <a:gd name="connsiteX536" fmla="*/ 1136510 w 1803400"/>
              <a:gd name="connsiteY536" fmla="*/ 738515 h 836613"/>
              <a:gd name="connsiteX537" fmla="*/ 1135342 w 1803400"/>
              <a:gd name="connsiteY537" fmla="*/ 739624 h 836613"/>
              <a:gd name="connsiteX538" fmla="*/ 1133942 w 1803400"/>
              <a:gd name="connsiteY538" fmla="*/ 740511 h 836613"/>
              <a:gd name="connsiteX539" fmla="*/ 1132541 w 1803400"/>
              <a:gd name="connsiteY539" fmla="*/ 741177 h 836613"/>
              <a:gd name="connsiteX540" fmla="*/ 1131374 w 1803400"/>
              <a:gd name="connsiteY540" fmla="*/ 741842 h 836613"/>
              <a:gd name="connsiteX541" fmla="*/ 1129739 w 1803400"/>
              <a:gd name="connsiteY541" fmla="*/ 742286 h 836613"/>
              <a:gd name="connsiteX542" fmla="*/ 1128339 w 1803400"/>
              <a:gd name="connsiteY542" fmla="*/ 742729 h 836613"/>
              <a:gd name="connsiteX543" fmla="*/ 1126705 w 1803400"/>
              <a:gd name="connsiteY543" fmla="*/ 742951 h 836613"/>
              <a:gd name="connsiteX544" fmla="*/ 1125304 w 1803400"/>
              <a:gd name="connsiteY544" fmla="*/ 742951 h 836613"/>
              <a:gd name="connsiteX545" fmla="*/ 1123903 w 1803400"/>
              <a:gd name="connsiteY545" fmla="*/ 742951 h 836613"/>
              <a:gd name="connsiteX546" fmla="*/ 1122269 w 1803400"/>
              <a:gd name="connsiteY546" fmla="*/ 742729 h 836613"/>
              <a:gd name="connsiteX547" fmla="*/ 1120635 w 1803400"/>
              <a:gd name="connsiteY547" fmla="*/ 742064 h 836613"/>
              <a:gd name="connsiteX548" fmla="*/ 1119467 w 1803400"/>
              <a:gd name="connsiteY548" fmla="*/ 741620 h 836613"/>
              <a:gd name="connsiteX549" fmla="*/ 1118067 w 1803400"/>
              <a:gd name="connsiteY549" fmla="*/ 741177 h 836613"/>
              <a:gd name="connsiteX550" fmla="*/ 1116432 w 1803400"/>
              <a:gd name="connsiteY550" fmla="*/ 740290 h 836613"/>
              <a:gd name="connsiteX551" fmla="*/ 1115265 w 1803400"/>
              <a:gd name="connsiteY551" fmla="*/ 739403 h 836613"/>
              <a:gd name="connsiteX552" fmla="*/ 1114098 w 1803400"/>
              <a:gd name="connsiteY552" fmla="*/ 738294 h 836613"/>
              <a:gd name="connsiteX553" fmla="*/ 1113164 w 1803400"/>
              <a:gd name="connsiteY553" fmla="*/ 737185 h 836613"/>
              <a:gd name="connsiteX554" fmla="*/ 1112230 w 1803400"/>
              <a:gd name="connsiteY554" fmla="*/ 736076 h 836613"/>
              <a:gd name="connsiteX555" fmla="*/ 1111530 w 1803400"/>
              <a:gd name="connsiteY555" fmla="*/ 734523 h 836613"/>
              <a:gd name="connsiteX556" fmla="*/ 1110596 w 1803400"/>
              <a:gd name="connsiteY556" fmla="*/ 733414 h 836613"/>
              <a:gd name="connsiteX557" fmla="*/ 1110129 w 1803400"/>
              <a:gd name="connsiteY557" fmla="*/ 732084 h 836613"/>
              <a:gd name="connsiteX558" fmla="*/ 1109896 w 1803400"/>
              <a:gd name="connsiteY558" fmla="*/ 730531 h 836613"/>
              <a:gd name="connsiteX559" fmla="*/ 1109662 w 1803400"/>
              <a:gd name="connsiteY559" fmla="*/ 728979 h 836613"/>
              <a:gd name="connsiteX560" fmla="*/ 1109662 w 1803400"/>
              <a:gd name="connsiteY560" fmla="*/ 727870 h 836613"/>
              <a:gd name="connsiteX561" fmla="*/ 1109662 w 1803400"/>
              <a:gd name="connsiteY561" fmla="*/ 726317 h 836613"/>
              <a:gd name="connsiteX562" fmla="*/ 1109896 w 1803400"/>
              <a:gd name="connsiteY562" fmla="*/ 724765 h 836613"/>
              <a:gd name="connsiteX563" fmla="*/ 1110363 w 1803400"/>
              <a:gd name="connsiteY563" fmla="*/ 723434 h 836613"/>
              <a:gd name="connsiteX564" fmla="*/ 1111063 w 1803400"/>
              <a:gd name="connsiteY564" fmla="*/ 722103 h 836613"/>
              <a:gd name="connsiteX565" fmla="*/ 1111530 w 1803400"/>
              <a:gd name="connsiteY565" fmla="*/ 720772 h 836613"/>
              <a:gd name="connsiteX566" fmla="*/ 1112230 w 1803400"/>
              <a:gd name="connsiteY566" fmla="*/ 719442 h 836613"/>
              <a:gd name="connsiteX567" fmla="*/ 1113398 w 1803400"/>
              <a:gd name="connsiteY567" fmla="*/ 718333 h 836613"/>
              <a:gd name="connsiteX568" fmla="*/ 1114331 w 1803400"/>
              <a:gd name="connsiteY568" fmla="*/ 717002 h 836613"/>
              <a:gd name="connsiteX569" fmla="*/ 1115732 w 1803400"/>
              <a:gd name="connsiteY569" fmla="*/ 716115 h 836613"/>
              <a:gd name="connsiteX570" fmla="*/ 1117133 w 1803400"/>
              <a:gd name="connsiteY570" fmla="*/ 715228 h 836613"/>
              <a:gd name="connsiteX571" fmla="*/ 1118300 w 1803400"/>
              <a:gd name="connsiteY571" fmla="*/ 714562 h 836613"/>
              <a:gd name="connsiteX572" fmla="*/ 1119701 w 1803400"/>
              <a:gd name="connsiteY572" fmla="*/ 713897 h 836613"/>
              <a:gd name="connsiteX573" fmla="*/ 1121102 w 1803400"/>
              <a:gd name="connsiteY573" fmla="*/ 713453 h 836613"/>
              <a:gd name="connsiteX574" fmla="*/ 1122502 w 1803400"/>
              <a:gd name="connsiteY574" fmla="*/ 713010 h 836613"/>
              <a:gd name="connsiteX575" fmla="*/ 1124137 w 1803400"/>
              <a:gd name="connsiteY575" fmla="*/ 713010 h 836613"/>
              <a:gd name="connsiteX576" fmla="*/ 1691718 w 1803400"/>
              <a:gd name="connsiteY576" fmla="*/ 661988 h 836613"/>
              <a:gd name="connsiteX577" fmla="*/ 1693294 w 1803400"/>
              <a:gd name="connsiteY577" fmla="*/ 661988 h 836613"/>
              <a:gd name="connsiteX578" fmla="*/ 1694870 w 1803400"/>
              <a:gd name="connsiteY578" fmla="*/ 661988 h 836613"/>
              <a:gd name="connsiteX579" fmla="*/ 1696220 w 1803400"/>
              <a:gd name="connsiteY579" fmla="*/ 662223 h 836613"/>
              <a:gd name="connsiteX580" fmla="*/ 1697571 w 1803400"/>
              <a:gd name="connsiteY580" fmla="*/ 662694 h 836613"/>
              <a:gd name="connsiteX581" fmla="*/ 1699146 w 1803400"/>
              <a:gd name="connsiteY581" fmla="*/ 663164 h 836613"/>
              <a:gd name="connsiteX582" fmla="*/ 1700272 w 1803400"/>
              <a:gd name="connsiteY582" fmla="*/ 663870 h 836613"/>
              <a:gd name="connsiteX583" fmla="*/ 1701622 w 1803400"/>
              <a:gd name="connsiteY583" fmla="*/ 664810 h 836613"/>
              <a:gd name="connsiteX584" fmla="*/ 1702973 w 1803400"/>
              <a:gd name="connsiteY584" fmla="*/ 665751 h 836613"/>
              <a:gd name="connsiteX585" fmla="*/ 1704099 w 1803400"/>
              <a:gd name="connsiteY585" fmla="*/ 666927 h 836613"/>
              <a:gd name="connsiteX586" fmla="*/ 1705224 w 1803400"/>
              <a:gd name="connsiteY586" fmla="*/ 667868 h 836613"/>
              <a:gd name="connsiteX587" fmla="*/ 1705899 w 1803400"/>
              <a:gd name="connsiteY587" fmla="*/ 669279 h 836613"/>
              <a:gd name="connsiteX588" fmla="*/ 1706800 w 1803400"/>
              <a:gd name="connsiteY588" fmla="*/ 670690 h 836613"/>
              <a:gd name="connsiteX589" fmla="*/ 1707250 w 1803400"/>
              <a:gd name="connsiteY589" fmla="*/ 672101 h 836613"/>
              <a:gd name="connsiteX590" fmla="*/ 1707700 w 1803400"/>
              <a:gd name="connsiteY590" fmla="*/ 673512 h 836613"/>
              <a:gd name="connsiteX591" fmla="*/ 1707925 w 1803400"/>
              <a:gd name="connsiteY591" fmla="*/ 675158 h 836613"/>
              <a:gd name="connsiteX592" fmla="*/ 1708150 w 1803400"/>
              <a:gd name="connsiteY592" fmla="*/ 676334 h 836613"/>
              <a:gd name="connsiteX593" fmla="*/ 1708150 w 1803400"/>
              <a:gd name="connsiteY593" fmla="*/ 677981 h 836613"/>
              <a:gd name="connsiteX594" fmla="*/ 1708150 w 1803400"/>
              <a:gd name="connsiteY594" fmla="*/ 679627 h 836613"/>
              <a:gd name="connsiteX595" fmla="*/ 1707925 w 1803400"/>
              <a:gd name="connsiteY595" fmla="*/ 681038 h 836613"/>
              <a:gd name="connsiteX596" fmla="*/ 1707700 w 1803400"/>
              <a:gd name="connsiteY596" fmla="*/ 682449 h 836613"/>
              <a:gd name="connsiteX597" fmla="*/ 1707250 w 1803400"/>
              <a:gd name="connsiteY597" fmla="*/ 684096 h 836613"/>
              <a:gd name="connsiteX598" fmla="*/ 1706575 w 1803400"/>
              <a:gd name="connsiteY598" fmla="*/ 685507 h 836613"/>
              <a:gd name="connsiteX599" fmla="*/ 1705674 w 1803400"/>
              <a:gd name="connsiteY599" fmla="*/ 686918 h 836613"/>
              <a:gd name="connsiteX600" fmla="*/ 1704774 w 1803400"/>
              <a:gd name="connsiteY600" fmla="*/ 688094 h 836613"/>
              <a:gd name="connsiteX601" fmla="*/ 1703648 w 1803400"/>
              <a:gd name="connsiteY601" fmla="*/ 689270 h 836613"/>
              <a:gd name="connsiteX602" fmla="*/ 1702748 w 1803400"/>
              <a:gd name="connsiteY602" fmla="*/ 690210 h 836613"/>
              <a:gd name="connsiteX603" fmla="*/ 1701397 w 1803400"/>
              <a:gd name="connsiteY603" fmla="*/ 691386 h 836613"/>
              <a:gd name="connsiteX604" fmla="*/ 1700047 w 1803400"/>
              <a:gd name="connsiteY604" fmla="*/ 692092 h 836613"/>
              <a:gd name="connsiteX605" fmla="*/ 1698921 w 1803400"/>
              <a:gd name="connsiteY605" fmla="*/ 692562 h 836613"/>
              <a:gd name="connsiteX606" fmla="*/ 1697346 w 1803400"/>
              <a:gd name="connsiteY606" fmla="*/ 693268 h 836613"/>
              <a:gd name="connsiteX607" fmla="*/ 1695770 w 1803400"/>
              <a:gd name="connsiteY607" fmla="*/ 693503 h 836613"/>
              <a:gd name="connsiteX608" fmla="*/ 1694419 w 1803400"/>
              <a:gd name="connsiteY608" fmla="*/ 693738 h 836613"/>
              <a:gd name="connsiteX609" fmla="*/ 1693069 w 1803400"/>
              <a:gd name="connsiteY609" fmla="*/ 693738 h 836613"/>
              <a:gd name="connsiteX610" fmla="*/ 1691493 w 1803400"/>
              <a:gd name="connsiteY610" fmla="*/ 693738 h 836613"/>
              <a:gd name="connsiteX611" fmla="*/ 1690142 w 1803400"/>
              <a:gd name="connsiteY611" fmla="*/ 693503 h 836613"/>
              <a:gd name="connsiteX612" fmla="*/ 1688567 w 1803400"/>
              <a:gd name="connsiteY612" fmla="*/ 693268 h 836613"/>
              <a:gd name="connsiteX613" fmla="*/ 1687216 w 1803400"/>
              <a:gd name="connsiteY613" fmla="*/ 692562 h 836613"/>
              <a:gd name="connsiteX614" fmla="*/ 1685866 w 1803400"/>
              <a:gd name="connsiteY614" fmla="*/ 691857 h 836613"/>
              <a:gd name="connsiteX615" fmla="*/ 1684515 w 1803400"/>
              <a:gd name="connsiteY615" fmla="*/ 691151 h 836613"/>
              <a:gd name="connsiteX616" fmla="*/ 1683390 w 1803400"/>
              <a:gd name="connsiteY616" fmla="*/ 689975 h 836613"/>
              <a:gd name="connsiteX617" fmla="*/ 1682264 w 1803400"/>
              <a:gd name="connsiteY617" fmla="*/ 689034 h 836613"/>
              <a:gd name="connsiteX618" fmla="*/ 1681364 w 1803400"/>
              <a:gd name="connsiteY618" fmla="*/ 687858 h 836613"/>
              <a:gd name="connsiteX619" fmla="*/ 1680238 w 1803400"/>
              <a:gd name="connsiteY619" fmla="*/ 686447 h 836613"/>
              <a:gd name="connsiteX620" fmla="*/ 1679563 w 1803400"/>
              <a:gd name="connsiteY620" fmla="*/ 685271 h 836613"/>
              <a:gd name="connsiteX621" fmla="*/ 1678888 w 1803400"/>
              <a:gd name="connsiteY621" fmla="*/ 683625 h 836613"/>
              <a:gd name="connsiteX622" fmla="*/ 1678437 w 1803400"/>
              <a:gd name="connsiteY622" fmla="*/ 682214 h 836613"/>
              <a:gd name="connsiteX623" fmla="*/ 1678212 w 1803400"/>
              <a:gd name="connsiteY623" fmla="*/ 680803 h 836613"/>
              <a:gd name="connsiteX624" fmla="*/ 1677987 w 1803400"/>
              <a:gd name="connsiteY624" fmla="*/ 679392 h 836613"/>
              <a:gd name="connsiteX625" fmla="*/ 1677987 w 1803400"/>
              <a:gd name="connsiteY625" fmla="*/ 677746 h 836613"/>
              <a:gd name="connsiteX626" fmla="*/ 1677987 w 1803400"/>
              <a:gd name="connsiteY626" fmla="*/ 676099 h 836613"/>
              <a:gd name="connsiteX627" fmla="*/ 1678212 w 1803400"/>
              <a:gd name="connsiteY627" fmla="*/ 674923 h 836613"/>
              <a:gd name="connsiteX628" fmla="*/ 1678437 w 1803400"/>
              <a:gd name="connsiteY628" fmla="*/ 673277 h 836613"/>
              <a:gd name="connsiteX629" fmla="*/ 1678888 w 1803400"/>
              <a:gd name="connsiteY629" fmla="*/ 671631 h 836613"/>
              <a:gd name="connsiteX630" fmla="*/ 1679788 w 1803400"/>
              <a:gd name="connsiteY630" fmla="*/ 670220 h 836613"/>
              <a:gd name="connsiteX631" fmla="*/ 1680463 w 1803400"/>
              <a:gd name="connsiteY631" fmla="*/ 669044 h 836613"/>
              <a:gd name="connsiteX632" fmla="*/ 1681589 w 1803400"/>
              <a:gd name="connsiteY632" fmla="*/ 667633 h 836613"/>
              <a:gd name="connsiteX633" fmla="*/ 1682489 w 1803400"/>
              <a:gd name="connsiteY633" fmla="*/ 666692 h 836613"/>
              <a:gd name="connsiteX634" fmla="*/ 1683615 w 1803400"/>
              <a:gd name="connsiteY634" fmla="*/ 665516 h 836613"/>
              <a:gd name="connsiteX635" fmla="*/ 1684740 w 1803400"/>
              <a:gd name="connsiteY635" fmla="*/ 664340 h 836613"/>
              <a:gd name="connsiteX636" fmla="*/ 1686091 w 1803400"/>
              <a:gd name="connsiteY636" fmla="*/ 663634 h 836613"/>
              <a:gd name="connsiteX637" fmla="*/ 1687666 w 1803400"/>
              <a:gd name="connsiteY637" fmla="*/ 663164 h 836613"/>
              <a:gd name="connsiteX638" fmla="*/ 1688792 w 1803400"/>
              <a:gd name="connsiteY638" fmla="*/ 662694 h 836613"/>
              <a:gd name="connsiteX639" fmla="*/ 1690368 w 1803400"/>
              <a:gd name="connsiteY639" fmla="*/ 662223 h 836613"/>
              <a:gd name="connsiteX640" fmla="*/ 1073956 w 1803400"/>
              <a:gd name="connsiteY640" fmla="*/ 661988 h 836613"/>
              <a:gd name="connsiteX641" fmla="*/ 1075307 w 1803400"/>
              <a:gd name="connsiteY641" fmla="*/ 661988 h 836613"/>
              <a:gd name="connsiteX642" fmla="*/ 1076882 w 1803400"/>
              <a:gd name="connsiteY642" fmla="*/ 661988 h 836613"/>
              <a:gd name="connsiteX643" fmla="*/ 1078233 w 1803400"/>
              <a:gd name="connsiteY643" fmla="*/ 662223 h 836613"/>
              <a:gd name="connsiteX644" fmla="*/ 1079809 w 1803400"/>
              <a:gd name="connsiteY644" fmla="*/ 662694 h 836613"/>
              <a:gd name="connsiteX645" fmla="*/ 1080934 w 1803400"/>
              <a:gd name="connsiteY645" fmla="*/ 663164 h 836613"/>
              <a:gd name="connsiteX646" fmla="*/ 1082510 w 1803400"/>
              <a:gd name="connsiteY646" fmla="*/ 663634 h 836613"/>
              <a:gd name="connsiteX647" fmla="*/ 1083860 w 1803400"/>
              <a:gd name="connsiteY647" fmla="*/ 664340 h 836613"/>
              <a:gd name="connsiteX648" fmla="*/ 1084986 w 1803400"/>
              <a:gd name="connsiteY648" fmla="*/ 665281 h 836613"/>
              <a:gd name="connsiteX649" fmla="*/ 1086111 w 1803400"/>
              <a:gd name="connsiteY649" fmla="*/ 666221 h 836613"/>
              <a:gd name="connsiteX650" fmla="*/ 1087012 w 1803400"/>
              <a:gd name="connsiteY650" fmla="*/ 667633 h 836613"/>
              <a:gd name="connsiteX651" fmla="*/ 1088137 w 1803400"/>
              <a:gd name="connsiteY651" fmla="*/ 669044 h 836613"/>
              <a:gd name="connsiteX652" fmla="*/ 1088812 w 1803400"/>
              <a:gd name="connsiteY652" fmla="*/ 670220 h 836613"/>
              <a:gd name="connsiteX653" fmla="*/ 1089713 w 1803400"/>
              <a:gd name="connsiteY653" fmla="*/ 671631 h 836613"/>
              <a:gd name="connsiteX654" fmla="*/ 1090163 w 1803400"/>
              <a:gd name="connsiteY654" fmla="*/ 673277 h 836613"/>
              <a:gd name="connsiteX655" fmla="*/ 1090388 w 1803400"/>
              <a:gd name="connsiteY655" fmla="*/ 674453 h 836613"/>
              <a:gd name="connsiteX656" fmla="*/ 1090613 w 1803400"/>
              <a:gd name="connsiteY656" fmla="*/ 676099 h 836613"/>
              <a:gd name="connsiteX657" fmla="*/ 1090613 w 1803400"/>
              <a:gd name="connsiteY657" fmla="*/ 677746 h 836613"/>
              <a:gd name="connsiteX658" fmla="*/ 1090613 w 1803400"/>
              <a:gd name="connsiteY658" fmla="*/ 679392 h 836613"/>
              <a:gd name="connsiteX659" fmla="*/ 1090388 w 1803400"/>
              <a:gd name="connsiteY659" fmla="*/ 680803 h 836613"/>
              <a:gd name="connsiteX660" fmla="*/ 1090163 w 1803400"/>
              <a:gd name="connsiteY660" fmla="*/ 682214 h 836613"/>
              <a:gd name="connsiteX661" fmla="*/ 1089713 w 1803400"/>
              <a:gd name="connsiteY661" fmla="*/ 683625 h 836613"/>
              <a:gd name="connsiteX662" fmla="*/ 1089038 w 1803400"/>
              <a:gd name="connsiteY662" fmla="*/ 685271 h 836613"/>
              <a:gd name="connsiteX663" fmla="*/ 1088362 w 1803400"/>
              <a:gd name="connsiteY663" fmla="*/ 686447 h 836613"/>
              <a:gd name="connsiteX664" fmla="*/ 1087462 w 1803400"/>
              <a:gd name="connsiteY664" fmla="*/ 687858 h 836613"/>
              <a:gd name="connsiteX665" fmla="*/ 1086336 w 1803400"/>
              <a:gd name="connsiteY665" fmla="*/ 689034 h 836613"/>
              <a:gd name="connsiteX666" fmla="*/ 1085211 w 1803400"/>
              <a:gd name="connsiteY666" fmla="*/ 689975 h 836613"/>
              <a:gd name="connsiteX667" fmla="*/ 1084085 w 1803400"/>
              <a:gd name="connsiteY667" fmla="*/ 691151 h 836613"/>
              <a:gd name="connsiteX668" fmla="*/ 1082735 w 1803400"/>
              <a:gd name="connsiteY668" fmla="*/ 691857 h 836613"/>
              <a:gd name="connsiteX669" fmla="*/ 1081384 w 1803400"/>
              <a:gd name="connsiteY669" fmla="*/ 692562 h 836613"/>
              <a:gd name="connsiteX670" fmla="*/ 1080034 w 1803400"/>
              <a:gd name="connsiteY670" fmla="*/ 693268 h 836613"/>
              <a:gd name="connsiteX671" fmla="*/ 1078458 w 1803400"/>
              <a:gd name="connsiteY671" fmla="*/ 693503 h 836613"/>
              <a:gd name="connsiteX672" fmla="*/ 1077107 w 1803400"/>
              <a:gd name="connsiteY672" fmla="*/ 693738 h 836613"/>
              <a:gd name="connsiteX673" fmla="*/ 1075532 w 1803400"/>
              <a:gd name="connsiteY673" fmla="*/ 693738 h 836613"/>
              <a:gd name="connsiteX674" fmla="*/ 1074181 w 1803400"/>
              <a:gd name="connsiteY674" fmla="*/ 693738 h 836613"/>
              <a:gd name="connsiteX675" fmla="*/ 1072831 w 1803400"/>
              <a:gd name="connsiteY675" fmla="*/ 693503 h 836613"/>
              <a:gd name="connsiteX676" fmla="*/ 1071255 w 1803400"/>
              <a:gd name="connsiteY676" fmla="*/ 693268 h 836613"/>
              <a:gd name="connsiteX677" fmla="*/ 1070129 w 1803400"/>
              <a:gd name="connsiteY677" fmla="*/ 692562 h 836613"/>
              <a:gd name="connsiteX678" fmla="*/ 1068554 w 1803400"/>
              <a:gd name="connsiteY678" fmla="*/ 692092 h 836613"/>
              <a:gd name="connsiteX679" fmla="*/ 1067203 w 1803400"/>
              <a:gd name="connsiteY679" fmla="*/ 691386 h 836613"/>
              <a:gd name="connsiteX680" fmla="*/ 1065853 w 1803400"/>
              <a:gd name="connsiteY680" fmla="*/ 690210 h 836613"/>
              <a:gd name="connsiteX681" fmla="*/ 1064952 w 1803400"/>
              <a:gd name="connsiteY681" fmla="*/ 689270 h 836613"/>
              <a:gd name="connsiteX682" fmla="*/ 1063827 w 1803400"/>
              <a:gd name="connsiteY682" fmla="*/ 688094 h 836613"/>
              <a:gd name="connsiteX683" fmla="*/ 1062926 w 1803400"/>
              <a:gd name="connsiteY683" fmla="*/ 686918 h 836613"/>
              <a:gd name="connsiteX684" fmla="*/ 1062026 w 1803400"/>
              <a:gd name="connsiteY684" fmla="*/ 685507 h 836613"/>
              <a:gd name="connsiteX685" fmla="*/ 1061351 w 1803400"/>
              <a:gd name="connsiteY685" fmla="*/ 683860 h 836613"/>
              <a:gd name="connsiteX686" fmla="*/ 1060900 w 1803400"/>
              <a:gd name="connsiteY686" fmla="*/ 682449 h 836613"/>
              <a:gd name="connsiteX687" fmla="*/ 1060675 w 1803400"/>
              <a:gd name="connsiteY687" fmla="*/ 681038 h 836613"/>
              <a:gd name="connsiteX688" fmla="*/ 1060450 w 1803400"/>
              <a:gd name="connsiteY688" fmla="*/ 679627 h 836613"/>
              <a:gd name="connsiteX689" fmla="*/ 1060450 w 1803400"/>
              <a:gd name="connsiteY689" fmla="*/ 677981 h 836613"/>
              <a:gd name="connsiteX690" fmla="*/ 1060450 w 1803400"/>
              <a:gd name="connsiteY690" fmla="*/ 676334 h 836613"/>
              <a:gd name="connsiteX691" fmla="*/ 1060675 w 1803400"/>
              <a:gd name="connsiteY691" fmla="*/ 674923 h 836613"/>
              <a:gd name="connsiteX692" fmla="*/ 1060900 w 1803400"/>
              <a:gd name="connsiteY692" fmla="*/ 673512 h 836613"/>
              <a:gd name="connsiteX693" fmla="*/ 1061351 w 1803400"/>
              <a:gd name="connsiteY693" fmla="*/ 671866 h 836613"/>
              <a:gd name="connsiteX694" fmla="*/ 1061801 w 1803400"/>
              <a:gd name="connsiteY694" fmla="*/ 670690 h 836613"/>
              <a:gd name="connsiteX695" fmla="*/ 1062701 w 1803400"/>
              <a:gd name="connsiteY695" fmla="*/ 669279 h 836613"/>
              <a:gd name="connsiteX696" fmla="*/ 1063602 w 1803400"/>
              <a:gd name="connsiteY696" fmla="*/ 667868 h 836613"/>
              <a:gd name="connsiteX697" fmla="*/ 1064727 w 1803400"/>
              <a:gd name="connsiteY697" fmla="*/ 666927 h 836613"/>
              <a:gd name="connsiteX698" fmla="*/ 1065627 w 1803400"/>
              <a:gd name="connsiteY698" fmla="*/ 665751 h 836613"/>
              <a:gd name="connsiteX699" fmla="*/ 1066978 w 1803400"/>
              <a:gd name="connsiteY699" fmla="*/ 664810 h 836613"/>
              <a:gd name="connsiteX700" fmla="*/ 1068329 w 1803400"/>
              <a:gd name="connsiteY700" fmla="*/ 663870 h 836613"/>
              <a:gd name="connsiteX701" fmla="*/ 1069454 w 1803400"/>
              <a:gd name="connsiteY701" fmla="*/ 663164 h 836613"/>
              <a:gd name="connsiteX702" fmla="*/ 1071030 w 1803400"/>
              <a:gd name="connsiteY702" fmla="*/ 662694 h 836613"/>
              <a:gd name="connsiteX703" fmla="*/ 1072605 w 1803400"/>
              <a:gd name="connsiteY703" fmla="*/ 662223 h 836613"/>
              <a:gd name="connsiteX704" fmla="*/ 1731774 w 1803400"/>
              <a:gd name="connsiteY704" fmla="*/ 604838 h 836613"/>
              <a:gd name="connsiteX705" fmla="*/ 1733338 w 1803400"/>
              <a:gd name="connsiteY705" fmla="*/ 604838 h 836613"/>
              <a:gd name="connsiteX706" fmla="*/ 1734679 w 1803400"/>
              <a:gd name="connsiteY706" fmla="*/ 604838 h 836613"/>
              <a:gd name="connsiteX707" fmla="*/ 1736019 w 1803400"/>
              <a:gd name="connsiteY707" fmla="*/ 604838 h 836613"/>
              <a:gd name="connsiteX708" fmla="*/ 1737583 w 1803400"/>
              <a:gd name="connsiteY708" fmla="*/ 605073 h 836613"/>
              <a:gd name="connsiteX709" fmla="*/ 1739147 w 1803400"/>
              <a:gd name="connsiteY709" fmla="*/ 605544 h 836613"/>
              <a:gd name="connsiteX710" fmla="*/ 1740488 w 1803400"/>
              <a:gd name="connsiteY710" fmla="*/ 606014 h 836613"/>
              <a:gd name="connsiteX711" fmla="*/ 1741829 w 1803400"/>
              <a:gd name="connsiteY711" fmla="*/ 606955 h 836613"/>
              <a:gd name="connsiteX712" fmla="*/ 1743169 w 1803400"/>
              <a:gd name="connsiteY712" fmla="*/ 607660 h 836613"/>
              <a:gd name="connsiteX713" fmla="*/ 1744510 w 1803400"/>
              <a:gd name="connsiteY713" fmla="*/ 608836 h 836613"/>
              <a:gd name="connsiteX714" fmla="*/ 1745404 w 1803400"/>
              <a:gd name="connsiteY714" fmla="*/ 609777 h 836613"/>
              <a:gd name="connsiteX715" fmla="*/ 1746521 w 1803400"/>
              <a:gd name="connsiteY715" fmla="*/ 610953 h 836613"/>
              <a:gd name="connsiteX716" fmla="*/ 1747191 w 1803400"/>
              <a:gd name="connsiteY716" fmla="*/ 612129 h 836613"/>
              <a:gd name="connsiteX717" fmla="*/ 1748085 w 1803400"/>
              <a:gd name="connsiteY717" fmla="*/ 613540 h 836613"/>
              <a:gd name="connsiteX718" fmla="*/ 1748532 w 1803400"/>
              <a:gd name="connsiteY718" fmla="*/ 614951 h 836613"/>
              <a:gd name="connsiteX719" fmla="*/ 1748978 w 1803400"/>
              <a:gd name="connsiteY719" fmla="*/ 616597 h 836613"/>
              <a:gd name="connsiteX720" fmla="*/ 1749202 w 1803400"/>
              <a:gd name="connsiteY720" fmla="*/ 617773 h 836613"/>
              <a:gd name="connsiteX721" fmla="*/ 1749425 w 1803400"/>
              <a:gd name="connsiteY721" fmla="*/ 619420 h 836613"/>
              <a:gd name="connsiteX722" fmla="*/ 1749425 w 1803400"/>
              <a:gd name="connsiteY722" fmla="*/ 621066 h 836613"/>
              <a:gd name="connsiteX723" fmla="*/ 1749202 w 1803400"/>
              <a:gd name="connsiteY723" fmla="*/ 622712 h 836613"/>
              <a:gd name="connsiteX724" fmla="*/ 1748978 w 1803400"/>
              <a:gd name="connsiteY724" fmla="*/ 624123 h 836613"/>
              <a:gd name="connsiteX725" fmla="*/ 1748755 w 1803400"/>
              <a:gd name="connsiteY725" fmla="*/ 625534 h 836613"/>
              <a:gd name="connsiteX726" fmla="*/ 1748085 w 1803400"/>
              <a:gd name="connsiteY726" fmla="*/ 627181 h 836613"/>
              <a:gd name="connsiteX727" fmla="*/ 1747414 w 1803400"/>
              <a:gd name="connsiteY727" fmla="*/ 628592 h 836613"/>
              <a:gd name="connsiteX728" fmla="*/ 1746521 w 1803400"/>
              <a:gd name="connsiteY728" fmla="*/ 629768 h 836613"/>
              <a:gd name="connsiteX729" fmla="*/ 1745627 w 1803400"/>
              <a:gd name="connsiteY729" fmla="*/ 631179 h 836613"/>
              <a:gd name="connsiteX730" fmla="*/ 1744510 w 1803400"/>
              <a:gd name="connsiteY730" fmla="*/ 632120 h 836613"/>
              <a:gd name="connsiteX731" fmla="*/ 1743393 w 1803400"/>
              <a:gd name="connsiteY731" fmla="*/ 633296 h 836613"/>
              <a:gd name="connsiteX732" fmla="*/ 1742052 w 1803400"/>
              <a:gd name="connsiteY732" fmla="*/ 634001 h 836613"/>
              <a:gd name="connsiteX733" fmla="*/ 1740935 w 1803400"/>
              <a:gd name="connsiteY733" fmla="*/ 634942 h 836613"/>
              <a:gd name="connsiteX734" fmla="*/ 1739594 w 1803400"/>
              <a:gd name="connsiteY734" fmla="*/ 635412 h 836613"/>
              <a:gd name="connsiteX735" fmla="*/ 1738030 w 1803400"/>
              <a:gd name="connsiteY735" fmla="*/ 635883 h 836613"/>
              <a:gd name="connsiteX736" fmla="*/ 1736913 w 1803400"/>
              <a:gd name="connsiteY736" fmla="*/ 636118 h 836613"/>
              <a:gd name="connsiteX737" fmla="*/ 1735349 w 1803400"/>
              <a:gd name="connsiteY737" fmla="*/ 636588 h 836613"/>
              <a:gd name="connsiteX738" fmla="*/ 1733785 w 1803400"/>
              <a:gd name="connsiteY738" fmla="*/ 636588 h 836613"/>
              <a:gd name="connsiteX739" fmla="*/ 1732221 w 1803400"/>
              <a:gd name="connsiteY739" fmla="*/ 636588 h 836613"/>
              <a:gd name="connsiteX740" fmla="*/ 1731104 w 1803400"/>
              <a:gd name="connsiteY740" fmla="*/ 636118 h 836613"/>
              <a:gd name="connsiteX741" fmla="*/ 1729540 w 1803400"/>
              <a:gd name="connsiteY741" fmla="*/ 635647 h 836613"/>
              <a:gd name="connsiteX742" fmla="*/ 1727976 w 1803400"/>
              <a:gd name="connsiteY742" fmla="*/ 635177 h 836613"/>
              <a:gd name="connsiteX743" fmla="*/ 1726635 w 1803400"/>
              <a:gd name="connsiteY743" fmla="*/ 634236 h 836613"/>
              <a:gd name="connsiteX744" fmla="*/ 1725518 w 1803400"/>
              <a:gd name="connsiteY744" fmla="*/ 633531 h 836613"/>
              <a:gd name="connsiteX745" fmla="*/ 1724178 w 1803400"/>
              <a:gd name="connsiteY745" fmla="*/ 632590 h 836613"/>
              <a:gd name="connsiteX746" fmla="*/ 1723284 w 1803400"/>
              <a:gd name="connsiteY746" fmla="*/ 631414 h 836613"/>
              <a:gd name="connsiteX747" fmla="*/ 1722167 w 1803400"/>
              <a:gd name="connsiteY747" fmla="*/ 630003 h 836613"/>
              <a:gd name="connsiteX748" fmla="*/ 1721497 w 1803400"/>
              <a:gd name="connsiteY748" fmla="*/ 629062 h 836613"/>
              <a:gd name="connsiteX749" fmla="*/ 1720603 w 1803400"/>
              <a:gd name="connsiteY749" fmla="*/ 627651 h 836613"/>
              <a:gd name="connsiteX750" fmla="*/ 1720156 w 1803400"/>
              <a:gd name="connsiteY750" fmla="*/ 626005 h 836613"/>
              <a:gd name="connsiteX751" fmla="*/ 1719709 w 1803400"/>
              <a:gd name="connsiteY751" fmla="*/ 624829 h 836613"/>
              <a:gd name="connsiteX752" fmla="*/ 1719486 w 1803400"/>
              <a:gd name="connsiteY752" fmla="*/ 623183 h 836613"/>
              <a:gd name="connsiteX753" fmla="*/ 1719262 w 1803400"/>
              <a:gd name="connsiteY753" fmla="*/ 621771 h 836613"/>
              <a:gd name="connsiteX754" fmla="*/ 1719262 w 1803400"/>
              <a:gd name="connsiteY754" fmla="*/ 620125 h 836613"/>
              <a:gd name="connsiteX755" fmla="*/ 1719262 w 1803400"/>
              <a:gd name="connsiteY755" fmla="*/ 618714 h 836613"/>
              <a:gd name="connsiteX756" fmla="*/ 1719486 w 1803400"/>
              <a:gd name="connsiteY756" fmla="*/ 617068 h 836613"/>
              <a:gd name="connsiteX757" fmla="*/ 1719933 w 1803400"/>
              <a:gd name="connsiteY757" fmla="*/ 615657 h 836613"/>
              <a:gd name="connsiteX758" fmla="*/ 1720379 w 1803400"/>
              <a:gd name="connsiteY758" fmla="*/ 614010 h 836613"/>
              <a:gd name="connsiteX759" fmla="*/ 1721273 w 1803400"/>
              <a:gd name="connsiteY759" fmla="*/ 612599 h 836613"/>
              <a:gd name="connsiteX760" fmla="*/ 1721943 w 1803400"/>
              <a:gd name="connsiteY760" fmla="*/ 611188 h 836613"/>
              <a:gd name="connsiteX761" fmla="*/ 1722837 w 1803400"/>
              <a:gd name="connsiteY761" fmla="*/ 610012 h 836613"/>
              <a:gd name="connsiteX762" fmla="*/ 1723954 w 1803400"/>
              <a:gd name="connsiteY762" fmla="*/ 608836 h 836613"/>
              <a:gd name="connsiteX763" fmla="*/ 1725295 w 1803400"/>
              <a:gd name="connsiteY763" fmla="*/ 607896 h 836613"/>
              <a:gd name="connsiteX764" fmla="*/ 1726412 w 1803400"/>
              <a:gd name="connsiteY764" fmla="*/ 606955 h 836613"/>
              <a:gd name="connsiteX765" fmla="*/ 1727753 w 1803400"/>
              <a:gd name="connsiteY765" fmla="*/ 606484 h 836613"/>
              <a:gd name="connsiteX766" fmla="*/ 1729093 w 1803400"/>
              <a:gd name="connsiteY766" fmla="*/ 605544 h 836613"/>
              <a:gd name="connsiteX767" fmla="*/ 1730210 w 1803400"/>
              <a:gd name="connsiteY767" fmla="*/ 605308 h 836613"/>
              <a:gd name="connsiteX768" fmla="*/ 1033945 w 1803400"/>
              <a:gd name="connsiteY768" fmla="*/ 604838 h 836613"/>
              <a:gd name="connsiteX769" fmla="*/ 1035285 w 1803400"/>
              <a:gd name="connsiteY769" fmla="*/ 604838 h 836613"/>
              <a:gd name="connsiteX770" fmla="*/ 1036849 w 1803400"/>
              <a:gd name="connsiteY770" fmla="*/ 604838 h 836613"/>
              <a:gd name="connsiteX771" fmla="*/ 1038190 w 1803400"/>
              <a:gd name="connsiteY771" fmla="*/ 605073 h 836613"/>
              <a:gd name="connsiteX772" fmla="*/ 1039754 w 1803400"/>
              <a:gd name="connsiteY772" fmla="*/ 605308 h 836613"/>
              <a:gd name="connsiteX773" fmla="*/ 1040871 w 1803400"/>
              <a:gd name="connsiteY773" fmla="*/ 605779 h 836613"/>
              <a:gd name="connsiteX774" fmla="*/ 1042435 w 1803400"/>
              <a:gd name="connsiteY774" fmla="*/ 606484 h 836613"/>
              <a:gd name="connsiteX775" fmla="*/ 1043776 w 1803400"/>
              <a:gd name="connsiteY775" fmla="*/ 607190 h 836613"/>
              <a:gd name="connsiteX776" fmla="*/ 1044893 w 1803400"/>
              <a:gd name="connsiteY776" fmla="*/ 607896 h 836613"/>
              <a:gd name="connsiteX777" fmla="*/ 1046010 w 1803400"/>
              <a:gd name="connsiteY777" fmla="*/ 609071 h 836613"/>
              <a:gd name="connsiteX778" fmla="*/ 1047127 w 1803400"/>
              <a:gd name="connsiteY778" fmla="*/ 610012 h 836613"/>
              <a:gd name="connsiteX779" fmla="*/ 1048021 w 1803400"/>
              <a:gd name="connsiteY779" fmla="*/ 611423 h 836613"/>
              <a:gd name="connsiteX780" fmla="*/ 1048691 w 1803400"/>
              <a:gd name="connsiteY780" fmla="*/ 612834 h 836613"/>
              <a:gd name="connsiteX781" fmla="*/ 1049585 w 1803400"/>
              <a:gd name="connsiteY781" fmla="*/ 614010 h 836613"/>
              <a:gd name="connsiteX782" fmla="*/ 1050032 w 1803400"/>
              <a:gd name="connsiteY782" fmla="*/ 615657 h 836613"/>
              <a:gd name="connsiteX783" fmla="*/ 1050478 w 1803400"/>
              <a:gd name="connsiteY783" fmla="*/ 617068 h 836613"/>
              <a:gd name="connsiteX784" fmla="*/ 1050925 w 1803400"/>
              <a:gd name="connsiteY784" fmla="*/ 618714 h 836613"/>
              <a:gd name="connsiteX785" fmla="*/ 1050925 w 1803400"/>
              <a:gd name="connsiteY785" fmla="*/ 620125 h 836613"/>
              <a:gd name="connsiteX786" fmla="*/ 1050925 w 1803400"/>
              <a:gd name="connsiteY786" fmla="*/ 621771 h 836613"/>
              <a:gd name="connsiteX787" fmla="*/ 1050925 w 1803400"/>
              <a:gd name="connsiteY787" fmla="*/ 623183 h 836613"/>
              <a:gd name="connsiteX788" fmla="*/ 1050255 w 1803400"/>
              <a:gd name="connsiteY788" fmla="*/ 624829 h 836613"/>
              <a:gd name="connsiteX789" fmla="*/ 1050032 w 1803400"/>
              <a:gd name="connsiteY789" fmla="*/ 626240 h 836613"/>
              <a:gd name="connsiteX790" fmla="*/ 1049361 w 1803400"/>
              <a:gd name="connsiteY790" fmla="*/ 627651 h 836613"/>
              <a:gd name="connsiteX791" fmla="*/ 1048691 w 1803400"/>
              <a:gd name="connsiteY791" fmla="*/ 629062 h 836613"/>
              <a:gd name="connsiteX792" fmla="*/ 1047797 w 1803400"/>
              <a:gd name="connsiteY792" fmla="*/ 630238 h 836613"/>
              <a:gd name="connsiteX793" fmla="*/ 1046680 w 1803400"/>
              <a:gd name="connsiteY793" fmla="*/ 631414 h 836613"/>
              <a:gd name="connsiteX794" fmla="*/ 1045786 w 1803400"/>
              <a:gd name="connsiteY794" fmla="*/ 632590 h 836613"/>
              <a:gd name="connsiteX795" fmla="*/ 1044669 w 1803400"/>
              <a:gd name="connsiteY795" fmla="*/ 633531 h 836613"/>
              <a:gd name="connsiteX796" fmla="*/ 1043329 w 1803400"/>
              <a:gd name="connsiteY796" fmla="*/ 634236 h 836613"/>
              <a:gd name="connsiteX797" fmla="*/ 1041988 w 1803400"/>
              <a:gd name="connsiteY797" fmla="*/ 635177 h 836613"/>
              <a:gd name="connsiteX798" fmla="*/ 1040424 w 1803400"/>
              <a:gd name="connsiteY798" fmla="*/ 635647 h 836613"/>
              <a:gd name="connsiteX799" fmla="*/ 1039083 w 1803400"/>
              <a:gd name="connsiteY799" fmla="*/ 636118 h 836613"/>
              <a:gd name="connsiteX800" fmla="*/ 1037743 w 1803400"/>
              <a:gd name="connsiteY800" fmla="*/ 636588 h 836613"/>
              <a:gd name="connsiteX801" fmla="*/ 1036179 w 1803400"/>
              <a:gd name="connsiteY801" fmla="*/ 636588 h 836613"/>
              <a:gd name="connsiteX802" fmla="*/ 1034615 w 1803400"/>
              <a:gd name="connsiteY802" fmla="*/ 636588 h 836613"/>
              <a:gd name="connsiteX803" fmla="*/ 1033274 w 1803400"/>
              <a:gd name="connsiteY803" fmla="*/ 636588 h 836613"/>
              <a:gd name="connsiteX804" fmla="*/ 1031934 w 1803400"/>
              <a:gd name="connsiteY804" fmla="*/ 635883 h 836613"/>
              <a:gd name="connsiteX805" fmla="*/ 1030593 w 1803400"/>
              <a:gd name="connsiteY805" fmla="*/ 635647 h 836613"/>
              <a:gd name="connsiteX806" fmla="*/ 1029029 w 1803400"/>
              <a:gd name="connsiteY806" fmla="*/ 634942 h 836613"/>
              <a:gd name="connsiteX807" fmla="*/ 1027912 w 1803400"/>
              <a:gd name="connsiteY807" fmla="*/ 634236 h 836613"/>
              <a:gd name="connsiteX808" fmla="*/ 1026571 w 1803400"/>
              <a:gd name="connsiteY808" fmla="*/ 633296 h 836613"/>
              <a:gd name="connsiteX809" fmla="*/ 1025454 w 1803400"/>
              <a:gd name="connsiteY809" fmla="*/ 632590 h 836613"/>
              <a:gd name="connsiteX810" fmla="*/ 1024561 w 1803400"/>
              <a:gd name="connsiteY810" fmla="*/ 631179 h 836613"/>
              <a:gd name="connsiteX811" fmla="*/ 1023443 w 1803400"/>
              <a:gd name="connsiteY811" fmla="*/ 630003 h 836613"/>
              <a:gd name="connsiteX812" fmla="*/ 1022773 w 1803400"/>
              <a:gd name="connsiteY812" fmla="*/ 628827 h 836613"/>
              <a:gd name="connsiteX813" fmla="*/ 1021879 w 1803400"/>
              <a:gd name="connsiteY813" fmla="*/ 627181 h 836613"/>
              <a:gd name="connsiteX814" fmla="*/ 1021433 w 1803400"/>
              <a:gd name="connsiteY814" fmla="*/ 625534 h 836613"/>
              <a:gd name="connsiteX815" fmla="*/ 1020986 w 1803400"/>
              <a:gd name="connsiteY815" fmla="*/ 624123 h 836613"/>
              <a:gd name="connsiteX816" fmla="*/ 1020762 w 1803400"/>
              <a:gd name="connsiteY816" fmla="*/ 622712 h 836613"/>
              <a:gd name="connsiteX817" fmla="*/ 1020762 w 1803400"/>
              <a:gd name="connsiteY817" fmla="*/ 621066 h 836613"/>
              <a:gd name="connsiteX818" fmla="*/ 1020762 w 1803400"/>
              <a:gd name="connsiteY818" fmla="*/ 619420 h 836613"/>
              <a:gd name="connsiteX819" fmla="*/ 1020762 w 1803400"/>
              <a:gd name="connsiteY819" fmla="*/ 618008 h 836613"/>
              <a:gd name="connsiteX820" fmla="*/ 1021209 w 1803400"/>
              <a:gd name="connsiteY820" fmla="*/ 616597 h 836613"/>
              <a:gd name="connsiteX821" fmla="*/ 1021433 w 1803400"/>
              <a:gd name="connsiteY821" fmla="*/ 615186 h 836613"/>
              <a:gd name="connsiteX822" fmla="*/ 1022326 w 1803400"/>
              <a:gd name="connsiteY822" fmla="*/ 613540 h 836613"/>
              <a:gd name="connsiteX823" fmla="*/ 1022997 w 1803400"/>
              <a:gd name="connsiteY823" fmla="*/ 612129 h 836613"/>
              <a:gd name="connsiteX824" fmla="*/ 1023667 w 1803400"/>
              <a:gd name="connsiteY824" fmla="*/ 611188 h 836613"/>
              <a:gd name="connsiteX825" fmla="*/ 1024784 w 1803400"/>
              <a:gd name="connsiteY825" fmla="*/ 609777 h 836613"/>
              <a:gd name="connsiteX826" fmla="*/ 1025678 w 1803400"/>
              <a:gd name="connsiteY826" fmla="*/ 608836 h 836613"/>
              <a:gd name="connsiteX827" fmla="*/ 1026795 w 1803400"/>
              <a:gd name="connsiteY827" fmla="*/ 607660 h 836613"/>
              <a:gd name="connsiteX828" fmla="*/ 1028359 w 1803400"/>
              <a:gd name="connsiteY828" fmla="*/ 606955 h 836613"/>
              <a:gd name="connsiteX829" fmla="*/ 1029476 w 1803400"/>
              <a:gd name="connsiteY829" fmla="*/ 606014 h 836613"/>
              <a:gd name="connsiteX830" fmla="*/ 1031040 w 1803400"/>
              <a:gd name="connsiteY830" fmla="*/ 605544 h 836613"/>
              <a:gd name="connsiteX831" fmla="*/ 1032381 w 1803400"/>
              <a:gd name="connsiteY831" fmla="*/ 605073 h 836613"/>
              <a:gd name="connsiteX832" fmla="*/ 1762778 w 1803400"/>
              <a:gd name="connsiteY832" fmla="*/ 541338 h 836613"/>
              <a:gd name="connsiteX833" fmla="*/ 1764413 w 1803400"/>
              <a:gd name="connsiteY833" fmla="*/ 541338 h 836613"/>
              <a:gd name="connsiteX834" fmla="*/ 1766047 w 1803400"/>
              <a:gd name="connsiteY834" fmla="*/ 541562 h 836613"/>
              <a:gd name="connsiteX835" fmla="*/ 1767681 w 1803400"/>
              <a:gd name="connsiteY835" fmla="*/ 541785 h 836613"/>
              <a:gd name="connsiteX836" fmla="*/ 1769082 w 1803400"/>
              <a:gd name="connsiteY836" fmla="*/ 542232 h 836613"/>
              <a:gd name="connsiteX837" fmla="*/ 1770482 w 1803400"/>
              <a:gd name="connsiteY837" fmla="*/ 542679 h 836613"/>
              <a:gd name="connsiteX838" fmla="*/ 1772117 w 1803400"/>
              <a:gd name="connsiteY838" fmla="*/ 543572 h 836613"/>
              <a:gd name="connsiteX839" fmla="*/ 1773517 w 1803400"/>
              <a:gd name="connsiteY839" fmla="*/ 544466 h 836613"/>
              <a:gd name="connsiteX840" fmla="*/ 1774451 w 1803400"/>
              <a:gd name="connsiteY840" fmla="*/ 545360 h 836613"/>
              <a:gd name="connsiteX841" fmla="*/ 1775618 w 1803400"/>
              <a:gd name="connsiteY841" fmla="*/ 546477 h 836613"/>
              <a:gd name="connsiteX842" fmla="*/ 1776552 w 1803400"/>
              <a:gd name="connsiteY842" fmla="*/ 547594 h 836613"/>
              <a:gd name="connsiteX843" fmla="*/ 1777486 w 1803400"/>
              <a:gd name="connsiteY843" fmla="*/ 548935 h 836613"/>
              <a:gd name="connsiteX844" fmla="*/ 1777953 w 1803400"/>
              <a:gd name="connsiteY844" fmla="*/ 550052 h 836613"/>
              <a:gd name="connsiteX845" fmla="*/ 1778653 w 1803400"/>
              <a:gd name="connsiteY845" fmla="*/ 551392 h 836613"/>
              <a:gd name="connsiteX846" fmla="*/ 1778887 w 1803400"/>
              <a:gd name="connsiteY846" fmla="*/ 552956 h 836613"/>
              <a:gd name="connsiteX847" fmla="*/ 1779120 w 1803400"/>
              <a:gd name="connsiteY847" fmla="*/ 554074 h 836613"/>
              <a:gd name="connsiteX848" fmla="*/ 1779587 w 1803400"/>
              <a:gd name="connsiteY848" fmla="*/ 555638 h 836613"/>
              <a:gd name="connsiteX849" fmla="*/ 1779587 w 1803400"/>
              <a:gd name="connsiteY849" fmla="*/ 557202 h 836613"/>
              <a:gd name="connsiteX850" fmla="*/ 1779120 w 1803400"/>
              <a:gd name="connsiteY850" fmla="*/ 558766 h 836613"/>
              <a:gd name="connsiteX851" fmla="*/ 1778887 w 1803400"/>
              <a:gd name="connsiteY851" fmla="*/ 560106 h 836613"/>
              <a:gd name="connsiteX852" fmla="*/ 1778420 w 1803400"/>
              <a:gd name="connsiteY852" fmla="*/ 561670 h 836613"/>
              <a:gd name="connsiteX853" fmla="*/ 1777953 w 1803400"/>
              <a:gd name="connsiteY853" fmla="*/ 563011 h 836613"/>
              <a:gd name="connsiteX854" fmla="*/ 1777019 w 1803400"/>
              <a:gd name="connsiteY854" fmla="*/ 564575 h 836613"/>
              <a:gd name="connsiteX855" fmla="*/ 1776319 w 1803400"/>
              <a:gd name="connsiteY855" fmla="*/ 565469 h 836613"/>
              <a:gd name="connsiteX856" fmla="*/ 1775385 w 1803400"/>
              <a:gd name="connsiteY856" fmla="*/ 566809 h 836613"/>
              <a:gd name="connsiteX857" fmla="*/ 1774218 w 1803400"/>
              <a:gd name="connsiteY857" fmla="*/ 567703 h 836613"/>
              <a:gd name="connsiteX858" fmla="*/ 1772817 w 1803400"/>
              <a:gd name="connsiteY858" fmla="*/ 568820 h 836613"/>
              <a:gd name="connsiteX859" fmla="*/ 1771883 w 1803400"/>
              <a:gd name="connsiteY859" fmla="*/ 569490 h 836613"/>
              <a:gd name="connsiteX860" fmla="*/ 1770482 w 1803400"/>
              <a:gd name="connsiteY860" fmla="*/ 570161 h 836613"/>
              <a:gd name="connsiteX861" fmla="*/ 1768848 w 1803400"/>
              <a:gd name="connsiteY861" fmla="*/ 570831 h 836613"/>
              <a:gd name="connsiteX862" fmla="*/ 1767681 w 1803400"/>
              <a:gd name="connsiteY862" fmla="*/ 571054 h 836613"/>
              <a:gd name="connsiteX863" fmla="*/ 1766047 w 1803400"/>
              <a:gd name="connsiteY863" fmla="*/ 571278 h 836613"/>
              <a:gd name="connsiteX864" fmla="*/ 1764413 w 1803400"/>
              <a:gd name="connsiteY864" fmla="*/ 571501 h 836613"/>
              <a:gd name="connsiteX865" fmla="*/ 1762778 w 1803400"/>
              <a:gd name="connsiteY865" fmla="*/ 571501 h 836613"/>
              <a:gd name="connsiteX866" fmla="*/ 1761611 w 1803400"/>
              <a:gd name="connsiteY866" fmla="*/ 571278 h 836613"/>
              <a:gd name="connsiteX867" fmla="*/ 1759977 w 1803400"/>
              <a:gd name="connsiteY867" fmla="*/ 571054 h 836613"/>
              <a:gd name="connsiteX868" fmla="*/ 1758343 w 1803400"/>
              <a:gd name="connsiteY868" fmla="*/ 570607 h 836613"/>
              <a:gd name="connsiteX869" fmla="*/ 1756709 w 1803400"/>
              <a:gd name="connsiteY869" fmla="*/ 570161 h 836613"/>
              <a:gd name="connsiteX870" fmla="*/ 1755541 w 1803400"/>
              <a:gd name="connsiteY870" fmla="*/ 569267 h 836613"/>
              <a:gd name="connsiteX871" fmla="*/ 1754141 w 1803400"/>
              <a:gd name="connsiteY871" fmla="*/ 568597 h 836613"/>
              <a:gd name="connsiteX872" fmla="*/ 1752973 w 1803400"/>
              <a:gd name="connsiteY872" fmla="*/ 567479 h 836613"/>
              <a:gd name="connsiteX873" fmla="*/ 1751806 w 1803400"/>
              <a:gd name="connsiteY873" fmla="*/ 566586 h 836613"/>
              <a:gd name="connsiteX874" fmla="*/ 1750872 w 1803400"/>
              <a:gd name="connsiteY874" fmla="*/ 565245 h 836613"/>
              <a:gd name="connsiteX875" fmla="*/ 1750172 w 1803400"/>
              <a:gd name="connsiteY875" fmla="*/ 564351 h 836613"/>
              <a:gd name="connsiteX876" fmla="*/ 1749471 w 1803400"/>
              <a:gd name="connsiteY876" fmla="*/ 562787 h 836613"/>
              <a:gd name="connsiteX877" fmla="*/ 1748771 w 1803400"/>
              <a:gd name="connsiteY877" fmla="*/ 561447 h 836613"/>
              <a:gd name="connsiteX878" fmla="*/ 1748304 w 1803400"/>
              <a:gd name="connsiteY878" fmla="*/ 560106 h 836613"/>
              <a:gd name="connsiteX879" fmla="*/ 1748071 w 1803400"/>
              <a:gd name="connsiteY879" fmla="*/ 558766 h 836613"/>
              <a:gd name="connsiteX880" fmla="*/ 1747837 w 1803400"/>
              <a:gd name="connsiteY880" fmla="*/ 557202 h 836613"/>
              <a:gd name="connsiteX881" fmla="*/ 1747837 w 1803400"/>
              <a:gd name="connsiteY881" fmla="*/ 555638 h 836613"/>
              <a:gd name="connsiteX882" fmla="*/ 1748071 w 1803400"/>
              <a:gd name="connsiteY882" fmla="*/ 554074 h 836613"/>
              <a:gd name="connsiteX883" fmla="*/ 1748304 w 1803400"/>
              <a:gd name="connsiteY883" fmla="*/ 552956 h 836613"/>
              <a:gd name="connsiteX884" fmla="*/ 1748771 w 1803400"/>
              <a:gd name="connsiteY884" fmla="*/ 551392 h 836613"/>
              <a:gd name="connsiteX885" fmla="*/ 1749471 w 1803400"/>
              <a:gd name="connsiteY885" fmla="*/ 549828 h 836613"/>
              <a:gd name="connsiteX886" fmla="*/ 1750172 w 1803400"/>
              <a:gd name="connsiteY886" fmla="*/ 548488 h 836613"/>
              <a:gd name="connsiteX887" fmla="*/ 1751339 w 1803400"/>
              <a:gd name="connsiteY887" fmla="*/ 547371 h 836613"/>
              <a:gd name="connsiteX888" fmla="*/ 1752039 w 1803400"/>
              <a:gd name="connsiteY888" fmla="*/ 546030 h 836613"/>
              <a:gd name="connsiteX889" fmla="*/ 1753440 w 1803400"/>
              <a:gd name="connsiteY889" fmla="*/ 545136 h 836613"/>
              <a:gd name="connsiteX890" fmla="*/ 1754374 w 1803400"/>
              <a:gd name="connsiteY890" fmla="*/ 544243 h 836613"/>
              <a:gd name="connsiteX891" fmla="*/ 1755775 w 1803400"/>
              <a:gd name="connsiteY891" fmla="*/ 543572 h 836613"/>
              <a:gd name="connsiteX892" fmla="*/ 1756942 w 1803400"/>
              <a:gd name="connsiteY892" fmla="*/ 542679 h 836613"/>
              <a:gd name="connsiteX893" fmla="*/ 1758343 w 1803400"/>
              <a:gd name="connsiteY893" fmla="*/ 542232 h 836613"/>
              <a:gd name="connsiteX894" fmla="*/ 1759977 w 1803400"/>
              <a:gd name="connsiteY894" fmla="*/ 541785 h 836613"/>
              <a:gd name="connsiteX895" fmla="*/ 1761378 w 1803400"/>
              <a:gd name="connsiteY895" fmla="*/ 541562 h 836613"/>
              <a:gd name="connsiteX896" fmla="*/ 1003336 w 1803400"/>
              <a:gd name="connsiteY896" fmla="*/ 541338 h 836613"/>
              <a:gd name="connsiteX897" fmla="*/ 1004900 w 1803400"/>
              <a:gd name="connsiteY897" fmla="*/ 541338 h 836613"/>
              <a:gd name="connsiteX898" fmla="*/ 1006464 w 1803400"/>
              <a:gd name="connsiteY898" fmla="*/ 541338 h 836613"/>
              <a:gd name="connsiteX899" fmla="*/ 1008028 w 1803400"/>
              <a:gd name="connsiteY899" fmla="*/ 541338 h 836613"/>
              <a:gd name="connsiteX900" fmla="*/ 1009592 w 1803400"/>
              <a:gd name="connsiteY900" fmla="*/ 541562 h 836613"/>
              <a:gd name="connsiteX901" fmla="*/ 1010709 w 1803400"/>
              <a:gd name="connsiteY901" fmla="*/ 542008 h 836613"/>
              <a:gd name="connsiteX902" fmla="*/ 1012049 w 1803400"/>
              <a:gd name="connsiteY902" fmla="*/ 542455 h 836613"/>
              <a:gd name="connsiteX903" fmla="*/ 1013390 w 1803400"/>
              <a:gd name="connsiteY903" fmla="*/ 543349 h 836613"/>
              <a:gd name="connsiteX904" fmla="*/ 1014507 w 1803400"/>
              <a:gd name="connsiteY904" fmla="*/ 544019 h 836613"/>
              <a:gd name="connsiteX905" fmla="*/ 1015848 w 1803400"/>
              <a:gd name="connsiteY905" fmla="*/ 545136 h 836613"/>
              <a:gd name="connsiteX906" fmla="*/ 1016742 w 1803400"/>
              <a:gd name="connsiteY906" fmla="*/ 546030 h 836613"/>
              <a:gd name="connsiteX907" fmla="*/ 1017859 w 1803400"/>
              <a:gd name="connsiteY907" fmla="*/ 547147 h 836613"/>
              <a:gd name="connsiteX908" fmla="*/ 1018529 w 1803400"/>
              <a:gd name="connsiteY908" fmla="*/ 548488 h 836613"/>
              <a:gd name="connsiteX909" fmla="*/ 1019423 w 1803400"/>
              <a:gd name="connsiteY909" fmla="*/ 549605 h 836613"/>
              <a:gd name="connsiteX910" fmla="*/ 1019870 w 1803400"/>
              <a:gd name="connsiteY910" fmla="*/ 551169 h 836613"/>
              <a:gd name="connsiteX911" fmla="*/ 1020316 w 1803400"/>
              <a:gd name="connsiteY911" fmla="*/ 552733 h 836613"/>
              <a:gd name="connsiteX912" fmla="*/ 1020540 w 1803400"/>
              <a:gd name="connsiteY912" fmla="*/ 554297 h 836613"/>
              <a:gd name="connsiteX913" fmla="*/ 1020763 w 1803400"/>
              <a:gd name="connsiteY913" fmla="*/ 555638 h 836613"/>
              <a:gd name="connsiteX914" fmla="*/ 1020763 w 1803400"/>
              <a:gd name="connsiteY914" fmla="*/ 557202 h 836613"/>
              <a:gd name="connsiteX915" fmla="*/ 1020540 w 1803400"/>
              <a:gd name="connsiteY915" fmla="*/ 558542 h 836613"/>
              <a:gd name="connsiteX916" fmla="*/ 1020316 w 1803400"/>
              <a:gd name="connsiteY916" fmla="*/ 560106 h 836613"/>
              <a:gd name="connsiteX917" fmla="*/ 1020093 w 1803400"/>
              <a:gd name="connsiteY917" fmla="*/ 561223 h 836613"/>
              <a:gd name="connsiteX918" fmla="*/ 1019423 w 1803400"/>
              <a:gd name="connsiteY918" fmla="*/ 562787 h 836613"/>
              <a:gd name="connsiteX919" fmla="*/ 1018752 w 1803400"/>
              <a:gd name="connsiteY919" fmla="*/ 564128 h 836613"/>
              <a:gd name="connsiteX920" fmla="*/ 1018082 w 1803400"/>
              <a:gd name="connsiteY920" fmla="*/ 565245 h 836613"/>
              <a:gd name="connsiteX921" fmla="*/ 1017188 w 1803400"/>
              <a:gd name="connsiteY921" fmla="*/ 566362 h 836613"/>
              <a:gd name="connsiteX922" fmla="*/ 1016071 w 1803400"/>
              <a:gd name="connsiteY922" fmla="*/ 567256 h 836613"/>
              <a:gd name="connsiteX923" fmla="*/ 1014731 w 1803400"/>
              <a:gd name="connsiteY923" fmla="*/ 568373 h 836613"/>
              <a:gd name="connsiteX924" fmla="*/ 1013614 w 1803400"/>
              <a:gd name="connsiteY924" fmla="*/ 569043 h 836613"/>
              <a:gd name="connsiteX925" fmla="*/ 1012273 w 1803400"/>
              <a:gd name="connsiteY925" fmla="*/ 569937 h 836613"/>
              <a:gd name="connsiteX926" fmla="*/ 1010932 w 1803400"/>
              <a:gd name="connsiteY926" fmla="*/ 570607 h 836613"/>
              <a:gd name="connsiteX927" fmla="*/ 1009592 w 1803400"/>
              <a:gd name="connsiteY927" fmla="*/ 571054 h 836613"/>
              <a:gd name="connsiteX928" fmla="*/ 1008028 w 1803400"/>
              <a:gd name="connsiteY928" fmla="*/ 571501 h 836613"/>
              <a:gd name="connsiteX929" fmla="*/ 1006464 w 1803400"/>
              <a:gd name="connsiteY929" fmla="*/ 571501 h 836613"/>
              <a:gd name="connsiteX930" fmla="*/ 1004900 w 1803400"/>
              <a:gd name="connsiteY930" fmla="*/ 571501 h 836613"/>
              <a:gd name="connsiteX931" fmla="*/ 1003336 w 1803400"/>
              <a:gd name="connsiteY931" fmla="*/ 571501 h 836613"/>
              <a:gd name="connsiteX932" fmla="*/ 1002219 w 1803400"/>
              <a:gd name="connsiteY932" fmla="*/ 571054 h 836613"/>
              <a:gd name="connsiteX933" fmla="*/ 1000655 w 1803400"/>
              <a:gd name="connsiteY933" fmla="*/ 570607 h 836613"/>
              <a:gd name="connsiteX934" fmla="*/ 999314 w 1803400"/>
              <a:gd name="connsiteY934" fmla="*/ 570161 h 836613"/>
              <a:gd name="connsiteX935" fmla="*/ 998197 w 1803400"/>
              <a:gd name="connsiteY935" fmla="*/ 569490 h 836613"/>
              <a:gd name="connsiteX936" fmla="*/ 996856 w 1803400"/>
              <a:gd name="connsiteY936" fmla="*/ 568597 h 836613"/>
              <a:gd name="connsiteX937" fmla="*/ 995516 w 1803400"/>
              <a:gd name="connsiteY937" fmla="*/ 567703 h 836613"/>
              <a:gd name="connsiteX938" fmla="*/ 994622 w 1803400"/>
              <a:gd name="connsiteY938" fmla="*/ 566586 h 836613"/>
              <a:gd name="connsiteX939" fmla="*/ 993505 w 1803400"/>
              <a:gd name="connsiteY939" fmla="*/ 565692 h 836613"/>
              <a:gd name="connsiteX940" fmla="*/ 992835 w 1803400"/>
              <a:gd name="connsiteY940" fmla="*/ 564351 h 836613"/>
              <a:gd name="connsiteX941" fmla="*/ 991941 w 1803400"/>
              <a:gd name="connsiteY941" fmla="*/ 563011 h 836613"/>
              <a:gd name="connsiteX942" fmla="*/ 991494 w 1803400"/>
              <a:gd name="connsiteY942" fmla="*/ 561447 h 836613"/>
              <a:gd name="connsiteX943" fmla="*/ 991047 w 1803400"/>
              <a:gd name="connsiteY943" fmla="*/ 560106 h 836613"/>
              <a:gd name="connsiteX944" fmla="*/ 990824 w 1803400"/>
              <a:gd name="connsiteY944" fmla="*/ 558542 h 836613"/>
              <a:gd name="connsiteX945" fmla="*/ 990600 w 1803400"/>
              <a:gd name="connsiteY945" fmla="*/ 556978 h 836613"/>
              <a:gd name="connsiteX946" fmla="*/ 990600 w 1803400"/>
              <a:gd name="connsiteY946" fmla="*/ 555414 h 836613"/>
              <a:gd name="connsiteX947" fmla="*/ 990824 w 1803400"/>
              <a:gd name="connsiteY947" fmla="*/ 554297 h 836613"/>
              <a:gd name="connsiteX948" fmla="*/ 991047 w 1803400"/>
              <a:gd name="connsiteY948" fmla="*/ 552733 h 836613"/>
              <a:gd name="connsiteX949" fmla="*/ 991494 w 1803400"/>
              <a:gd name="connsiteY949" fmla="*/ 551392 h 836613"/>
              <a:gd name="connsiteX950" fmla="*/ 991941 w 1803400"/>
              <a:gd name="connsiteY950" fmla="*/ 549828 h 836613"/>
              <a:gd name="connsiteX951" fmla="*/ 992835 w 1803400"/>
              <a:gd name="connsiteY951" fmla="*/ 548711 h 836613"/>
              <a:gd name="connsiteX952" fmla="*/ 993505 w 1803400"/>
              <a:gd name="connsiteY952" fmla="*/ 547371 h 836613"/>
              <a:gd name="connsiteX953" fmla="*/ 994399 w 1803400"/>
              <a:gd name="connsiteY953" fmla="*/ 546254 h 836613"/>
              <a:gd name="connsiteX954" fmla="*/ 995292 w 1803400"/>
              <a:gd name="connsiteY954" fmla="*/ 545360 h 836613"/>
              <a:gd name="connsiteX955" fmla="*/ 996633 w 1803400"/>
              <a:gd name="connsiteY955" fmla="*/ 544243 h 836613"/>
              <a:gd name="connsiteX956" fmla="*/ 997973 w 1803400"/>
              <a:gd name="connsiteY956" fmla="*/ 543572 h 836613"/>
              <a:gd name="connsiteX957" fmla="*/ 999091 w 1803400"/>
              <a:gd name="connsiteY957" fmla="*/ 542902 h 836613"/>
              <a:gd name="connsiteX958" fmla="*/ 1000655 w 1803400"/>
              <a:gd name="connsiteY958" fmla="*/ 542008 h 836613"/>
              <a:gd name="connsiteX959" fmla="*/ 1001995 w 1803400"/>
              <a:gd name="connsiteY959" fmla="*/ 541562 h 836613"/>
              <a:gd name="connsiteX960" fmla="*/ 1780194 w 1803400"/>
              <a:gd name="connsiteY960" fmla="*/ 473075 h 836613"/>
              <a:gd name="connsiteX961" fmla="*/ 1781747 w 1803400"/>
              <a:gd name="connsiteY961" fmla="*/ 473075 h 836613"/>
              <a:gd name="connsiteX962" fmla="*/ 1783299 w 1803400"/>
              <a:gd name="connsiteY962" fmla="*/ 473075 h 836613"/>
              <a:gd name="connsiteX963" fmla="*/ 1784630 w 1803400"/>
              <a:gd name="connsiteY963" fmla="*/ 473075 h 836613"/>
              <a:gd name="connsiteX964" fmla="*/ 1786183 w 1803400"/>
              <a:gd name="connsiteY964" fmla="*/ 473545 h 836613"/>
              <a:gd name="connsiteX965" fmla="*/ 1787513 w 1803400"/>
              <a:gd name="connsiteY965" fmla="*/ 474251 h 836613"/>
              <a:gd name="connsiteX966" fmla="*/ 1789066 w 1803400"/>
              <a:gd name="connsiteY966" fmla="*/ 474721 h 836613"/>
              <a:gd name="connsiteX967" fmla="*/ 1790175 w 1803400"/>
              <a:gd name="connsiteY967" fmla="*/ 475427 h 836613"/>
              <a:gd name="connsiteX968" fmla="*/ 1791506 w 1803400"/>
              <a:gd name="connsiteY968" fmla="*/ 476368 h 836613"/>
              <a:gd name="connsiteX969" fmla="*/ 1792393 w 1803400"/>
              <a:gd name="connsiteY969" fmla="*/ 477308 h 836613"/>
              <a:gd name="connsiteX970" fmla="*/ 1793502 w 1803400"/>
              <a:gd name="connsiteY970" fmla="*/ 478484 h 836613"/>
              <a:gd name="connsiteX971" fmla="*/ 1794167 w 1803400"/>
              <a:gd name="connsiteY971" fmla="*/ 479660 h 836613"/>
              <a:gd name="connsiteX972" fmla="*/ 1795054 w 1803400"/>
              <a:gd name="connsiteY972" fmla="*/ 481071 h 836613"/>
              <a:gd name="connsiteX973" fmla="*/ 1795720 w 1803400"/>
              <a:gd name="connsiteY973" fmla="*/ 482483 h 836613"/>
              <a:gd name="connsiteX974" fmla="*/ 1796163 w 1803400"/>
              <a:gd name="connsiteY974" fmla="*/ 483658 h 836613"/>
              <a:gd name="connsiteX975" fmla="*/ 1796828 w 1803400"/>
              <a:gd name="connsiteY975" fmla="*/ 485305 h 836613"/>
              <a:gd name="connsiteX976" fmla="*/ 1797050 w 1803400"/>
              <a:gd name="connsiteY976" fmla="*/ 486951 h 836613"/>
              <a:gd name="connsiteX977" fmla="*/ 1797050 w 1803400"/>
              <a:gd name="connsiteY977" fmla="*/ 488597 h 836613"/>
              <a:gd name="connsiteX978" fmla="*/ 1797050 w 1803400"/>
              <a:gd name="connsiteY978" fmla="*/ 490244 h 836613"/>
              <a:gd name="connsiteX979" fmla="*/ 1796828 w 1803400"/>
              <a:gd name="connsiteY979" fmla="*/ 491655 h 836613"/>
              <a:gd name="connsiteX980" fmla="*/ 1796607 w 1803400"/>
              <a:gd name="connsiteY980" fmla="*/ 493301 h 836613"/>
              <a:gd name="connsiteX981" fmla="*/ 1795941 w 1803400"/>
              <a:gd name="connsiteY981" fmla="*/ 494712 h 836613"/>
              <a:gd name="connsiteX982" fmla="*/ 1795276 w 1803400"/>
              <a:gd name="connsiteY982" fmla="*/ 496358 h 836613"/>
              <a:gd name="connsiteX983" fmla="*/ 1794832 w 1803400"/>
              <a:gd name="connsiteY983" fmla="*/ 497534 h 836613"/>
              <a:gd name="connsiteX984" fmla="*/ 1793723 w 1803400"/>
              <a:gd name="connsiteY984" fmla="*/ 498945 h 836613"/>
              <a:gd name="connsiteX985" fmla="*/ 1792836 w 1803400"/>
              <a:gd name="connsiteY985" fmla="*/ 499886 h 836613"/>
              <a:gd name="connsiteX986" fmla="*/ 1791727 w 1803400"/>
              <a:gd name="connsiteY986" fmla="*/ 501062 h 836613"/>
              <a:gd name="connsiteX987" fmla="*/ 1790840 w 1803400"/>
              <a:gd name="connsiteY987" fmla="*/ 501768 h 836613"/>
              <a:gd name="connsiteX988" fmla="*/ 1789509 w 1803400"/>
              <a:gd name="connsiteY988" fmla="*/ 502708 h 836613"/>
              <a:gd name="connsiteX989" fmla="*/ 1788179 w 1803400"/>
              <a:gd name="connsiteY989" fmla="*/ 503414 h 836613"/>
              <a:gd name="connsiteX990" fmla="*/ 1786626 w 1803400"/>
              <a:gd name="connsiteY990" fmla="*/ 503884 h 836613"/>
              <a:gd name="connsiteX991" fmla="*/ 1785517 w 1803400"/>
              <a:gd name="connsiteY991" fmla="*/ 504590 h 836613"/>
              <a:gd name="connsiteX992" fmla="*/ 1783965 w 1803400"/>
              <a:gd name="connsiteY992" fmla="*/ 504825 h 836613"/>
              <a:gd name="connsiteX993" fmla="*/ 1782412 w 1803400"/>
              <a:gd name="connsiteY993" fmla="*/ 504825 h 836613"/>
              <a:gd name="connsiteX994" fmla="*/ 1780860 w 1803400"/>
              <a:gd name="connsiteY994" fmla="*/ 504825 h 836613"/>
              <a:gd name="connsiteX995" fmla="*/ 1779529 w 1803400"/>
              <a:gd name="connsiteY995" fmla="*/ 504590 h 836613"/>
              <a:gd name="connsiteX996" fmla="*/ 1777977 w 1803400"/>
              <a:gd name="connsiteY996" fmla="*/ 504355 h 836613"/>
              <a:gd name="connsiteX997" fmla="*/ 1776424 w 1803400"/>
              <a:gd name="connsiteY997" fmla="*/ 503649 h 836613"/>
              <a:gd name="connsiteX998" fmla="*/ 1775093 w 1803400"/>
              <a:gd name="connsiteY998" fmla="*/ 503179 h 836613"/>
              <a:gd name="connsiteX999" fmla="*/ 1773984 w 1803400"/>
              <a:gd name="connsiteY999" fmla="*/ 502473 h 836613"/>
              <a:gd name="connsiteX1000" fmla="*/ 1772654 w 1803400"/>
              <a:gd name="connsiteY1000" fmla="*/ 501297 h 836613"/>
              <a:gd name="connsiteX1001" fmla="*/ 1771767 w 1803400"/>
              <a:gd name="connsiteY1001" fmla="*/ 500357 h 836613"/>
              <a:gd name="connsiteX1002" fmla="*/ 1770658 w 1803400"/>
              <a:gd name="connsiteY1002" fmla="*/ 499181 h 836613"/>
              <a:gd name="connsiteX1003" fmla="*/ 1769549 w 1803400"/>
              <a:gd name="connsiteY1003" fmla="*/ 498005 h 836613"/>
              <a:gd name="connsiteX1004" fmla="*/ 1768883 w 1803400"/>
              <a:gd name="connsiteY1004" fmla="*/ 496829 h 836613"/>
              <a:gd name="connsiteX1005" fmla="*/ 1768440 w 1803400"/>
              <a:gd name="connsiteY1005" fmla="*/ 495418 h 836613"/>
              <a:gd name="connsiteX1006" fmla="*/ 1767996 w 1803400"/>
              <a:gd name="connsiteY1006" fmla="*/ 493771 h 836613"/>
              <a:gd name="connsiteX1007" fmla="*/ 1767331 w 1803400"/>
              <a:gd name="connsiteY1007" fmla="*/ 492595 h 836613"/>
              <a:gd name="connsiteX1008" fmla="*/ 1767109 w 1803400"/>
              <a:gd name="connsiteY1008" fmla="*/ 490949 h 836613"/>
              <a:gd name="connsiteX1009" fmla="*/ 1766887 w 1803400"/>
              <a:gd name="connsiteY1009" fmla="*/ 489303 h 836613"/>
              <a:gd name="connsiteX1010" fmla="*/ 1767109 w 1803400"/>
              <a:gd name="connsiteY1010" fmla="*/ 487657 h 836613"/>
              <a:gd name="connsiteX1011" fmla="*/ 1767109 w 1803400"/>
              <a:gd name="connsiteY1011" fmla="*/ 486245 h 836613"/>
              <a:gd name="connsiteX1012" fmla="*/ 1767553 w 1803400"/>
              <a:gd name="connsiteY1012" fmla="*/ 484599 h 836613"/>
              <a:gd name="connsiteX1013" fmla="*/ 1768218 w 1803400"/>
              <a:gd name="connsiteY1013" fmla="*/ 482953 h 836613"/>
              <a:gd name="connsiteX1014" fmla="*/ 1768662 w 1803400"/>
              <a:gd name="connsiteY1014" fmla="*/ 481542 h 836613"/>
              <a:gd name="connsiteX1015" fmla="*/ 1769327 w 1803400"/>
              <a:gd name="connsiteY1015" fmla="*/ 480366 h 836613"/>
              <a:gd name="connsiteX1016" fmla="*/ 1770214 w 1803400"/>
              <a:gd name="connsiteY1016" fmla="*/ 478955 h 836613"/>
              <a:gd name="connsiteX1017" fmla="*/ 1771101 w 1803400"/>
              <a:gd name="connsiteY1017" fmla="*/ 477779 h 836613"/>
              <a:gd name="connsiteX1018" fmla="*/ 1772210 w 1803400"/>
              <a:gd name="connsiteY1018" fmla="*/ 476838 h 836613"/>
              <a:gd name="connsiteX1019" fmla="*/ 1773319 w 1803400"/>
              <a:gd name="connsiteY1019" fmla="*/ 475662 h 836613"/>
              <a:gd name="connsiteX1020" fmla="*/ 1774650 w 1803400"/>
              <a:gd name="connsiteY1020" fmla="*/ 474957 h 836613"/>
              <a:gd name="connsiteX1021" fmla="*/ 1775981 w 1803400"/>
              <a:gd name="connsiteY1021" fmla="*/ 474486 h 836613"/>
              <a:gd name="connsiteX1022" fmla="*/ 1777089 w 1803400"/>
              <a:gd name="connsiteY1022" fmla="*/ 473781 h 836613"/>
              <a:gd name="connsiteX1023" fmla="*/ 1778642 w 1803400"/>
              <a:gd name="connsiteY1023" fmla="*/ 473310 h 836613"/>
              <a:gd name="connsiteX1024" fmla="*/ 986491 w 1803400"/>
              <a:gd name="connsiteY1024" fmla="*/ 473075 h 836613"/>
              <a:gd name="connsiteX1025" fmla="*/ 987892 w 1803400"/>
              <a:gd name="connsiteY1025" fmla="*/ 473075 h 836613"/>
              <a:gd name="connsiteX1026" fmla="*/ 989526 w 1803400"/>
              <a:gd name="connsiteY1026" fmla="*/ 473309 h 836613"/>
              <a:gd name="connsiteX1027" fmla="*/ 990927 w 1803400"/>
              <a:gd name="connsiteY1027" fmla="*/ 473542 h 836613"/>
              <a:gd name="connsiteX1028" fmla="*/ 992561 w 1803400"/>
              <a:gd name="connsiteY1028" fmla="*/ 473775 h 836613"/>
              <a:gd name="connsiteX1029" fmla="*/ 993729 w 1803400"/>
              <a:gd name="connsiteY1029" fmla="*/ 474242 h 836613"/>
              <a:gd name="connsiteX1030" fmla="*/ 995129 w 1803400"/>
              <a:gd name="connsiteY1030" fmla="*/ 475176 h 836613"/>
              <a:gd name="connsiteX1031" fmla="*/ 996530 w 1803400"/>
              <a:gd name="connsiteY1031" fmla="*/ 475877 h 836613"/>
              <a:gd name="connsiteX1032" fmla="*/ 997697 w 1803400"/>
              <a:gd name="connsiteY1032" fmla="*/ 476810 h 836613"/>
              <a:gd name="connsiteX1033" fmla="*/ 998865 w 1803400"/>
              <a:gd name="connsiteY1033" fmla="*/ 477744 h 836613"/>
              <a:gd name="connsiteX1034" fmla="*/ 999798 w 1803400"/>
              <a:gd name="connsiteY1034" fmla="*/ 479145 h 836613"/>
              <a:gd name="connsiteX1035" fmla="*/ 1000732 w 1803400"/>
              <a:gd name="connsiteY1035" fmla="*/ 480079 h 836613"/>
              <a:gd name="connsiteX1036" fmla="*/ 1001433 w 1803400"/>
              <a:gd name="connsiteY1036" fmla="*/ 481480 h 836613"/>
              <a:gd name="connsiteX1037" fmla="*/ 1002133 w 1803400"/>
              <a:gd name="connsiteY1037" fmla="*/ 483114 h 836613"/>
              <a:gd name="connsiteX1038" fmla="*/ 1002600 w 1803400"/>
              <a:gd name="connsiteY1038" fmla="*/ 484748 h 836613"/>
              <a:gd name="connsiteX1039" fmla="*/ 1003067 w 1803400"/>
              <a:gd name="connsiteY1039" fmla="*/ 485915 h 836613"/>
              <a:gd name="connsiteX1040" fmla="*/ 1003300 w 1803400"/>
              <a:gd name="connsiteY1040" fmla="*/ 487783 h 836613"/>
              <a:gd name="connsiteX1041" fmla="*/ 1003300 w 1803400"/>
              <a:gd name="connsiteY1041" fmla="*/ 489417 h 836613"/>
              <a:gd name="connsiteX1042" fmla="*/ 1003067 w 1803400"/>
              <a:gd name="connsiteY1042" fmla="*/ 490818 h 836613"/>
              <a:gd name="connsiteX1043" fmla="*/ 1002833 w 1803400"/>
              <a:gd name="connsiteY1043" fmla="*/ 492219 h 836613"/>
              <a:gd name="connsiteX1044" fmla="*/ 1002600 w 1803400"/>
              <a:gd name="connsiteY1044" fmla="*/ 493853 h 836613"/>
              <a:gd name="connsiteX1045" fmla="*/ 1001900 w 1803400"/>
              <a:gd name="connsiteY1045" fmla="*/ 495253 h 836613"/>
              <a:gd name="connsiteX1046" fmla="*/ 1001199 w 1803400"/>
              <a:gd name="connsiteY1046" fmla="*/ 496654 h 836613"/>
              <a:gd name="connsiteX1047" fmla="*/ 1000499 w 1803400"/>
              <a:gd name="connsiteY1047" fmla="*/ 497821 h 836613"/>
              <a:gd name="connsiteX1048" fmla="*/ 999331 w 1803400"/>
              <a:gd name="connsiteY1048" fmla="*/ 499222 h 836613"/>
              <a:gd name="connsiteX1049" fmla="*/ 998398 w 1803400"/>
              <a:gd name="connsiteY1049" fmla="*/ 500156 h 836613"/>
              <a:gd name="connsiteX1050" fmla="*/ 997230 w 1803400"/>
              <a:gd name="connsiteY1050" fmla="*/ 501323 h 836613"/>
              <a:gd name="connsiteX1051" fmla="*/ 995830 w 1803400"/>
              <a:gd name="connsiteY1051" fmla="*/ 502024 h 836613"/>
              <a:gd name="connsiteX1052" fmla="*/ 994662 w 1803400"/>
              <a:gd name="connsiteY1052" fmla="*/ 502957 h 836613"/>
              <a:gd name="connsiteX1053" fmla="*/ 993262 w 1803400"/>
              <a:gd name="connsiteY1053" fmla="*/ 503658 h 836613"/>
              <a:gd name="connsiteX1054" fmla="*/ 991627 w 1803400"/>
              <a:gd name="connsiteY1054" fmla="*/ 503891 h 836613"/>
              <a:gd name="connsiteX1055" fmla="*/ 989993 w 1803400"/>
              <a:gd name="connsiteY1055" fmla="*/ 504592 h 836613"/>
              <a:gd name="connsiteX1056" fmla="*/ 988593 w 1803400"/>
              <a:gd name="connsiteY1056" fmla="*/ 504825 h 836613"/>
              <a:gd name="connsiteX1057" fmla="*/ 986958 w 1803400"/>
              <a:gd name="connsiteY1057" fmla="*/ 504825 h 836613"/>
              <a:gd name="connsiteX1058" fmla="*/ 985324 w 1803400"/>
              <a:gd name="connsiteY1058" fmla="*/ 504592 h 836613"/>
              <a:gd name="connsiteX1059" fmla="*/ 983923 w 1803400"/>
              <a:gd name="connsiteY1059" fmla="*/ 504125 h 836613"/>
              <a:gd name="connsiteX1060" fmla="*/ 982523 w 1803400"/>
              <a:gd name="connsiteY1060" fmla="*/ 503891 h 836613"/>
              <a:gd name="connsiteX1061" fmla="*/ 981122 w 1803400"/>
              <a:gd name="connsiteY1061" fmla="*/ 503424 h 836613"/>
              <a:gd name="connsiteX1062" fmla="*/ 979488 w 1803400"/>
              <a:gd name="connsiteY1062" fmla="*/ 502724 h 836613"/>
              <a:gd name="connsiteX1063" fmla="*/ 978554 w 1803400"/>
              <a:gd name="connsiteY1063" fmla="*/ 501790 h 836613"/>
              <a:gd name="connsiteX1064" fmla="*/ 977153 w 1803400"/>
              <a:gd name="connsiteY1064" fmla="*/ 500856 h 836613"/>
              <a:gd name="connsiteX1065" fmla="*/ 975986 w 1803400"/>
              <a:gd name="connsiteY1065" fmla="*/ 499689 h 836613"/>
              <a:gd name="connsiteX1066" fmla="*/ 975052 w 1803400"/>
              <a:gd name="connsiteY1066" fmla="*/ 498755 h 836613"/>
              <a:gd name="connsiteX1067" fmla="*/ 974352 w 1803400"/>
              <a:gd name="connsiteY1067" fmla="*/ 497355 h 836613"/>
              <a:gd name="connsiteX1068" fmla="*/ 973418 w 1803400"/>
              <a:gd name="connsiteY1068" fmla="*/ 495954 h 836613"/>
              <a:gd name="connsiteX1069" fmla="*/ 972718 w 1803400"/>
              <a:gd name="connsiteY1069" fmla="*/ 494787 h 836613"/>
              <a:gd name="connsiteX1070" fmla="*/ 972017 w 1803400"/>
              <a:gd name="connsiteY1070" fmla="*/ 493152 h 836613"/>
              <a:gd name="connsiteX1071" fmla="*/ 971784 w 1803400"/>
              <a:gd name="connsiteY1071" fmla="*/ 491518 h 836613"/>
              <a:gd name="connsiteX1072" fmla="*/ 971550 w 1803400"/>
              <a:gd name="connsiteY1072" fmla="*/ 489884 h 836613"/>
              <a:gd name="connsiteX1073" fmla="*/ 971550 w 1803400"/>
              <a:gd name="connsiteY1073" fmla="*/ 488250 h 836613"/>
              <a:gd name="connsiteX1074" fmla="*/ 971784 w 1803400"/>
              <a:gd name="connsiteY1074" fmla="*/ 486849 h 836613"/>
              <a:gd name="connsiteX1075" fmla="*/ 972017 w 1803400"/>
              <a:gd name="connsiteY1075" fmla="*/ 485448 h 836613"/>
              <a:gd name="connsiteX1076" fmla="*/ 972484 w 1803400"/>
              <a:gd name="connsiteY1076" fmla="*/ 483814 h 836613"/>
              <a:gd name="connsiteX1077" fmla="*/ 972951 w 1803400"/>
              <a:gd name="connsiteY1077" fmla="*/ 482647 h 836613"/>
              <a:gd name="connsiteX1078" fmla="*/ 973651 w 1803400"/>
              <a:gd name="connsiteY1078" fmla="*/ 481013 h 836613"/>
              <a:gd name="connsiteX1079" fmla="*/ 974585 w 1803400"/>
              <a:gd name="connsiteY1079" fmla="*/ 479845 h 836613"/>
              <a:gd name="connsiteX1080" fmla="*/ 975286 w 1803400"/>
              <a:gd name="connsiteY1080" fmla="*/ 478678 h 836613"/>
              <a:gd name="connsiteX1081" fmla="*/ 976453 w 1803400"/>
              <a:gd name="connsiteY1081" fmla="*/ 477511 h 836613"/>
              <a:gd name="connsiteX1082" fmla="*/ 977620 w 1803400"/>
              <a:gd name="connsiteY1082" fmla="*/ 476577 h 836613"/>
              <a:gd name="connsiteX1083" fmla="*/ 978787 w 1803400"/>
              <a:gd name="connsiteY1083" fmla="*/ 475643 h 836613"/>
              <a:gd name="connsiteX1084" fmla="*/ 979955 w 1803400"/>
              <a:gd name="connsiteY1084" fmla="*/ 474943 h 836613"/>
              <a:gd name="connsiteX1085" fmla="*/ 981589 w 1803400"/>
              <a:gd name="connsiteY1085" fmla="*/ 474009 h 836613"/>
              <a:gd name="connsiteX1086" fmla="*/ 983223 w 1803400"/>
              <a:gd name="connsiteY1086" fmla="*/ 473542 h 836613"/>
              <a:gd name="connsiteX1087" fmla="*/ 984857 w 1803400"/>
              <a:gd name="connsiteY1087" fmla="*/ 473309 h 836613"/>
              <a:gd name="connsiteX1088" fmla="*/ 1788319 w 1803400"/>
              <a:gd name="connsiteY1088" fmla="*/ 403225 h 836613"/>
              <a:gd name="connsiteX1089" fmla="*/ 1789871 w 1803400"/>
              <a:gd name="connsiteY1089" fmla="*/ 403449 h 836613"/>
              <a:gd name="connsiteX1090" fmla="*/ 1791424 w 1803400"/>
              <a:gd name="connsiteY1090" fmla="*/ 403672 h 836613"/>
              <a:gd name="connsiteX1091" fmla="*/ 1792754 w 1803400"/>
              <a:gd name="connsiteY1091" fmla="*/ 403895 h 836613"/>
              <a:gd name="connsiteX1092" fmla="*/ 1794085 w 1803400"/>
              <a:gd name="connsiteY1092" fmla="*/ 404342 h 836613"/>
              <a:gd name="connsiteX1093" fmla="*/ 1795638 w 1803400"/>
              <a:gd name="connsiteY1093" fmla="*/ 405236 h 836613"/>
              <a:gd name="connsiteX1094" fmla="*/ 1796968 w 1803400"/>
              <a:gd name="connsiteY1094" fmla="*/ 405906 h 836613"/>
              <a:gd name="connsiteX1095" fmla="*/ 1797856 w 1803400"/>
              <a:gd name="connsiteY1095" fmla="*/ 406577 h 836613"/>
              <a:gd name="connsiteX1096" fmla="*/ 1798965 w 1803400"/>
              <a:gd name="connsiteY1096" fmla="*/ 407694 h 836613"/>
              <a:gd name="connsiteX1097" fmla="*/ 1799852 w 1803400"/>
              <a:gd name="connsiteY1097" fmla="*/ 408587 h 836613"/>
              <a:gd name="connsiteX1098" fmla="*/ 1800961 w 1803400"/>
              <a:gd name="connsiteY1098" fmla="*/ 409928 h 836613"/>
              <a:gd name="connsiteX1099" fmla="*/ 1801626 w 1803400"/>
              <a:gd name="connsiteY1099" fmla="*/ 411269 h 836613"/>
              <a:gd name="connsiteX1100" fmla="*/ 1802070 w 1803400"/>
              <a:gd name="connsiteY1100" fmla="*/ 412386 h 836613"/>
              <a:gd name="connsiteX1101" fmla="*/ 1802735 w 1803400"/>
              <a:gd name="connsiteY1101" fmla="*/ 413726 h 836613"/>
              <a:gd name="connsiteX1102" fmla="*/ 1803178 w 1803400"/>
              <a:gd name="connsiteY1102" fmla="*/ 415290 h 836613"/>
              <a:gd name="connsiteX1103" fmla="*/ 1803400 w 1803400"/>
              <a:gd name="connsiteY1103" fmla="*/ 416854 h 836613"/>
              <a:gd name="connsiteX1104" fmla="*/ 1803400 w 1803400"/>
              <a:gd name="connsiteY1104" fmla="*/ 418195 h 836613"/>
              <a:gd name="connsiteX1105" fmla="*/ 1803400 w 1803400"/>
              <a:gd name="connsiteY1105" fmla="*/ 419759 h 836613"/>
              <a:gd name="connsiteX1106" fmla="*/ 1803178 w 1803400"/>
              <a:gd name="connsiteY1106" fmla="*/ 421323 h 836613"/>
              <a:gd name="connsiteX1107" fmla="*/ 1802735 w 1803400"/>
              <a:gd name="connsiteY1107" fmla="*/ 422887 h 836613"/>
              <a:gd name="connsiteX1108" fmla="*/ 1802070 w 1803400"/>
              <a:gd name="connsiteY1108" fmla="*/ 424451 h 836613"/>
              <a:gd name="connsiteX1109" fmla="*/ 1801626 w 1803400"/>
              <a:gd name="connsiteY1109" fmla="*/ 425568 h 836613"/>
              <a:gd name="connsiteX1110" fmla="*/ 1800961 w 1803400"/>
              <a:gd name="connsiteY1110" fmla="*/ 426909 h 836613"/>
              <a:gd name="connsiteX1111" fmla="*/ 1799852 w 1803400"/>
              <a:gd name="connsiteY1111" fmla="*/ 428026 h 836613"/>
              <a:gd name="connsiteX1112" fmla="*/ 1798965 w 1803400"/>
              <a:gd name="connsiteY1112" fmla="*/ 429143 h 836613"/>
              <a:gd name="connsiteX1113" fmla="*/ 1797856 w 1803400"/>
              <a:gd name="connsiteY1113" fmla="*/ 430037 h 836613"/>
              <a:gd name="connsiteX1114" fmla="*/ 1796968 w 1803400"/>
              <a:gd name="connsiteY1114" fmla="*/ 430930 h 836613"/>
              <a:gd name="connsiteX1115" fmla="*/ 1795638 w 1803400"/>
              <a:gd name="connsiteY1115" fmla="*/ 431601 h 836613"/>
              <a:gd name="connsiteX1116" fmla="*/ 1794085 w 1803400"/>
              <a:gd name="connsiteY1116" fmla="*/ 432271 h 836613"/>
              <a:gd name="connsiteX1117" fmla="*/ 1792754 w 1803400"/>
              <a:gd name="connsiteY1117" fmla="*/ 432718 h 836613"/>
              <a:gd name="connsiteX1118" fmla="*/ 1791424 w 1803400"/>
              <a:gd name="connsiteY1118" fmla="*/ 433165 h 836613"/>
              <a:gd name="connsiteX1119" fmla="*/ 1789871 w 1803400"/>
              <a:gd name="connsiteY1119" fmla="*/ 433388 h 836613"/>
              <a:gd name="connsiteX1120" fmla="*/ 1788319 w 1803400"/>
              <a:gd name="connsiteY1120" fmla="*/ 433388 h 836613"/>
              <a:gd name="connsiteX1121" fmla="*/ 1786766 w 1803400"/>
              <a:gd name="connsiteY1121" fmla="*/ 433388 h 836613"/>
              <a:gd name="connsiteX1122" fmla="*/ 1785436 w 1803400"/>
              <a:gd name="connsiteY1122" fmla="*/ 433165 h 836613"/>
              <a:gd name="connsiteX1123" fmla="*/ 1783883 w 1803400"/>
              <a:gd name="connsiteY1123" fmla="*/ 432718 h 836613"/>
              <a:gd name="connsiteX1124" fmla="*/ 1782552 w 1803400"/>
              <a:gd name="connsiteY1124" fmla="*/ 432271 h 836613"/>
              <a:gd name="connsiteX1125" fmla="*/ 1781222 w 1803400"/>
              <a:gd name="connsiteY1125" fmla="*/ 431601 h 836613"/>
              <a:gd name="connsiteX1126" fmla="*/ 1780113 w 1803400"/>
              <a:gd name="connsiteY1126" fmla="*/ 430930 h 836613"/>
              <a:gd name="connsiteX1127" fmla="*/ 1778782 w 1803400"/>
              <a:gd name="connsiteY1127" fmla="*/ 430037 h 836613"/>
              <a:gd name="connsiteX1128" fmla="*/ 1777895 w 1803400"/>
              <a:gd name="connsiteY1128" fmla="*/ 429143 h 836613"/>
              <a:gd name="connsiteX1129" fmla="*/ 1776786 w 1803400"/>
              <a:gd name="connsiteY1129" fmla="*/ 428026 h 836613"/>
              <a:gd name="connsiteX1130" fmla="*/ 1776120 w 1803400"/>
              <a:gd name="connsiteY1130" fmla="*/ 426909 h 836613"/>
              <a:gd name="connsiteX1131" fmla="*/ 1775233 w 1803400"/>
              <a:gd name="connsiteY1131" fmla="*/ 425568 h 836613"/>
              <a:gd name="connsiteX1132" fmla="*/ 1774568 w 1803400"/>
              <a:gd name="connsiteY1132" fmla="*/ 424451 h 836613"/>
              <a:gd name="connsiteX1133" fmla="*/ 1774124 w 1803400"/>
              <a:gd name="connsiteY1133" fmla="*/ 422887 h 836613"/>
              <a:gd name="connsiteX1134" fmla="*/ 1773681 w 1803400"/>
              <a:gd name="connsiteY1134" fmla="*/ 421323 h 836613"/>
              <a:gd name="connsiteX1135" fmla="*/ 1773459 w 1803400"/>
              <a:gd name="connsiteY1135" fmla="*/ 419759 h 836613"/>
              <a:gd name="connsiteX1136" fmla="*/ 1773237 w 1803400"/>
              <a:gd name="connsiteY1136" fmla="*/ 418195 h 836613"/>
              <a:gd name="connsiteX1137" fmla="*/ 1773459 w 1803400"/>
              <a:gd name="connsiteY1137" fmla="*/ 416854 h 836613"/>
              <a:gd name="connsiteX1138" fmla="*/ 1773681 w 1803400"/>
              <a:gd name="connsiteY1138" fmla="*/ 415290 h 836613"/>
              <a:gd name="connsiteX1139" fmla="*/ 1774124 w 1803400"/>
              <a:gd name="connsiteY1139" fmla="*/ 413726 h 836613"/>
              <a:gd name="connsiteX1140" fmla="*/ 1774568 w 1803400"/>
              <a:gd name="connsiteY1140" fmla="*/ 412386 h 836613"/>
              <a:gd name="connsiteX1141" fmla="*/ 1775233 w 1803400"/>
              <a:gd name="connsiteY1141" fmla="*/ 411269 h 836613"/>
              <a:gd name="connsiteX1142" fmla="*/ 1776120 w 1803400"/>
              <a:gd name="connsiteY1142" fmla="*/ 409928 h 836613"/>
              <a:gd name="connsiteX1143" fmla="*/ 1776786 w 1803400"/>
              <a:gd name="connsiteY1143" fmla="*/ 408587 h 836613"/>
              <a:gd name="connsiteX1144" fmla="*/ 1777895 w 1803400"/>
              <a:gd name="connsiteY1144" fmla="*/ 407694 h 836613"/>
              <a:gd name="connsiteX1145" fmla="*/ 1778782 w 1803400"/>
              <a:gd name="connsiteY1145" fmla="*/ 406577 h 836613"/>
              <a:gd name="connsiteX1146" fmla="*/ 1780113 w 1803400"/>
              <a:gd name="connsiteY1146" fmla="*/ 405906 h 836613"/>
              <a:gd name="connsiteX1147" fmla="*/ 1781222 w 1803400"/>
              <a:gd name="connsiteY1147" fmla="*/ 405236 h 836613"/>
              <a:gd name="connsiteX1148" fmla="*/ 1782552 w 1803400"/>
              <a:gd name="connsiteY1148" fmla="*/ 404342 h 836613"/>
              <a:gd name="connsiteX1149" fmla="*/ 1783883 w 1803400"/>
              <a:gd name="connsiteY1149" fmla="*/ 403895 h 836613"/>
              <a:gd name="connsiteX1150" fmla="*/ 1785436 w 1803400"/>
              <a:gd name="connsiteY1150" fmla="*/ 403672 h 836613"/>
              <a:gd name="connsiteX1151" fmla="*/ 1786766 w 1803400"/>
              <a:gd name="connsiteY1151" fmla="*/ 403449 h 836613"/>
              <a:gd name="connsiteX1152" fmla="*/ 981075 w 1803400"/>
              <a:gd name="connsiteY1152" fmla="*/ 403225 h 836613"/>
              <a:gd name="connsiteX1153" fmla="*/ 982709 w 1803400"/>
              <a:gd name="connsiteY1153" fmla="*/ 403449 h 836613"/>
              <a:gd name="connsiteX1154" fmla="*/ 984110 w 1803400"/>
              <a:gd name="connsiteY1154" fmla="*/ 403672 h 836613"/>
              <a:gd name="connsiteX1155" fmla="*/ 985744 w 1803400"/>
              <a:gd name="connsiteY1155" fmla="*/ 403895 h 836613"/>
              <a:gd name="connsiteX1156" fmla="*/ 987145 w 1803400"/>
              <a:gd name="connsiteY1156" fmla="*/ 404342 h 836613"/>
              <a:gd name="connsiteX1157" fmla="*/ 988312 w 1803400"/>
              <a:gd name="connsiteY1157" fmla="*/ 405236 h 836613"/>
              <a:gd name="connsiteX1158" fmla="*/ 989713 w 1803400"/>
              <a:gd name="connsiteY1158" fmla="*/ 405906 h 836613"/>
              <a:gd name="connsiteX1159" fmla="*/ 991114 w 1803400"/>
              <a:gd name="connsiteY1159" fmla="*/ 406577 h 836613"/>
              <a:gd name="connsiteX1160" fmla="*/ 992048 w 1803400"/>
              <a:gd name="connsiteY1160" fmla="*/ 407694 h 836613"/>
              <a:gd name="connsiteX1161" fmla="*/ 993215 w 1803400"/>
              <a:gd name="connsiteY1161" fmla="*/ 408587 h 836613"/>
              <a:gd name="connsiteX1162" fmla="*/ 993915 w 1803400"/>
              <a:gd name="connsiteY1162" fmla="*/ 409928 h 836613"/>
              <a:gd name="connsiteX1163" fmla="*/ 994849 w 1803400"/>
              <a:gd name="connsiteY1163" fmla="*/ 411269 h 836613"/>
              <a:gd name="connsiteX1164" fmla="*/ 995550 w 1803400"/>
              <a:gd name="connsiteY1164" fmla="*/ 412386 h 836613"/>
              <a:gd name="connsiteX1165" fmla="*/ 996016 w 1803400"/>
              <a:gd name="connsiteY1165" fmla="*/ 413726 h 836613"/>
              <a:gd name="connsiteX1166" fmla="*/ 996250 w 1803400"/>
              <a:gd name="connsiteY1166" fmla="*/ 415290 h 836613"/>
              <a:gd name="connsiteX1167" fmla="*/ 996717 w 1803400"/>
              <a:gd name="connsiteY1167" fmla="*/ 416854 h 836613"/>
              <a:gd name="connsiteX1168" fmla="*/ 996950 w 1803400"/>
              <a:gd name="connsiteY1168" fmla="*/ 418195 h 836613"/>
              <a:gd name="connsiteX1169" fmla="*/ 996717 w 1803400"/>
              <a:gd name="connsiteY1169" fmla="*/ 419759 h 836613"/>
              <a:gd name="connsiteX1170" fmla="*/ 996250 w 1803400"/>
              <a:gd name="connsiteY1170" fmla="*/ 421323 h 836613"/>
              <a:gd name="connsiteX1171" fmla="*/ 996016 w 1803400"/>
              <a:gd name="connsiteY1171" fmla="*/ 422887 h 836613"/>
              <a:gd name="connsiteX1172" fmla="*/ 995550 w 1803400"/>
              <a:gd name="connsiteY1172" fmla="*/ 424451 h 836613"/>
              <a:gd name="connsiteX1173" fmla="*/ 994849 w 1803400"/>
              <a:gd name="connsiteY1173" fmla="*/ 425568 h 836613"/>
              <a:gd name="connsiteX1174" fmla="*/ 993915 w 1803400"/>
              <a:gd name="connsiteY1174" fmla="*/ 426909 h 836613"/>
              <a:gd name="connsiteX1175" fmla="*/ 993215 w 1803400"/>
              <a:gd name="connsiteY1175" fmla="*/ 428026 h 836613"/>
              <a:gd name="connsiteX1176" fmla="*/ 992048 w 1803400"/>
              <a:gd name="connsiteY1176" fmla="*/ 429143 h 836613"/>
              <a:gd name="connsiteX1177" fmla="*/ 991114 w 1803400"/>
              <a:gd name="connsiteY1177" fmla="*/ 430037 h 836613"/>
              <a:gd name="connsiteX1178" fmla="*/ 989713 w 1803400"/>
              <a:gd name="connsiteY1178" fmla="*/ 430930 h 836613"/>
              <a:gd name="connsiteX1179" fmla="*/ 988312 w 1803400"/>
              <a:gd name="connsiteY1179" fmla="*/ 431601 h 836613"/>
              <a:gd name="connsiteX1180" fmla="*/ 987145 w 1803400"/>
              <a:gd name="connsiteY1180" fmla="*/ 432271 h 836613"/>
              <a:gd name="connsiteX1181" fmla="*/ 985744 w 1803400"/>
              <a:gd name="connsiteY1181" fmla="*/ 432718 h 836613"/>
              <a:gd name="connsiteX1182" fmla="*/ 984110 w 1803400"/>
              <a:gd name="connsiteY1182" fmla="*/ 433165 h 836613"/>
              <a:gd name="connsiteX1183" fmla="*/ 982709 w 1803400"/>
              <a:gd name="connsiteY1183" fmla="*/ 433388 h 836613"/>
              <a:gd name="connsiteX1184" fmla="*/ 981075 w 1803400"/>
              <a:gd name="connsiteY1184" fmla="*/ 433388 h 836613"/>
              <a:gd name="connsiteX1185" fmla="*/ 979441 w 1803400"/>
              <a:gd name="connsiteY1185" fmla="*/ 433388 h 836613"/>
              <a:gd name="connsiteX1186" fmla="*/ 977807 w 1803400"/>
              <a:gd name="connsiteY1186" fmla="*/ 433165 h 836613"/>
              <a:gd name="connsiteX1187" fmla="*/ 976173 w 1803400"/>
              <a:gd name="connsiteY1187" fmla="*/ 432718 h 836613"/>
              <a:gd name="connsiteX1188" fmla="*/ 974772 w 1803400"/>
              <a:gd name="connsiteY1188" fmla="*/ 432271 h 836613"/>
              <a:gd name="connsiteX1189" fmla="*/ 973371 w 1803400"/>
              <a:gd name="connsiteY1189" fmla="*/ 431601 h 836613"/>
              <a:gd name="connsiteX1190" fmla="*/ 971970 w 1803400"/>
              <a:gd name="connsiteY1190" fmla="*/ 430930 h 836613"/>
              <a:gd name="connsiteX1191" fmla="*/ 971037 w 1803400"/>
              <a:gd name="connsiteY1191" fmla="*/ 430037 h 836613"/>
              <a:gd name="connsiteX1192" fmla="*/ 969636 w 1803400"/>
              <a:gd name="connsiteY1192" fmla="*/ 429143 h 836613"/>
              <a:gd name="connsiteX1193" fmla="*/ 968936 w 1803400"/>
              <a:gd name="connsiteY1193" fmla="*/ 428026 h 836613"/>
              <a:gd name="connsiteX1194" fmla="*/ 967768 w 1803400"/>
              <a:gd name="connsiteY1194" fmla="*/ 426909 h 836613"/>
              <a:gd name="connsiteX1195" fmla="*/ 967068 w 1803400"/>
              <a:gd name="connsiteY1195" fmla="*/ 425568 h 836613"/>
              <a:gd name="connsiteX1196" fmla="*/ 966601 w 1803400"/>
              <a:gd name="connsiteY1196" fmla="*/ 424451 h 836613"/>
              <a:gd name="connsiteX1197" fmla="*/ 965901 w 1803400"/>
              <a:gd name="connsiteY1197" fmla="*/ 422887 h 836613"/>
              <a:gd name="connsiteX1198" fmla="*/ 965434 w 1803400"/>
              <a:gd name="connsiteY1198" fmla="*/ 421323 h 836613"/>
              <a:gd name="connsiteX1199" fmla="*/ 965200 w 1803400"/>
              <a:gd name="connsiteY1199" fmla="*/ 419759 h 836613"/>
              <a:gd name="connsiteX1200" fmla="*/ 965200 w 1803400"/>
              <a:gd name="connsiteY1200" fmla="*/ 418195 h 836613"/>
              <a:gd name="connsiteX1201" fmla="*/ 965200 w 1803400"/>
              <a:gd name="connsiteY1201" fmla="*/ 416854 h 836613"/>
              <a:gd name="connsiteX1202" fmla="*/ 965434 w 1803400"/>
              <a:gd name="connsiteY1202" fmla="*/ 415290 h 836613"/>
              <a:gd name="connsiteX1203" fmla="*/ 965901 w 1803400"/>
              <a:gd name="connsiteY1203" fmla="*/ 413726 h 836613"/>
              <a:gd name="connsiteX1204" fmla="*/ 966601 w 1803400"/>
              <a:gd name="connsiteY1204" fmla="*/ 412386 h 836613"/>
              <a:gd name="connsiteX1205" fmla="*/ 967068 w 1803400"/>
              <a:gd name="connsiteY1205" fmla="*/ 411269 h 836613"/>
              <a:gd name="connsiteX1206" fmla="*/ 967768 w 1803400"/>
              <a:gd name="connsiteY1206" fmla="*/ 409928 h 836613"/>
              <a:gd name="connsiteX1207" fmla="*/ 968936 w 1803400"/>
              <a:gd name="connsiteY1207" fmla="*/ 408587 h 836613"/>
              <a:gd name="connsiteX1208" fmla="*/ 969636 w 1803400"/>
              <a:gd name="connsiteY1208" fmla="*/ 407694 h 836613"/>
              <a:gd name="connsiteX1209" fmla="*/ 971037 w 1803400"/>
              <a:gd name="connsiteY1209" fmla="*/ 406577 h 836613"/>
              <a:gd name="connsiteX1210" fmla="*/ 971970 w 1803400"/>
              <a:gd name="connsiteY1210" fmla="*/ 405906 h 836613"/>
              <a:gd name="connsiteX1211" fmla="*/ 973371 w 1803400"/>
              <a:gd name="connsiteY1211" fmla="*/ 405236 h 836613"/>
              <a:gd name="connsiteX1212" fmla="*/ 974772 w 1803400"/>
              <a:gd name="connsiteY1212" fmla="*/ 404342 h 836613"/>
              <a:gd name="connsiteX1213" fmla="*/ 976173 w 1803400"/>
              <a:gd name="connsiteY1213" fmla="*/ 403895 h 836613"/>
              <a:gd name="connsiteX1214" fmla="*/ 977807 w 1803400"/>
              <a:gd name="connsiteY1214" fmla="*/ 403672 h 836613"/>
              <a:gd name="connsiteX1215" fmla="*/ 979441 w 1803400"/>
              <a:gd name="connsiteY1215" fmla="*/ 403449 h 836613"/>
              <a:gd name="connsiteX1216" fmla="*/ 900818 w 1803400"/>
              <a:gd name="connsiteY1216" fmla="*/ 403225 h 836613"/>
              <a:gd name="connsiteX1217" fmla="*/ 902382 w 1803400"/>
              <a:gd name="connsiteY1217" fmla="*/ 403225 h 836613"/>
              <a:gd name="connsiteX1218" fmla="*/ 904169 w 1803400"/>
              <a:gd name="connsiteY1218" fmla="*/ 403225 h 836613"/>
              <a:gd name="connsiteX1219" fmla="*/ 905510 w 1803400"/>
              <a:gd name="connsiteY1219" fmla="*/ 403460 h 836613"/>
              <a:gd name="connsiteX1220" fmla="*/ 906851 w 1803400"/>
              <a:gd name="connsiteY1220" fmla="*/ 403695 h 836613"/>
              <a:gd name="connsiteX1221" fmla="*/ 908415 w 1803400"/>
              <a:gd name="connsiteY1221" fmla="*/ 404166 h 836613"/>
              <a:gd name="connsiteX1222" fmla="*/ 909755 w 1803400"/>
              <a:gd name="connsiteY1222" fmla="*/ 405107 h 836613"/>
              <a:gd name="connsiteX1223" fmla="*/ 911096 w 1803400"/>
              <a:gd name="connsiteY1223" fmla="*/ 405812 h 836613"/>
              <a:gd name="connsiteX1224" fmla="*/ 911990 w 1803400"/>
              <a:gd name="connsiteY1224" fmla="*/ 406753 h 836613"/>
              <a:gd name="connsiteX1225" fmla="*/ 913330 w 1803400"/>
              <a:gd name="connsiteY1225" fmla="*/ 407694 h 836613"/>
              <a:gd name="connsiteX1226" fmla="*/ 914224 w 1803400"/>
              <a:gd name="connsiteY1226" fmla="*/ 408870 h 836613"/>
              <a:gd name="connsiteX1227" fmla="*/ 915118 w 1803400"/>
              <a:gd name="connsiteY1227" fmla="*/ 410045 h 836613"/>
              <a:gd name="connsiteX1228" fmla="*/ 915788 w 1803400"/>
              <a:gd name="connsiteY1228" fmla="*/ 411457 h 836613"/>
              <a:gd name="connsiteX1229" fmla="*/ 916458 w 1803400"/>
              <a:gd name="connsiteY1229" fmla="*/ 412868 h 836613"/>
              <a:gd name="connsiteX1230" fmla="*/ 917128 w 1803400"/>
              <a:gd name="connsiteY1230" fmla="*/ 414279 h 836613"/>
              <a:gd name="connsiteX1231" fmla="*/ 917352 w 1803400"/>
              <a:gd name="connsiteY1231" fmla="*/ 415690 h 836613"/>
              <a:gd name="connsiteX1232" fmla="*/ 917575 w 1803400"/>
              <a:gd name="connsiteY1232" fmla="*/ 417336 h 836613"/>
              <a:gd name="connsiteX1233" fmla="*/ 917575 w 1803400"/>
              <a:gd name="connsiteY1233" fmla="*/ 419218 h 836613"/>
              <a:gd name="connsiteX1234" fmla="*/ 917575 w 1803400"/>
              <a:gd name="connsiteY1234" fmla="*/ 420864 h 836613"/>
              <a:gd name="connsiteX1235" fmla="*/ 917352 w 1803400"/>
              <a:gd name="connsiteY1235" fmla="*/ 422275 h 836613"/>
              <a:gd name="connsiteX1236" fmla="*/ 917128 w 1803400"/>
              <a:gd name="connsiteY1236" fmla="*/ 423686 h 836613"/>
              <a:gd name="connsiteX1237" fmla="*/ 916458 w 1803400"/>
              <a:gd name="connsiteY1237" fmla="*/ 425333 h 836613"/>
              <a:gd name="connsiteX1238" fmla="*/ 915788 w 1803400"/>
              <a:gd name="connsiteY1238" fmla="*/ 426744 h 836613"/>
              <a:gd name="connsiteX1239" fmla="*/ 915118 w 1803400"/>
              <a:gd name="connsiteY1239" fmla="*/ 427920 h 836613"/>
              <a:gd name="connsiteX1240" fmla="*/ 914224 w 1803400"/>
              <a:gd name="connsiteY1240" fmla="*/ 429331 h 836613"/>
              <a:gd name="connsiteX1241" fmla="*/ 913330 w 1803400"/>
              <a:gd name="connsiteY1241" fmla="*/ 430271 h 836613"/>
              <a:gd name="connsiteX1242" fmla="*/ 911990 w 1803400"/>
              <a:gd name="connsiteY1242" fmla="*/ 431447 h 836613"/>
              <a:gd name="connsiteX1243" fmla="*/ 911096 w 1803400"/>
              <a:gd name="connsiteY1243" fmla="*/ 432153 h 836613"/>
              <a:gd name="connsiteX1244" fmla="*/ 909755 w 1803400"/>
              <a:gd name="connsiteY1244" fmla="*/ 433094 h 836613"/>
              <a:gd name="connsiteX1245" fmla="*/ 908415 w 1803400"/>
              <a:gd name="connsiteY1245" fmla="*/ 433799 h 836613"/>
              <a:gd name="connsiteX1246" fmla="*/ 906851 w 1803400"/>
              <a:gd name="connsiteY1246" fmla="*/ 434270 h 836613"/>
              <a:gd name="connsiteX1247" fmla="*/ 905510 w 1803400"/>
              <a:gd name="connsiteY1247" fmla="*/ 434740 h 836613"/>
              <a:gd name="connsiteX1248" fmla="*/ 904169 w 1803400"/>
              <a:gd name="connsiteY1248" fmla="*/ 434975 h 836613"/>
              <a:gd name="connsiteX1249" fmla="*/ 902382 w 1803400"/>
              <a:gd name="connsiteY1249" fmla="*/ 434975 h 836613"/>
              <a:gd name="connsiteX1250" fmla="*/ 900818 w 1803400"/>
              <a:gd name="connsiteY1250" fmla="*/ 434975 h 836613"/>
              <a:gd name="connsiteX1251" fmla="*/ 899254 w 1803400"/>
              <a:gd name="connsiteY1251" fmla="*/ 434740 h 836613"/>
              <a:gd name="connsiteX1252" fmla="*/ 898137 w 1803400"/>
              <a:gd name="connsiteY1252" fmla="*/ 434270 h 836613"/>
              <a:gd name="connsiteX1253" fmla="*/ 896573 w 1803400"/>
              <a:gd name="connsiteY1253" fmla="*/ 433799 h 836613"/>
              <a:gd name="connsiteX1254" fmla="*/ 895232 w 1803400"/>
              <a:gd name="connsiteY1254" fmla="*/ 433094 h 836613"/>
              <a:gd name="connsiteX1255" fmla="*/ 894115 w 1803400"/>
              <a:gd name="connsiteY1255" fmla="*/ 432153 h 836613"/>
              <a:gd name="connsiteX1256" fmla="*/ 892775 w 1803400"/>
              <a:gd name="connsiteY1256" fmla="*/ 431447 h 836613"/>
              <a:gd name="connsiteX1257" fmla="*/ 891881 w 1803400"/>
              <a:gd name="connsiteY1257" fmla="*/ 430271 h 836613"/>
              <a:gd name="connsiteX1258" fmla="*/ 890764 w 1803400"/>
              <a:gd name="connsiteY1258" fmla="*/ 429331 h 836613"/>
              <a:gd name="connsiteX1259" fmla="*/ 890093 w 1803400"/>
              <a:gd name="connsiteY1259" fmla="*/ 427920 h 836613"/>
              <a:gd name="connsiteX1260" fmla="*/ 889200 w 1803400"/>
              <a:gd name="connsiteY1260" fmla="*/ 426744 h 836613"/>
              <a:gd name="connsiteX1261" fmla="*/ 888529 w 1803400"/>
              <a:gd name="connsiteY1261" fmla="*/ 425333 h 836613"/>
              <a:gd name="connsiteX1262" fmla="*/ 888083 w 1803400"/>
              <a:gd name="connsiteY1262" fmla="*/ 423686 h 836613"/>
              <a:gd name="connsiteX1263" fmla="*/ 887636 w 1803400"/>
              <a:gd name="connsiteY1263" fmla="*/ 422275 h 836613"/>
              <a:gd name="connsiteX1264" fmla="*/ 887412 w 1803400"/>
              <a:gd name="connsiteY1264" fmla="*/ 420864 h 836613"/>
              <a:gd name="connsiteX1265" fmla="*/ 887412 w 1803400"/>
              <a:gd name="connsiteY1265" fmla="*/ 419218 h 836613"/>
              <a:gd name="connsiteX1266" fmla="*/ 887412 w 1803400"/>
              <a:gd name="connsiteY1266" fmla="*/ 417336 h 836613"/>
              <a:gd name="connsiteX1267" fmla="*/ 887636 w 1803400"/>
              <a:gd name="connsiteY1267" fmla="*/ 415690 h 836613"/>
              <a:gd name="connsiteX1268" fmla="*/ 888083 w 1803400"/>
              <a:gd name="connsiteY1268" fmla="*/ 414279 h 836613"/>
              <a:gd name="connsiteX1269" fmla="*/ 888529 w 1803400"/>
              <a:gd name="connsiteY1269" fmla="*/ 412868 h 836613"/>
              <a:gd name="connsiteX1270" fmla="*/ 889200 w 1803400"/>
              <a:gd name="connsiteY1270" fmla="*/ 411457 h 836613"/>
              <a:gd name="connsiteX1271" fmla="*/ 890093 w 1803400"/>
              <a:gd name="connsiteY1271" fmla="*/ 410045 h 836613"/>
              <a:gd name="connsiteX1272" fmla="*/ 890764 w 1803400"/>
              <a:gd name="connsiteY1272" fmla="*/ 408870 h 836613"/>
              <a:gd name="connsiteX1273" fmla="*/ 891881 w 1803400"/>
              <a:gd name="connsiteY1273" fmla="*/ 407694 h 836613"/>
              <a:gd name="connsiteX1274" fmla="*/ 892775 w 1803400"/>
              <a:gd name="connsiteY1274" fmla="*/ 406753 h 836613"/>
              <a:gd name="connsiteX1275" fmla="*/ 894115 w 1803400"/>
              <a:gd name="connsiteY1275" fmla="*/ 405812 h 836613"/>
              <a:gd name="connsiteX1276" fmla="*/ 895232 w 1803400"/>
              <a:gd name="connsiteY1276" fmla="*/ 405107 h 836613"/>
              <a:gd name="connsiteX1277" fmla="*/ 896573 w 1803400"/>
              <a:gd name="connsiteY1277" fmla="*/ 404166 h 836613"/>
              <a:gd name="connsiteX1278" fmla="*/ 898137 w 1803400"/>
              <a:gd name="connsiteY1278" fmla="*/ 403695 h 836613"/>
              <a:gd name="connsiteX1279" fmla="*/ 899254 w 1803400"/>
              <a:gd name="connsiteY1279" fmla="*/ 403460 h 836613"/>
              <a:gd name="connsiteX1280" fmla="*/ 819103 w 1803400"/>
              <a:gd name="connsiteY1280" fmla="*/ 403225 h 836613"/>
              <a:gd name="connsiteX1281" fmla="*/ 820737 w 1803400"/>
              <a:gd name="connsiteY1281" fmla="*/ 403225 h 836613"/>
              <a:gd name="connsiteX1282" fmla="*/ 822371 w 1803400"/>
              <a:gd name="connsiteY1282" fmla="*/ 403225 h 836613"/>
              <a:gd name="connsiteX1283" fmla="*/ 824005 w 1803400"/>
              <a:gd name="connsiteY1283" fmla="*/ 403460 h 836613"/>
              <a:gd name="connsiteX1284" fmla="*/ 825639 w 1803400"/>
              <a:gd name="connsiteY1284" fmla="*/ 403695 h 836613"/>
              <a:gd name="connsiteX1285" fmla="*/ 826807 w 1803400"/>
              <a:gd name="connsiteY1285" fmla="*/ 404166 h 836613"/>
              <a:gd name="connsiteX1286" fmla="*/ 828207 w 1803400"/>
              <a:gd name="connsiteY1286" fmla="*/ 405107 h 836613"/>
              <a:gd name="connsiteX1287" fmla="*/ 829608 w 1803400"/>
              <a:gd name="connsiteY1287" fmla="*/ 405812 h 836613"/>
              <a:gd name="connsiteX1288" fmla="*/ 830775 w 1803400"/>
              <a:gd name="connsiteY1288" fmla="*/ 406753 h 836613"/>
              <a:gd name="connsiteX1289" fmla="*/ 831943 w 1803400"/>
              <a:gd name="connsiteY1289" fmla="*/ 407694 h 836613"/>
              <a:gd name="connsiteX1290" fmla="*/ 832876 w 1803400"/>
              <a:gd name="connsiteY1290" fmla="*/ 408870 h 836613"/>
              <a:gd name="connsiteX1291" fmla="*/ 833810 w 1803400"/>
              <a:gd name="connsiteY1291" fmla="*/ 410045 h 836613"/>
              <a:gd name="connsiteX1292" fmla="*/ 834511 w 1803400"/>
              <a:gd name="connsiteY1292" fmla="*/ 411457 h 836613"/>
              <a:gd name="connsiteX1293" fmla="*/ 835444 w 1803400"/>
              <a:gd name="connsiteY1293" fmla="*/ 412868 h 836613"/>
              <a:gd name="connsiteX1294" fmla="*/ 835911 w 1803400"/>
              <a:gd name="connsiteY1294" fmla="*/ 414279 h 836613"/>
              <a:gd name="connsiteX1295" fmla="*/ 836145 w 1803400"/>
              <a:gd name="connsiteY1295" fmla="*/ 415690 h 836613"/>
              <a:gd name="connsiteX1296" fmla="*/ 836378 w 1803400"/>
              <a:gd name="connsiteY1296" fmla="*/ 417336 h 836613"/>
              <a:gd name="connsiteX1297" fmla="*/ 836612 w 1803400"/>
              <a:gd name="connsiteY1297" fmla="*/ 419218 h 836613"/>
              <a:gd name="connsiteX1298" fmla="*/ 836378 w 1803400"/>
              <a:gd name="connsiteY1298" fmla="*/ 420864 h 836613"/>
              <a:gd name="connsiteX1299" fmla="*/ 836145 w 1803400"/>
              <a:gd name="connsiteY1299" fmla="*/ 422275 h 836613"/>
              <a:gd name="connsiteX1300" fmla="*/ 835911 w 1803400"/>
              <a:gd name="connsiteY1300" fmla="*/ 423686 h 836613"/>
              <a:gd name="connsiteX1301" fmla="*/ 835444 w 1803400"/>
              <a:gd name="connsiteY1301" fmla="*/ 425333 h 836613"/>
              <a:gd name="connsiteX1302" fmla="*/ 834511 w 1803400"/>
              <a:gd name="connsiteY1302" fmla="*/ 426744 h 836613"/>
              <a:gd name="connsiteX1303" fmla="*/ 833810 w 1803400"/>
              <a:gd name="connsiteY1303" fmla="*/ 427920 h 836613"/>
              <a:gd name="connsiteX1304" fmla="*/ 832876 w 1803400"/>
              <a:gd name="connsiteY1304" fmla="*/ 429331 h 836613"/>
              <a:gd name="connsiteX1305" fmla="*/ 831943 w 1803400"/>
              <a:gd name="connsiteY1305" fmla="*/ 430271 h 836613"/>
              <a:gd name="connsiteX1306" fmla="*/ 830775 w 1803400"/>
              <a:gd name="connsiteY1306" fmla="*/ 431447 h 836613"/>
              <a:gd name="connsiteX1307" fmla="*/ 829608 w 1803400"/>
              <a:gd name="connsiteY1307" fmla="*/ 432153 h 836613"/>
              <a:gd name="connsiteX1308" fmla="*/ 828207 w 1803400"/>
              <a:gd name="connsiteY1308" fmla="*/ 433094 h 836613"/>
              <a:gd name="connsiteX1309" fmla="*/ 826807 w 1803400"/>
              <a:gd name="connsiteY1309" fmla="*/ 433799 h 836613"/>
              <a:gd name="connsiteX1310" fmla="*/ 825639 w 1803400"/>
              <a:gd name="connsiteY1310" fmla="*/ 434270 h 836613"/>
              <a:gd name="connsiteX1311" fmla="*/ 824005 w 1803400"/>
              <a:gd name="connsiteY1311" fmla="*/ 434740 h 836613"/>
              <a:gd name="connsiteX1312" fmla="*/ 822371 w 1803400"/>
              <a:gd name="connsiteY1312" fmla="*/ 434975 h 836613"/>
              <a:gd name="connsiteX1313" fmla="*/ 820737 w 1803400"/>
              <a:gd name="connsiteY1313" fmla="*/ 434975 h 836613"/>
              <a:gd name="connsiteX1314" fmla="*/ 819103 w 1803400"/>
              <a:gd name="connsiteY1314" fmla="*/ 434975 h 836613"/>
              <a:gd name="connsiteX1315" fmla="*/ 817702 w 1803400"/>
              <a:gd name="connsiteY1315" fmla="*/ 434740 h 836613"/>
              <a:gd name="connsiteX1316" fmla="*/ 816068 w 1803400"/>
              <a:gd name="connsiteY1316" fmla="*/ 434270 h 836613"/>
              <a:gd name="connsiteX1317" fmla="*/ 814667 w 1803400"/>
              <a:gd name="connsiteY1317" fmla="*/ 433799 h 836613"/>
              <a:gd name="connsiteX1318" fmla="*/ 813033 w 1803400"/>
              <a:gd name="connsiteY1318" fmla="*/ 433094 h 836613"/>
              <a:gd name="connsiteX1319" fmla="*/ 811865 w 1803400"/>
              <a:gd name="connsiteY1319" fmla="*/ 432153 h 836613"/>
              <a:gd name="connsiteX1320" fmla="*/ 810698 w 1803400"/>
              <a:gd name="connsiteY1320" fmla="*/ 431447 h 836613"/>
              <a:gd name="connsiteX1321" fmla="*/ 809764 w 1803400"/>
              <a:gd name="connsiteY1321" fmla="*/ 430271 h 836613"/>
              <a:gd name="connsiteX1322" fmla="*/ 808597 w 1803400"/>
              <a:gd name="connsiteY1322" fmla="*/ 429331 h 836613"/>
              <a:gd name="connsiteX1323" fmla="*/ 807663 w 1803400"/>
              <a:gd name="connsiteY1323" fmla="*/ 427920 h 836613"/>
              <a:gd name="connsiteX1324" fmla="*/ 806729 w 1803400"/>
              <a:gd name="connsiteY1324" fmla="*/ 426744 h 836613"/>
              <a:gd name="connsiteX1325" fmla="*/ 806262 w 1803400"/>
              <a:gd name="connsiteY1325" fmla="*/ 425333 h 836613"/>
              <a:gd name="connsiteX1326" fmla="*/ 805796 w 1803400"/>
              <a:gd name="connsiteY1326" fmla="*/ 423686 h 836613"/>
              <a:gd name="connsiteX1327" fmla="*/ 805329 w 1803400"/>
              <a:gd name="connsiteY1327" fmla="*/ 422275 h 836613"/>
              <a:gd name="connsiteX1328" fmla="*/ 804862 w 1803400"/>
              <a:gd name="connsiteY1328" fmla="*/ 420864 h 836613"/>
              <a:gd name="connsiteX1329" fmla="*/ 804862 w 1803400"/>
              <a:gd name="connsiteY1329" fmla="*/ 419218 h 836613"/>
              <a:gd name="connsiteX1330" fmla="*/ 804862 w 1803400"/>
              <a:gd name="connsiteY1330" fmla="*/ 417336 h 836613"/>
              <a:gd name="connsiteX1331" fmla="*/ 805329 w 1803400"/>
              <a:gd name="connsiteY1331" fmla="*/ 415690 h 836613"/>
              <a:gd name="connsiteX1332" fmla="*/ 805796 w 1803400"/>
              <a:gd name="connsiteY1332" fmla="*/ 414279 h 836613"/>
              <a:gd name="connsiteX1333" fmla="*/ 806262 w 1803400"/>
              <a:gd name="connsiteY1333" fmla="*/ 412868 h 836613"/>
              <a:gd name="connsiteX1334" fmla="*/ 806729 w 1803400"/>
              <a:gd name="connsiteY1334" fmla="*/ 411457 h 836613"/>
              <a:gd name="connsiteX1335" fmla="*/ 807663 w 1803400"/>
              <a:gd name="connsiteY1335" fmla="*/ 410045 h 836613"/>
              <a:gd name="connsiteX1336" fmla="*/ 808597 w 1803400"/>
              <a:gd name="connsiteY1336" fmla="*/ 408870 h 836613"/>
              <a:gd name="connsiteX1337" fmla="*/ 809764 w 1803400"/>
              <a:gd name="connsiteY1337" fmla="*/ 407694 h 836613"/>
              <a:gd name="connsiteX1338" fmla="*/ 810698 w 1803400"/>
              <a:gd name="connsiteY1338" fmla="*/ 406753 h 836613"/>
              <a:gd name="connsiteX1339" fmla="*/ 811865 w 1803400"/>
              <a:gd name="connsiteY1339" fmla="*/ 405812 h 836613"/>
              <a:gd name="connsiteX1340" fmla="*/ 813033 w 1803400"/>
              <a:gd name="connsiteY1340" fmla="*/ 405107 h 836613"/>
              <a:gd name="connsiteX1341" fmla="*/ 814667 w 1803400"/>
              <a:gd name="connsiteY1341" fmla="*/ 404166 h 836613"/>
              <a:gd name="connsiteX1342" fmla="*/ 816068 w 1803400"/>
              <a:gd name="connsiteY1342" fmla="*/ 403695 h 836613"/>
              <a:gd name="connsiteX1343" fmla="*/ 817702 w 1803400"/>
              <a:gd name="connsiteY1343" fmla="*/ 403460 h 836613"/>
              <a:gd name="connsiteX1344" fmla="*/ 738011 w 1803400"/>
              <a:gd name="connsiteY1344" fmla="*/ 403225 h 836613"/>
              <a:gd name="connsiteX1345" fmla="*/ 739892 w 1803400"/>
              <a:gd name="connsiteY1345" fmla="*/ 403225 h 836613"/>
              <a:gd name="connsiteX1346" fmla="*/ 741539 w 1803400"/>
              <a:gd name="connsiteY1346" fmla="*/ 403225 h 836613"/>
              <a:gd name="connsiteX1347" fmla="*/ 742950 w 1803400"/>
              <a:gd name="connsiteY1347" fmla="*/ 403460 h 836613"/>
              <a:gd name="connsiteX1348" fmla="*/ 744361 w 1803400"/>
              <a:gd name="connsiteY1348" fmla="*/ 403695 h 836613"/>
              <a:gd name="connsiteX1349" fmla="*/ 746007 w 1803400"/>
              <a:gd name="connsiteY1349" fmla="*/ 404166 h 836613"/>
              <a:gd name="connsiteX1350" fmla="*/ 747183 w 1803400"/>
              <a:gd name="connsiteY1350" fmla="*/ 405107 h 836613"/>
              <a:gd name="connsiteX1351" fmla="*/ 748594 w 1803400"/>
              <a:gd name="connsiteY1351" fmla="*/ 405812 h 836613"/>
              <a:gd name="connsiteX1352" fmla="*/ 750005 w 1803400"/>
              <a:gd name="connsiteY1352" fmla="*/ 406753 h 836613"/>
              <a:gd name="connsiteX1353" fmla="*/ 750946 w 1803400"/>
              <a:gd name="connsiteY1353" fmla="*/ 407694 h 836613"/>
              <a:gd name="connsiteX1354" fmla="*/ 752122 w 1803400"/>
              <a:gd name="connsiteY1354" fmla="*/ 408870 h 836613"/>
              <a:gd name="connsiteX1355" fmla="*/ 752828 w 1803400"/>
              <a:gd name="connsiteY1355" fmla="*/ 410045 h 836613"/>
              <a:gd name="connsiteX1356" fmla="*/ 753768 w 1803400"/>
              <a:gd name="connsiteY1356" fmla="*/ 411457 h 836613"/>
              <a:gd name="connsiteX1357" fmla="*/ 754474 w 1803400"/>
              <a:gd name="connsiteY1357" fmla="*/ 412868 h 836613"/>
              <a:gd name="connsiteX1358" fmla="*/ 754944 w 1803400"/>
              <a:gd name="connsiteY1358" fmla="*/ 414279 h 836613"/>
              <a:gd name="connsiteX1359" fmla="*/ 755179 w 1803400"/>
              <a:gd name="connsiteY1359" fmla="*/ 415690 h 836613"/>
              <a:gd name="connsiteX1360" fmla="*/ 755650 w 1803400"/>
              <a:gd name="connsiteY1360" fmla="*/ 417336 h 836613"/>
              <a:gd name="connsiteX1361" fmla="*/ 755650 w 1803400"/>
              <a:gd name="connsiteY1361" fmla="*/ 419218 h 836613"/>
              <a:gd name="connsiteX1362" fmla="*/ 755650 w 1803400"/>
              <a:gd name="connsiteY1362" fmla="*/ 420864 h 836613"/>
              <a:gd name="connsiteX1363" fmla="*/ 755179 w 1803400"/>
              <a:gd name="connsiteY1363" fmla="*/ 422275 h 836613"/>
              <a:gd name="connsiteX1364" fmla="*/ 754944 w 1803400"/>
              <a:gd name="connsiteY1364" fmla="*/ 423686 h 836613"/>
              <a:gd name="connsiteX1365" fmla="*/ 754474 w 1803400"/>
              <a:gd name="connsiteY1365" fmla="*/ 425333 h 836613"/>
              <a:gd name="connsiteX1366" fmla="*/ 753768 w 1803400"/>
              <a:gd name="connsiteY1366" fmla="*/ 426744 h 836613"/>
              <a:gd name="connsiteX1367" fmla="*/ 752828 w 1803400"/>
              <a:gd name="connsiteY1367" fmla="*/ 427920 h 836613"/>
              <a:gd name="connsiteX1368" fmla="*/ 752122 w 1803400"/>
              <a:gd name="connsiteY1368" fmla="*/ 429331 h 836613"/>
              <a:gd name="connsiteX1369" fmla="*/ 750946 w 1803400"/>
              <a:gd name="connsiteY1369" fmla="*/ 430271 h 836613"/>
              <a:gd name="connsiteX1370" fmla="*/ 750005 w 1803400"/>
              <a:gd name="connsiteY1370" fmla="*/ 431447 h 836613"/>
              <a:gd name="connsiteX1371" fmla="*/ 748594 w 1803400"/>
              <a:gd name="connsiteY1371" fmla="*/ 432153 h 836613"/>
              <a:gd name="connsiteX1372" fmla="*/ 747183 w 1803400"/>
              <a:gd name="connsiteY1372" fmla="*/ 433094 h 836613"/>
              <a:gd name="connsiteX1373" fmla="*/ 746007 w 1803400"/>
              <a:gd name="connsiteY1373" fmla="*/ 433799 h 836613"/>
              <a:gd name="connsiteX1374" fmla="*/ 744361 w 1803400"/>
              <a:gd name="connsiteY1374" fmla="*/ 434270 h 836613"/>
              <a:gd name="connsiteX1375" fmla="*/ 742950 w 1803400"/>
              <a:gd name="connsiteY1375" fmla="*/ 434740 h 836613"/>
              <a:gd name="connsiteX1376" fmla="*/ 741539 w 1803400"/>
              <a:gd name="connsiteY1376" fmla="*/ 434975 h 836613"/>
              <a:gd name="connsiteX1377" fmla="*/ 739892 w 1803400"/>
              <a:gd name="connsiteY1377" fmla="*/ 434975 h 836613"/>
              <a:gd name="connsiteX1378" fmla="*/ 738011 w 1803400"/>
              <a:gd name="connsiteY1378" fmla="*/ 434975 h 836613"/>
              <a:gd name="connsiteX1379" fmla="*/ 736600 w 1803400"/>
              <a:gd name="connsiteY1379" fmla="*/ 434740 h 836613"/>
              <a:gd name="connsiteX1380" fmla="*/ 734953 w 1803400"/>
              <a:gd name="connsiteY1380" fmla="*/ 434270 h 836613"/>
              <a:gd name="connsiteX1381" fmla="*/ 733542 w 1803400"/>
              <a:gd name="connsiteY1381" fmla="*/ 433799 h 836613"/>
              <a:gd name="connsiteX1382" fmla="*/ 732131 w 1803400"/>
              <a:gd name="connsiteY1382" fmla="*/ 433094 h 836613"/>
              <a:gd name="connsiteX1383" fmla="*/ 730720 w 1803400"/>
              <a:gd name="connsiteY1383" fmla="*/ 432153 h 836613"/>
              <a:gd name="connsiteX1384" fmla="*/ 729779 w 1803400"/>
              <a:gd name="connsiteY1384" fmla="*/ 431447 h 836613"/>
              <a:gd name="connsiteX1385" fmla="*/ 728368 w 1803400"/>
              <a:gd name="connsiteY1385" fmla="*/ 430271 h 836613"/>
              <a:gd name="connsiteX1386" fmla="*/ 727428 w 1803400"/>
              <a:gd name="connsiteY1386" fmla="*/ 429331 h 836613"/>
              <a:gd name="connsiteX1387" fmla="*/ 726487 w 1803400"/>
              <a:gd name="connsiteY1387" fmla="*/ 427920 h 836613"/>
              <a:gd name="connsiteX1388" fmla="*/ 725781 w 1803400"/>
              <a:gd name="connsiteY1388" fmla="*/ 426744 h 836613"/>
              <a:gd name="connsiteX1389" fmla="*/ 724840 w 1803400"/>
              <a:gd name="connsiteY1389" fmla="*/ 425333 h 836613"/>
              <a:gd name="connsiteX1390" fmla="*/ 724370 w 1803400"/>
              <a:gd name="connsiteY1390" fmla="*/ 423686 h 836613"/>
              <a:gd name="connsiteX1391" fmla="*/ 724135 w 1803400"/>
              <a:gd name="connsiteY1391" fmla="*/ 422275 h 836613"/>
              <a:gd name="connsiteX1392" fmla="*/ 723900 w 1803400"/>
              <a:gd name="connsiteY1392" fmla="*/ 420864 h 836613"/>
              <a:gd name="connsiteX1393" fmla="*/ 723900 w 1803400"/>
              <a:gd name="connsiteY1393" fmla="*/ 419218 h 836613"/>
              <a:gd name="connsiteX1394" fmla="*/ 723900 w 1803400"/>
              <a:gd name="connsiteY1394" fmla="*/ 417336 h 836613"/>
              <a:gd name="connsiteX1395" fmla="*/ 724135 w 1803400"/>
              <a:gd name="connsiteY1395" fmla="*/ 415690 h 836613"/>
              <a:gd name="connsiteX1396" fmla="*/ 724370 w 1803400"/>
              <a:gd name="connsiteY1396" fmla="*/ 414279 h 836613"/>
              <a:gd name="connsiteX1397" fmla="*/ 724840 w 1803400"/>
              <a:gd name="connsiteY1397" fmla="*/ 412868 h 836613"/>
              <a:gd name="connsiteX1398" fmla="*/ 725781 w 1803400"/>
              <a:gd name="connsiteY1398" fmla="*/ 411457 h 836613"/>
              <a:gd name="connsiteX1399" fmla="*/ 726487 w 1803400"/>
              <a:gd name="connsiteY1399" fmla="*/ 410045 h 836613"/>
              <a:gd name="connsiteX1400" fmla="*/ 727428 w 1803400"/>
              <a:gd name="connsiteY1400" fmla="*/ 408870 h 836613"/>
              <a:gd name="connsiteX1401" fmla="*/ 728368 w 1803400"/>
              <a:gd name="connsiteY1401" fmla="*/ 407694 h 836613"/>
              <a:gd name="connsiteX1402" fmla="*/ 729779 w 1803400"/>
              <a:gd name="connsiteY1402" fmla="*/ 406753 h 836613"/>
              <a:gd name="connsiteX1403" fmla="*/ 730720 w 1803400"/>
              <a:gd name="connsiteY1403" fmla="*/ 405812 h 836613"/>
              <a:gd name="connsiteX1404" fmla="*/ 732131 w 1803400"/>
              <a:gd name="connsiteY1404" fmla="*/ 405107 h 836613"/>
              <a:gd name="connsiteX1405" fmla="*/ 733542 w 1803400"/>
              <a:gd name="connsiteY1405" fmla="*/ 404166 h 836613"/>
              <a:gd name="connsiteX1406" fmla="*/ 734953 w 1803400"/>
              <a:gd name="connsiteY1406" fmla="*/ 403695 h 836613"/>
              <a:gd name="connsiteX1407" fmla="*/ 736600 w 1803400"/>
              <a:gd name="connsiteY1407" fmla="*/ 403460 h 836613"/>
              <a:gd name="connsiteX1408" fmla="*/ 661941 w 1803400"/>
              <a:gd name="connsiteY1408" fmla="*/ 403225 h 836613"/>
              <a:gd name="connsiteX1409" fmla="*/ 663575 w 1803400"/>
              <a:gd name="connsiteY1409" fmla="*/ 403225 h 836613"/>
              <a:gd name="connsiteX1410" fmla="*/ 664975 w 1803400"/>
              <a:gd name="connsiteY1410" fmla="*/ 403225 h 836613"/>
              <a:gd name="connsiteX1411" fmla="*/ 666610 w 1803400"/>
              <a:gd name="connsiteY1411" fmla="*/ 403460 h 836613"/>
              <a:gd name="connsiteX1412" fmla="*/ 668244 w 1803400"/>
              <a:gd name="connsiteY1412" fmla="*/ 403695 h 836613"/>
              <a:gd name="connsiteX1413" fmla="*/ 669645 w 1803400"/>
              <a:gd name="connsiteY1413" fmla="*/ 404166 h 836613"/>
              <a:gd name="connsiteX1414" fmla="*/ 670812 w 1803400"/>
              <a:gd name="connsiteY1414" fmla="*/ 405107 h 836613"/>
              <a:gd name="connsiteX1415" fmla="*/ 672213 w 1803400"/>
              <a:gd name="connsiteY1415" fmla="*/ 405812 h 836613"/>
              <a:gd name="connsiteX1416" fmla="*/ 673613 w 1803400"/>
              <a:gd name="connsiteY1416" fmla="*/ 406753 h 836613"/>
              <a:gd name="connsiteX1417" fmla="*/ 674547 w 1803400"/>
              <a:gd name="connsiteY1417" fmla="*/ 407694 h 836613"/>
              <a:gd name="connsiteX1418" fmla="*/ 675714 w 1803400"/>
              <a:gd name="connsiteY1418" fmla="*/ 408870 h 836613"/>
              <a:gd name="connsiteX1419" fmla="*/ 676415 w 1803400"/>
              <a:gd name="connsiteY1419" fmla="*/ 410045 h 836613"/>
              <a:gd name="connsiteX1420" fmla="*/ 677115 w 1803400"/>
              <a:gd name="connsiteY1420" fmla="*/ 411457 h 836613"/>
              <a:gd name="connsiteX1421" fmla="*/ 678049 w 1803400"/>
              <a:gd name="connsiteY1421" fmla="*/ 412868 h 836613"/>
              <a:gd name="connsiteX1422" fmla="*/ 678516 w 1803400"/>
              <a:gd name="connsiteY1422" fmla="*/ 414279 h 836613"/>
              <a:gd name="connsiteX1423" fmla="*/ 678749 w 1803400"/>
              <a:gd name="connsiteY1423" fmla="*/ 415690 h 836613"/>
              <a:gd name="connsiteX1424" fmla="*/ 678983 w 1803400"/>
              <a:gd name="connsiteY1424" fmla="*/ 417336 h 836613"/>
              <a:gd name="connsiteX1425" fmla="*/ 679450 w 1803400"/>
              <a:gd name="connsiteY1425" fmla="*/ 419218 h 836613"/>
              <a:gd name="connsiteX1426" fmla="*/ 678983 w 1803400"/>
              <a:gd name="connsiteY1426" fmla="*/ 420864 h 836613"/>
              <a:gd name="connsiteX1427" fmla="*/ 678749 w 1803400"/>
              <a:gd name="connsiteY1427" fmla="*/ 422275 h 836613"/>
              <a:gd name="connsiteX1428" fmla="*/ 678516 w 1803400"/>
              <a:gd name="connsiteY1428" fmla="*/ 423686 h 836613"/>
              <a:gd name="connsiteX1429" fmla="*/ 678049 w 1803400"/>
              <a:gd name="connsiteY1429" fmla="*/ 425333 h 836613"/>
              <a:gd name="connsiteX1430" fmla="*/ 677115 w 1803400"/>
              <a:gd name="connsiteY1430" fmla="*/ 426744 h 836613"/>
              <a:gd name="connsiteX1431" fmla="*/ 676415 w 1803400"/>
              <a:gd name="connsiteY1431" fmla="*/ 427920 h 836613"/>
              <a:gd name="connsiteX1432" fmla="*/ 675714 w 1803400"/>
              <a:gd name="connsiteY1432" fmla="*/ 429331 h 836613"/>
              <a:gd name="connsiteX1433" fmla="*/ 674547 w 1803400"/>
              <a:gd name="connsiteY1433" fmla="*/ 430271 h 836613"/>
              <a:gd name="connsiteX1434" fmla="*/ 673613 w 1803400"/>
              <a:gd name="connsiteY1434" fmla="*/ 431447 h 836613"/>
              <a:gd name="connsiteX1435" fmla="*/ 672213 w 1803400"/>
              <a:gd name="connsiteY1435" fmla="*/ 432153 h 836613"/>
              <a:gd name="connsiteX1436" fmla="*/ 670812 w 1803400"/>
              <a:gd name="connsiteY1436" fmla="*/ 433094 h 836613"/>
              <a:gd name="connsiteX1437" fmla="*/ 669645 w 1803400"/>
              <a:gd name="connsiteY1437" fmla="*/ 433799 h 836613"/>
              <a:gd name="connsiteX1438" fmla="*/ 668244 w 1803400"/>
              <a:gd name="connsiteY1438" fmla="*/ 434270 h 836613"/>
              <a:gd name="connsiteX1439" fmla="*/ 666610 w 1803400"/>
              <a:gd name="connsiteY1439" fmla="*/ 434740 h 836613"/>
              <a:gd name="connsiteX1440" fmla="*/ 664975 w 1803400"/>
              <a:gd name="connsiteY1440" fmla="*/ 434975 h 836613"/>
              <a:gd name="connsiteX1441" fmla="*/ 663575 w 1803400"/>
              <a:gd name="connsiteY1441" fmla="*/ 434975 h 836613"/>
              <a:gd name="connsiteX1442" fmla="*/ 661941 w 1803400"/>
              <a:gd name="connsiteY1442" fmla="*/ 434975 h 836613"/>
              <a:gd name="connsiteX1443" fmla="*/ 660306 w 1803400"/>
              <a:gd name="connsiteY1443" fmla="*/ 434740 h 836613"/>
              <a:gd name="connsiteX1444" fmla="*/ 658672 w 1803400"/>
              <a:gd name="connsiteY1444" fmla="*/ 434270 h 836613"/>
              <a:gd name="connsiteX1445" fmla="*/ 657038 w 1803400"/>
              <a:gd name="connsiteY1445" fmla="*/ 433799 h 836613"/>
              <a:gd name="connsiteX1446" fmla="*/ 655871 w 1803400"/>
              <a:gd name="connsiteY1446" fmla="*/ 433094 h 836613"/>
              <a:gd name="connsiteX1447" fmla="*/ 654470 w 1803400"/>
              <a:gd name="connsiteY1447" fmla="*/ 432153 h 836613"/>
              <a:gd name="connsiteX1448" fmla="*/ 653536 w 1803400"/>
              <a:gd name="connsiteY1448" fmla="*/ 431447 h 836613"/>
              <a:gd name="connsiteX1449" fmla="*/ 652135 w 1803400"/>
              <a:gd name="connsiteY1449" fmla="*/ 430271 h 836613"/>
              <a:gd name="connsiteX1450" fmla="*/ 651435 w 1803400"/>
              <a:gd name="connsiteY1450" fmla="*/ 429331 h 836613"/>
              <a:gd name="connsiteX1451" fmla="*/ 650268 w 1803400"/>
              <a:gd name="connsiteY1451" fmla="*/ 427920 h 836613"/>
              <a:gd name="connsiteX1452" fmla="*/ 649567 w 1803400"/>
              <a:gd name="connsiteY1452" fmla="*/ 426744 h 836613"/>
              <a:gd name="connsiteX1453" fmla="*/ 648867 w 1803400"/>
              <a:gd name="connsiteY1453" fmla="*/ 425333 h 836613"/>
              <a:gd name="connsiteX1454" fmla="*/ 648400 w 1803400"/>
              <a:gd name="connsiteY1454" fmla="*/ 423686 h 836613"/>
              <a:gd name="connsiteX1455" fmla="*/ 647933 w 1803400"/>
              <a:gd name="connsiteY1455" fmla="*/ 422275 h 836613"/>
              <a:gd name="connsiteX1456" fmla="*/ 647700 w 1803400"/>
              <a:gd name="connsiteY1456" fmla="*/ 420864 h 836613"/>
              <a:gd name="connsiteX1457" fmla="*/ 647700 w 1803400"/>
              <a:gd name="connsiteY1457" fmla="*/ 419218 h 836613"/>
              <a:gd name="connsiteX1458" fmla="*/ 647700 w 1803400"/>
              <a:gd name="connsiteY1458" fmla="*/ 417336 h 836613"/>
              <a:gd name="connsiteX1459" fmla="*/ 647933 w 1803400"/>
              <a:gd name="connsiteY1459" fmla="*/ 415690 h 836613"/>
              <a:gd name="connsiteX1460" fmla="*/ 648400 w 1803400"/>
              <a:gd name="connsiteY1460" fmla="*/ 414279 h 836613"/>
              <a:gd name="connsiteX1461" fmla="*/ 648867 w 1803400"/>
              <a:gd name="connsiteY1461" fmla="*/ 412868 h 836613"/>
              <a:gd name="connsiteX1462" fmla="*/ 649567 w 1803400"/>
              <a:gd name="connsiteY1462" fmla="*/ 411457 h 836613"/>
              <a:gd name="connsiteX1463" fmla="*/ 650268 w 1803400"/>
              <a:gd name="connsiteY1463" fmla="*/ 410045 h 836613"/>
              <a:gd name="connsiteX1464" fmla="*/ 651435 w 1803400"/>
              <a:gd name="connsiteY1464" fmla="*/ 408870 h 836613"/>
              <a:gd name="connsiteX1465" fmla="*/ 652135 w 1803400"/>
              <a:gd name="connsiteY1465" fmla="*/ 407694 h 836613"/>
              <a:gd name="connsiteX1466" fmla="*/ 653536 w 1803400"/>
              <a:gd name="connsiteY1466" fmla="*/ 406753 h 836613"/>
              <a:gd name="connsiteX1467" fmla="*/ 654470 w 1803400"/>
              <a:gd name="connsiteY1467" fmla="*/ 405812 h 836613"/>
              <a:gd name="connsiteX1468" fmla="*/ 655871 w 1803400"/>
              <a:gd name="connsiteY1468" fmla="*/ 405107 h 836613"/>
              <a:gd name="connsiteX1469" fmla="*/ 657038 w 1803400"/>
              <a:gd name="connsiteY1469" fmla="*/ 404166 h 836613"/>
              <a:gd name="connsiteX1470" fmla="*/ 658672 w 1803400"/>
              <a:gd name="connsiteY1470" fmla="*/ 403695 h 836613"/>
              <a:gd name="connsiteX1471" fmla="*/ 660306 w 1803400"/>
              <a:gd name="connsiteY1471" fmla="*/ 403460 h 836613"/>
              <a:gd name="connsiteX1472" fmla="*/ 580848 w 1803400"/>
              <a:gd name="connsiteY1472" fmla="*/ 403225 h 836613"/>
              <a:gd name="connsiteX1473" fmla="*/ 582494 w 1803400"/>
              <a:gd name="connsiteY1473" fmla="*/ 403225 h 836613"/>
              <a:gd name="connsiteX1474" fmla="*/ 584376 w 1803400"/>
              <a:gd name="connsiteY1474" fmla="*/ 403225 h 836613"/>
              <a:gd name="connsiteX1475" fmla="*/ 586022 w 1803400"/>
              <a:gd name="connsiteY1475" fmla="*/ 403460 h 836613"/>
              <a:gd name="connsiteX1476" fmla="*/ 587198 w 1803400"/>
              <a:gd name="connsiteY1476" fmla="*/ 403695 h 836613"/>
              <a:gd name="connsiteX1477" fmla="*/ 588844 w 1803400"/>
              <a:gd name="connsiteY1477" fmla="*/ 404166 h 836613"/>
              <a:gd name="connsiteX1478" fmla="*/ 590255 w 1803400"/>
              <a:gd name="connsiteY1478" fmla="*/ 405107 h 836613"/>
              <a:gd name="connsiteX1479" fmla="*/ 591431 w 1803400"/>
              <a:gd name="connsiteY1479" fmla="*/ 405812 h 836613"/>
              <a:gd name="connsiteX1480" fmla="*/ 592842 w 1803400"/>
              <a:gd name="connsiteY1480" fmla="*/ 406753 h 836613"/>
              <a:gd name="connsiteX1481" fmla="*/ 594018 w 1803400"/>
              <a:gd name="connsiteY1481" fmla="*/ 407694 h 836613"/>
              <a:gd name="connsiteX1482" fmla="*/ 594959 w 1803400"/>
              <a:gd name="connsiteY1482" fmla="*/ 408870 h 836613"/>
              <a:gd name="connsiteX1483" fmla="*/ 595900 w 1803400"/>
              <a:gd name="connsiteY1483" fmla="*/ 410045 h 836613"/>
              <a:gd name="connsiteX1484" fmla="*/ 596605 w 1803400"/>
              <a:gd name="connsiteY1484" fmla="*/ 411457 h 836613"/>
              <a:gd name="connsiteX1485" fmla="*/ 597311 w 1803400"/>
              <a:gd name="connsiteY1485" fmla="*/ 412868 h 836613"/>
              <a:gd name="connsiteX1486" fmla="*/ 598016 w 1803400"/>
              <a:gd name="connsiteY1486" fmla="*/ 414279 h 836613"/>
              <a:gd name="connsiteX1487" fmla="*/ 598252 w 1803400"/>
              <a:gd name="connsiteY1487" fmla="*/ 415690 h 836613"/>
              <a:gd name="connsiteX1488" fmla="*/ 598487 w 1803400"/>
              <a:gd name="connsiteY1488" fmla="*/ 417336 h 836613"/>
              <a:gd name="connsiteX1489" fmla="*/ 598487 w 1803400"/>
              <a:gd name="connsiteY1489" fmla="*/ 419218 h 836613"/>
              <a:gd name="connsiteX1490" fmla="*/ 598487 w 1803400"/>
              <a:gd name="connsiteY1490" fmla="*/ 420864 h 836613"/>
              <a:gd name="connsiteX1491" fmla="*/ 598252 w 1803400"/>
              <a:gd name="connsiteY1491" fmla="*/ 422275 h 836613"/>
              <a:gd name="connsiteX1492" fmla="*/ 598016 w 1803400"/>
              <a:gd name="connsiteY1492" fmla="*/ 423686 h 836613"/>
              <a:gd name="connsiteX1493" fmla="*/ 597311 w 1803400"/>
              <a:gd name="connsiteY1493" fmla="*/ 425333 h 836613"/>
              <a:gd name="connsiteX1494" fmla="*/ 596605 w 1803400"/>
              <a:gd name="connsiteY1494" fmla="*/ 426744 h 836613"/>
              <a:gd name="connsiteX1495" fmla="*/ 595900 w 1803400"/>
              <a:gd name="connsiteY1495" fmla="*/ 427920 h 836613"/>
              <a:gd name="connsiteX1496" fmla="*/ 594959 w 1803400"/>
              <a:gd name="connsiteY1496" fmla="*/ 429331 h 836613"/>
              <a:gd name="connsiteX1497" fmla="*/ 594018 w 1803400"/>
              <a:gd name="connsiteY1497" fmla="*/ 430271 h 836613"/>
              <a:gd name="connsiteX1498" fmla="*/ 592842 w 1803400"/>
              <a:gd name="connsiteY1498" fmla="*/ 431447 h 836613"/>
              <a:gd name="connsiteX1499" fmla="*/ 591431 w 1803400"/>
              <a:gd name="connsiteY1499" fmla="*/ 432153 h 836613"/>
              <a:gd name="connsiteX1500" fmla="*/ 590255 w 1803400"/>
              <a:gd name="connsiteY1500" fmla="*/ 433094 h 836613"/>
              <a:gd name="connsiteX1501" fmla="*/ 588844 w 1803400"/>
              <a:gd name="connsiteY1501" fmla="*/ 433799 h 836613"/>
              <a:gd name="connsiteX1502" fmla="*/ 587198 w 1803400"/>
              <a:gd name="connsiteY1502" fmla="*/ 434270 h 836613"/>
              <a:gd name="connsiteX1503" fmla="*/ 586022 w 1803400"/>
              <a:gd name="connsiteY1503" fmla="*/ 434740 h 836613"/>
              <a:gd name="connsiteX1504" fmla="*/ 584376 w 1803400"/>
              <a:gd name="connsiteY1504" fmla="*/ 434975 h 836613"/>
              <a:gd name="connsiteX1505" fmla="*/ 582494 w 1803400"/>
              <a:gd name="connsiteY1505" fmla="*/ 434975 h 836613"/>
              <a:gd name="connsiteX1506" fmla="*/ 580848 w 1803400"/>
              <a:gd name="connsiteY1506" fmla="*/ 434975 h 836613"/>
              <a:gd name="connsiteX1507" fmla="*/ 579202 w 1803400"/>
              <a:gd name="connsiteY1507" fmla="*/ 434740 h 836613"/>
              <a:gd name="connsiteX1508" fmla="*/ 578026 w 1803400"/>
              <a:gd name="connsiteY1508" fmla="*/ 434270 h 836613"/>
              <a:gd name="connsiteX1509" fmla="*/ 576379 w 1803400"/>
              <a:gd name="connsiteY1509" fmla="*/ 433799 h 836613"/>
              <a:gd name="connsiteX1510" fmla="*/ 574968 w 1803400"/>
              <a:gd name="connsiteY1510" fmla="*/ 433094 h 836613"/>
              <a:gd name="connsiteX1511" fmla="*/ 573792 w 1803400"/>
              <a:gd name="connsiteY1511" fmla="*/ 432153 h 836613"/>
              <a:gd name="connsiteX1512" fmla="*/ 572381 w 1803400"/>
              <a:gd name="connsiteY1512" fmla="*/ 431447 h 836613"/>
              <a:gd name="connsiteX1513" fmla="*/ 571205 w 1803400"/>
              <a:gd name="connsiteY1513" fmla="*/ 430271 h 836613"/>
              <a:gd name="connsiteX1514" fmla="*/ 570265 w 1803400"/>
              <a:gd name="connsiteY1514" fmla="*/ 429331 h 836613"/>
              <a:gd name="connsiteX1515" fmla="*/ 569559 w 1803400"/>
              <a:gd name="connsiteY1515" fmla="*/ 427920 h 836613"/>
              <a:gd name="connsiteX1516" fmla="*/ 568618 w 1803400"/>
              <a:gd name="connsiteY1516" fmla="*/ 426744 h 836613"/>
              <a:gd name="connsiteX1517" fmla="*/ 567913 w 1803400"/>
              <a:gd name="connsiteY1517" fmla="*/ 425333 h 836613"/>
              <a:gd name="connsiteX1518" fmla="*/ 567207 w 1803400"/>
              <a:gd name="connsiteY1518" fmla="*/ 423686 h 836613"/>
              <a:gd name="connsiteX1519" fmla="*/ 566972 w 1803400"/>
              <a:gd name="connsiteY1519" fmla="*/ 422275 h 836613"/>
              <a:gd name="connsiteX1520" fmla="*/ 566737 w 1803400"/>
              <a:gd name="connsiteY1520" fmla="*/ 420864 h 836613"/>
              <a:gd name="connsiteX1521" fmla="*/ 566737 w 1803400"/>
              <a:gd name="connsiteY1521" fmla="*/ 419218 h 836613"/>
              <a:gd name="connsiteX1522" fmla="*/ 566737 w 1803400"/>
              <a:gd name="connsiteY1522" fmla="*/ 417336 h 836613"/>
              <a:gd name="connsiteX1523" fmla="*/ 566972 w 1803400"/>
              <a:gd name="connsiteY1523" fmla="*/ 415690 h 836613"/>
              <a:gd name="connsiteX1524" fmla="*/ 567207 w 1803400"/>
              <a:gd name="connsiteY1524" fmla="*/ 414279 h 836613"/>
              <a:gd name="connsiteX1525" fmla="*/ 567913 w 1803400"/>
              <a:gd name="connsiteY1525" fmla="*/ 412868 h 836613"/>
              <a:gd name="connsiteX1526" fmla="*/ 568618 w 1803400"/>
              <a:gd name="connsiteY1526" fmla="*/ 411457 h 836613"/>
              <a:gd name="connsiteX1527" fmla="*/ 569559 w 1803400"/>
              <a:gd name="connsiteY1527" fmla="*/ 410045 h 836613"/>
              <a:gd name="connsiteX1528" fmla="*/ 570265 w 1803400"/>
              <a:gd name="connsiteY1528" fmla="*/ 408870 h 836613"/>
              <a:gd name="connsiteX1529" fmla="*/ 571205 w 1803400"/>
              <a:gd name="connsiteY1529" fmla="*/ 407694 h 836613"/>
              <a:gd name="connsiteX1530" fmla="*/ 572381 w 1803400"/>
              <a:gd name="connsiteY1530" fmla="*/ 406753 h 836613"/>
              <a:gd name="connsiteX1531" fmla="*/ 573792 w 1803400"/>
              <a:gd name="connsiteY1531" fmla="*/ 405812 h 836613"/>
              <a:gd name="connsiteX1532" fmla="*/ 574968 w 1803400"/>
              <a:gd name="connsiteY1532" fmla="*/ 405107 h 836613"/>
              <a:gd name="connsiteX1533" fmla="*/ 576379 w 1803400"/>
              <a:gd name="connsiteY1533" fmla="*/ 404166 h 836613"/>
              <a:gd name="connsiteX1534" fmla="*/ 578026 w 1803400"/>
              <a:gd name="connsiteY1534" fmla="*/ 403695 h 836613"/>
              <a:gd name="connsiteX1535" fmla="*/ 579202 w 1803400"/>
              <a:gd name="connsiteY1535" fmla="*/ 403460 h 836613"/>
              <a:gd name="connsiteX1536" fmla="*/ 500121 w 1803400"/>
              <a:gd name="connsiteY1536" fmla="*/ 403225 h 836613"/>
              <a:gd name="connsiteX1537" fmla="*/ 501532 w 1803400"/>
              <a:gd name="connsiteY1537" fmla="*/ 403225 h 836613"/>
              <a:gd name="connsiteX1538" fmla="*/ 503178 w 1803400"/>
              <a:gd name="connsiteY1538" fmla="*/ 403225 h 836613"/>
              <a:gd name="connsiteX1539" fmla="*/ 504825 w 1803400"/>
              <a:gd name="connsiteY1539" fmla="*/ 403460 h 836613"/>
              <a:gd name="connsiteX1540" fmla="*/ 506471 w 1803400"/>
              <a:gd name="connsiteY1540" fmla="*/ 403695 h 836613"/>
              <a:gd name="connsiteX1541" fmla="*/ 508117 w 1803400"/>
              <a:gd name="connsiteY1541" fmla="*/ 404166 h 836613"/>
              <a:gd name="connsiteX1542" fmla="*/ 509293 w 1803400"/>
              <a:gd name="connsiteY1542" fmla="*/ 405107 h 836613"/>
              <a:gd name="connsiteX1543" fmla="*/ 510704 w 1803400"/>
              <a:gd name="connsiteY1543" fmla="*/ 405812 h 836613"/>
              <a:gd name="connsiteX1544" fmla="*/ 511645 w 1803400"/>
              <a:gd name="connsiteY1544" fmla="*/ 406753 h 836613"/>
              <a:gd name="connsiteX1545" fmla="*/ 513056 w 1803400"/>
              <a:gd name="connsiteY1545" fmla="*/ 407694 h 836613"/>
              <a:gd name="connsiteX1546" fmla="*/ 513997 w 1803400"/>
              <a:gd name="connsiteY1546" fmla="*/ 408870 h 836613"/>
              <a:gd name="connsiteX1547" fmla="*/ 514938 w 1803400"/>
              <a:gd name="connsiteY1547" fmla="*/ 410045 h 836613"/>
              <a:gd name="connsiteX1548" fmla="*/ 515643 w 1803400"/>
              <a:gd name="connsiteY1548" fmla="*/ 411457 h 836613"/>
              <a:gd name="connsiteX1549" fmla="*/ 516349 w 1803400"/>
              <a:gd name="connsiteY1549" fmla="*/ 412868 h 836613"/>
              <a:gd name="connsiteX1550" fmla="*/ 516819 w 1803400"/>
              <a:gd name="connsiteY1550" fmla="*/ 414279 h 836613"/>
              <a:gd name="connsiteX1551" fmla="*/ 517290 w 1803400"/>
              <a:gd name="connsiteY1551" fmla="*/ 415690 h 836613"/>
              <a:gd name="connsiteX1552" fmla="*/ 517525 w 1803400"/>
              <a:gd name="connsiteY1552" fmla="*/ 417336 h 836613"/>
              <a:gd name="connsiteX1553" fmla="*/ 517525 w 1803400"/>
              <a:gd name="connsiteY1553" fmla="*/ 419218 h 836613"/>
              <a:gd name="connsiteX1554" fmla="*/ 517525 w 1803400"/>
              <a:gd name="connsiteY1554" fmla="*/ 420864 h 836613"/>
              <a:gd name="connsiteX1555" fmla="*/ 517290 w 1803400"/>
              <a:gd name="connsiteY1555" fmla="*/ 422275 h 836613"/>
              <a:gd name="connsiteX1556" fmla="*/ 516819 w 1803400"/>
              <a:gd name="connsiteY1556" fmla="*/ 423686 h 836613"/>
              <a:gd name="connsiteX1557" fmla="*/ 516349 w 1803400"/>
              <a:gd name="connsiteY1557" fmla="*/ 425333 h 836613"/>
              <a:gd name="connsiteX1558" fmla="*/ 515643 w 1803400"/>
              <a:gd name="connsiteY1558" fmla="*/ 426744 h 836613"/>
              <a:gd name="connsiteX1559" fmla="*/ 514938 w 1803400"/>
              <a:gd name="connsiteY1559" fmla="*/ 427920 h 836613"/>
              <a:gd name="connsiteX1560" fmla="*/ 513997 w 1803400"/>
              <a:gd name="connsiteY1560" fmla="*/ 429331 h 836613"/>
              <a:gd name="connsiteX1561" fmla="*/ 513056 w 1803400"/>
              <a:gd name="connsiteY1561" fmla="*/ 430271 h 836613"/>
              <a:gd name="connsiteX1562" fmla="*/ 511645 w 1803400"/>
              <a:gd name="connsiteY1562" fmla="*/ 431447 h 836613"/>
              <a:gd name="connsiteX1563" fmla="*/ 510704 w 1803400"/>
              <a:gd name="connsiteY1563" fmla="*/ 432153 h 836613"/>
              <a:gd name="connsiteX1564" fmla="*/ 509293 w 1803400"/>
              <a:gd name="connsiteY1564" fmla="*/ 433094 h 836613"/>
              <a:gd name="connsiteX1565" fmla="*/ 508117 w 1803400"/>
              <a:gd name="connsiteY1565" fmla="*/ 433799 h 836613"/>
              <a:gd name="connsiteX1566" fmla="*/ 506471 w 1803400"/>
              <a:gd name="connsiteY1566" fmla="*/ 434270 h 836613"/>
              <a:gd name="connsiteX1567" fmla="*/ 504825 w 1803400"/>
              <a:gd name="connsiteY1567" fmla="*/ 434740 h 836613"/>
              <a:gd name="connsiteX1568" fmla="*/ 503178 w 1803400"/>
              <a:gd name="connsiteY1568" fmla="*/ 434975 h 836613"/>
              <a:gd name="connsiteX1569" fmla="*/ 501532 w 1803400"/>
              <a:gd name="connsiteY1569" fmla="*/ 434975 h 836613"/>
              <a:gd name="connsiteX1570" fmla="*/ 500121 w 1803400"/>
              <a:gd name="connsiteY1570" fmla="*/ 434975 h 836613"/>
              <a:gd name="connsiteX1571" fmla="*/ 498475 w 1803400"/>
              <a:gd name="connsiteY1571" fmla="*/ 434740 h 836613"/>
              <a:gd name="connsiteX1572" fmla="*/ 496828 w 1803400"/>
              <a:gd name="connsiteY1572" fmla="*/ 434270 h 836613"/>
              <a:gd name="connsiteX1573" fmla="*/ 495417 w 1803400"/>
              <a:gd name="connsiteY1573" fmla="*/ 433799 h 836613"/>
              <a:gd name="connsiteX1574" fmla="*/ 494241 w 1803400"/>
              <a:gd name="connsiteY1574" fmla="*/ 433094 h 836613"/>
              <a:gd name="connsiteX1575" fmla="*/ 492830 w 1803400"/>
              <a:gd name="connsiteY1575" fmla="*/ 432153 h 836613"/>
              <a:gd name="connsiteX1576" fmla="*/ 491419 w 1803400"/>
              <a:gd name="connsiteY1576" fmla="*/ 431447 h 836613"/>
              <a:gd name="connsiteX1577" fmla="*/ 490478 w 1803400"/>
              <a:gd name="connsiteY1577" fmla="*/ 430271 h 836613"/>
              <a:gd name="connsiteX1578" fmla="*/ 489303 w 1803400"/>
              <a:gd name="connsiteY1578" fmla="*/ 429331 h 836613"/>
              <a:gd name="connsiteX1579" fmla="*/ 488597 w 1803400"/>
              <a:gd name="connsiteY1579" fmla="*/ 427920 h 836613"/>
              <a:gd name="connsiteX1580" fmla="*/ 487891 w 1803400"/>
              <a:gd name="connsiteY1580" fmla="*/ 426744 h 836613"/>
              <a:gd name="connsiteX1581" fmla="*/ 486951 w 1803400"/>
              <a:gd name="connsiteY1581" fmla="*/ 425333 h 836613"/>
              <a:gd name="connsiteX1582" fmla="*/ 486480 w 1803400"/>
              <a:gd name="connsiteY1582" fmla="*/ 423686 h 836613"/>
              <a:gd name="connsiteX1583" fmla="*/ 486245 w 1803400"/>
              <a:gd name="connsiteY1583" fmla="*/ 422275 h 836613"/>
              <a:gd name="connsiteX1584" fmla="*/ 486010 w 1803400"/>
              <a:gd name="connsiteY1584" fmla="*/ 420864 h 836613"/>
              <a:gd name="connsiteX1585" fmla="*/ 485775 w 1803400"/>
              <a:gd name="connsiteY1585" fmla="*/ 419218 h 836613"/>
              <a:gd name="connsiteX1586" fmla="*/ 486010 w 1803400"/>
              <a:gd name="connsiteY1586" fmla="*/ 417336 h 836613"/>
              <a:gd name="connsiteX1587" fmla="*/ 486245 w 1803400"/>
              <a:gd name="connsiteY1587" fmla="*/ 415690 h 836613"/>
              <a:gd name="connsiteX1588" fmla="*/ 486480 w 1803400"/>
              <a:gd name="connsiteY1588" fmla="*/ 414279 h 836613"/>
              <a:gd name="connsiteX1589" fmla="*/ 486951 w 1803400"/>
              <a:gd name="connsiteY1589" fmla="*/ 412868 h 836613"/>
              <a:gd name="connsiteX1590" fmla="*/ 487891 w 1803400"/>
              <a:gd name="connsiteY1590" fmla="*/ 411457 h 836613"/>
              <a:gd name="connsiteX1591" fmla="*/ 488597 w 1803400"/>
              <a:gd name="connsiteY1591" fmla="*/ 410045 h 836613"/>
              <a:gd name="connsiteX1592" fmla="*/ 489303 w 1803400"/>
              <a:gd name="connsiteY1592" fmla="*/ 408870 h 836613"/>
              <a:gd name="connsiteX1593" fmla="*/ 490478 w 1803400"/>
              <a:gd name="connsiteY1593" fmla="*/ 407694 h 836613"/>
              <a:gd name="connsiteX1594" fmla="*/ 491419 w 1803400"/>
              <a:gd name="connsiteY1594" fmla="*/ 406753 h 836613"/>
              <a:gd name="connsiteX1595" fmla="*/ 492830 w 1803400"/>
              <a:gd name="connsiteY1595" fmla="*/ 405812 h 836613"/>
              <a:gd name="connsiteX1596" fmla="*/ 494241 w 1803400"/>
              <a:gd name="connsiteY1596" fmla="*/ 405107 h 836613"/>
              <a:gd name="connsiteX1597" fmla="*/ 495417 w 1803400"/>
              <a:gd name="connsiteY1597" fmla="*/ 404166 h 836613"/>
              <a:gd name="connsiteX1598" fmla="*/ 496828 w 1803400"/>
              <a:gd name="connsiteY1598" fmla="*/ 403695 h 836613"/>
              <a:gd name="connsiteX1599" fmla="*/ 498475 w 1803400"/>
              <a:gd name="connsiteY1599" fmla="*/ 403460 h 836613"/>
              <a:gd name="connsiteX1600" fmla="*/ 418341 w 1803400"/>
              <a:gd name="connsiteY1600" fmla="*/ 403225 h 836613"/>
              <a:gd name="connsiteX1601" fmla="*/ 419893 w 1803400"/>
              <a:gd name="connsiteY1601" fmla="*/ 403225 h 836613"/>
              <a:gd name="connsiteX1602" fmla="*/ 421224 w 1803400"/>
              <a:gd name="connsiteY1602" fmla="*/ 403225 h 836613"/>
              <a:gd name="connsiteX1603" fmla="*/ 422776 w 1803400"/>
              <a:gd name="connsiteY1603" fmla="*/ 403460 h 836613"/>
              <a:gd name="connsiteX1604" fmla="*/ 424107 w 1803400"/>
              <a:gd name="connsiteY1604" fmla="*/ 403695 h 836613"/>
              <a:gd name="connsiteX1605" fmla="*/ 425660 w 1803400"/>
              <a:gd name="connsiteY1605" fmla="*/ 404166 h 836613"/>
              <a:gd name="connsiteX1606" fmla="*/ 426769 w 1803400"/>
              <a:gd name="connsiteY1606" fmla="*/ 405107 h 836613"/>
              <a:gd name="connsiteX1607" fmla="*/ 428099 w 1803400"/>
              <a:gd name="connsiteY1607" fmla="*/ 405812 h 836613"/>
              <a:gd name="connsiteX1608" fmla="*/ 429430 w 1803400"/>
              <a:gd name="connsiteY1608" fmla="*/ 406753 h 836613"/>
              <a:gd name="connsiteX1609" fmla="*/ 430317 w 1803400"/>
              <a:gd name="connsiteY1609" fmla="*/ 407694 h 836613"/>
              <a:gd name="connsiteX1610" fmla="*/ 431426 w 1803400"/>
              <a:gd name="connsiteY1610" fmla="*/ 408870 h 836613"/>
              <a:gd name="connsiteX1611" fmla="*/ 432092 w 1803400"/>
              <a:gd name="connsiteY1611" fmla="*/ 410045 h 836613"/>
              <a:gd name="connsiteX1612" fmla="*/ 432979 w 1803400"/>
              <a:gd name="connsiteY1612" fmla="*/ 411457 h 836613"/>
              <a:gd name="connsiteX1613" fmla="*/ 433644 w 1803400"/>
              <a:gd name="connsiteY1613" fmla="*/ 412868 h 836613"/>
              <a:gd name="connsiteX1614" fmla="*/ 434088 w 1803400"/>
              <a:gd name="connsiteY1614" fmla="*/ 414279 h 836613"/>
              <a:gd name="connsiteX1615" fmla="*/ 434309 w 1803400"/>
              <a:gd name="connsiteY1615" fmla="*/ 415690 h 836613"/>
              <a:gd name="connsiteX1616" fmla="*/ 434531 w 1803400"/>
              <a:gd name="connsiteY1616" fmla="*/ 417336 h 836613"/>
              <a:gd name="connsiteX1617" fmla="*/ 434975 w 1803400"/>
              <a:gd name="connsiteY1617" fmla="*/ 419218 h 836613"/>
              <a:gd name="connsiteX1618" fmla="*/ 434531 w 1803400"/>
              <a:gd name="connsiteY1618" fmla="*/ 420864 h 836613"/>
              <a:gd name="connsiteX1619" fmla="*/ 434309 w 1803400"/>
              <a:gd name="connsiteY1619" fmla="*/ 422275 h 836613"/>
              <a:gd name="connsiteX1620" fmla="*/ 434088 w 1803400"/>
              <a:gd name="connsiteY1620" fmla="*/ 423686 h 836613"/>
              <a:gd name="connsiteX1621" fmla="*/ 433644 w 1803400"/>
              <a:gd name="connsiteY1621" fmla="*/ 425333 h 836613"/>
              <a:gd name="connsiteX1622" fmla="*/ 432979 w 1803400"/>
              <a:gd name="connsiteY1622" fmla="*/ 426744 h 836613"/>
              <a:gd name="connsiteX1623" fmla="*/ 432092 w 1803400"/>
              <a:gd name="connsiteY1623" fmla="*/ 427920 h 836613"/>
              <a:gd name="connsiteX1624" fmla="*/ 431426 w 1803400"/>
              <a:gd name="connsiteY1624" fmla="*/ 429331 h 836613"/>
              <a:gd name="connsiteX1625" fmla="*/ 430317 w 1803400"/>
              <a:gd name="connsiteY1625" fmla="*/ 430271 h 836613"/>
              <a:gd name="connsiteX1626" fmla="*/ 429430 w 1803400"/>
              <a:gd name="connsiteY1626" fmla="*/ 431447 h 836613"/>
              <a:gd name="connsiteX1627" fmla="*/ 428099 w 1803400"/>
              <a:gd name="connsiteY1627" fmla="*/ 432153 h 836613"/>
              <a:gd name="connsiteX1628" fmla="*/ 426769 w 1803400"/>
              <a:gd name="connsiteY1628" fmla="*/ 433094 h 836613"/>
              <a:gd name="connsiteX1629" fmla="*/ 425660 w 1803400"/>
              <a:gd name="connsiteY1629" fmla="*/ 433799 h 836613"/>
              <a:gd name="connsiteX1630" fmla="*/ 424107 w 1803400"/>
              <a:gd name="connsiteY1630" fmla="*/ 434270 h 836613"/>
              <a:gd name="connsiteX1631" fmla="*/ 422776 w 1803400"/>
              <a:gd name="connsiteY1631" fmla="*/ 434740 h 836613"/>
              <a:gd name="connsiteX1632" fmla="*/ 421224 w 1803400"/>
              <a:gd name="connsiteY1632" fmla="*/ 434975 h 836613"/>
              <a:gd name="connsiteX1633" fmla="*/ 419893 w 1803400"/>
              <a:gd name="connsiteY1633" fmla="*/ 434975 h 836613"/>
              <a:gd name="connsiteX1634" fmla="*/ 418341 w 1803400"/>
              <a:gd name="connsiteY1634" fmla="*/ 434975 h 836613"/>
              <a:gd name="connsiteX1635" fmla="*/ 416788 w 1803400"/>
              <a:gd name="connsiteY1635" fmla="*/ 434740 h 836613"/>
              <a:gd name="connsiteX1636" fmla="*/ 415236 w 1803400"/>
              <a:gd name="connsiteY1636" fmla="*/ 434270 h 836613"/>
              <a:gd name="connsiteX1637" fmla="*/ 413683 w 1803400"/>
              <a:gd name="connsiteY1637" fmla="*/ 433799 h 836613"/>
              <a:gd name="connsiteX1638" fmla="*/ 412574 w 1803400"/>
              <a:gd name="connsiteY1638" fmla="*/ 433094 h 836613"/>
              <a:gd name="connsiteX1639" fmla="*/ 411244 w 1803400"/>
              <a:gd name="connsiteY1639" fmla="*/ 432153 h 836613"/>
              <a:gd name="connsiteX1640" fmla="*/ 410356 w 1803400"/>
              <a:gd name="connsiteY1640" fmla="*/ 431447 h 836613"/>
              <a:gd name="connsiteX1641" fmla="*/ 409026 w 1803400"/>
              <a:gd name="connsiteY1641" fmla="*/ 430271 h 836613"/>
              <a:gd name="connsiteX1642" fmla="*/ 408360 w 1803400"/>
              <a:gd name="connsiteY1642" fmla="*/ 429331 h 836613"/>
              <a:gd name="connsiteX1643" fmla="*/ 407251 w 1803400"/>
              <a:gd name="connsiteY1643" fmla="*/ 427920 h 836613"/>
              <a:gd name="connsiteX1644" fmla="*/ 406586 w 1803400"/>
              <a:gd name="connsiteY1644" fmla="*/ 426744 h 836613"/>
              <a:gd name="connsiteX1645" fmla="*/ 405921 w 1803400"/>
              <a:gd name="connsiteY1645" fmla="*/ 425333 h 836613"/>
              <a:gd name="connsiteX1646" fmla="*/ 405477 w 1803400"/>
              <a:gd name="connsiteY1646" fmla="*/ 423686 h 836613"/>
              <a:gd name="connsiteX1647" fmla="*/ 405034 w 1803400"/>
              <a:gd name="connsiteY1647" fmla="*/ 422275 h 836613"/>
              <a:gd name="connsiteX1648" fmla="*/ 404812 w 1803400"/>
              <a:gd name="connsiteY1648" fmla="*/ 420864 h 836613"/>
              <a:gd name="connsiteX1649" fmla="*/ 404812 w 1803400"/>
              <a:gd name="connsiteY1649" fmla="*/ 419218 h 836613"/>
              <a:gd name="connsiteX1650" fmla="*/ 404812 w 1803400"/>
              <a:gd name="connsiteY1650" fmla="*/ 417336 h 836613"/>
              <a:gd name="connsiteX1651" fmla="*/ 405034 w 1803400"/>
              <a:gd name="connsiteY1651" fmla="*/ 415690 h 836613"/>
              <a:gd name="connsiteX1652" fmla="*/ 405477 w 1803400"/>
              <a:gd name="connsiteY1652" fmla="*/ 414279 h 836613"/>
              <a:gd name="connsiteX1653" fmla="*/ 405921 w 1803400"/>
              <a:gd name="connsiteY1653" fmla="*/ 412868 h 836613"/>
              <a:gd name="connsiteX1654" fmla="*/ 406586 w 1803400"/>
              <a:gd name="connsiteY1654" fmla="*/ 411457 h 836613"/>
              <a:gd name="connsiteX1655" fmla="*/ 407251 w 1803400"/>
              <a:gd name="connsiteY1655" fmla="*/ 410045 h 836613"/>
              <a:gd name="connsiteX1656" fmla="*/ 408360 w 1803400"/>
              <a:gd name="connsiteY1656" fmla="*/ 408870 h 836613"/>
              <a:gd name="connsiteX1657" fmla="*/ 409026 w 1803400"/>
              <a:gd name="connsiteY1657" fmla="*/ 407694 h 836613"/>
              <a:gd name="connsiteX1658" fmla="*/ 410356 w 1803400"/>
              <a:gd name="connsiteY1658" fmla="*/ 406753 h 836613"/>
              <a:gd name="connsiteX1659" fmla="*/ 411244 w 1803400"/>
              <a:gd name="connsiteY1659" fmla="*/ 405812 h 836613"/>
              <a:gd name="connsiteX1660" fmla="*/ 412574 w 1803400"/>
              <a:gd name="connsiteY1660" fmla="*/ 405107 h 836613"/>
              <a:gd name="connsiteX1661" fmla="*/ 413683 w 1803400"/>
              <a:gd name="connsiteY1661" fmla="*/ 404166 h 836613"/>
              <a:gd name="connsiteX1662" fmla="*/ 415236 w 1803400"/>
              <a:gd name="connsiteY1662" fmla="*/ 403695 h 836613"/>
              <a:gd name="connsiteX1663" fmla="*/ 416788 w 1803400"/>
              <a:gd name="connsiteY1663" fmla="*/ 403460 h 836613"/>
              <a:gd name="connsiteX1664" fmla="*/ 337256 w 1803400"/>
              <a:gd name="connsiteY1664" fmla="*/ 403225 h 836613"/>
              <a:gd name="connsiteX1665" fmla="*/ 338820 w 1803400"/>
              <a:gd name="connsiteY1665" fmla="*/ 403225 h 836613"/>
              <a:gd name="connsiteX1666" fmla="*/ 340607 w 1803400"/>
              <a:gd name="connsiteY1666" fmla="*/ 403225 h 836613"/>
              <a:gd name="connsiteX1667" fmla="*/ 341948 w 1803400"/>
              <a:gd name="connsiteY1667" fmla="*/ 403460 h 836613"/>
              <a:gd name="connsiteX1668" fmla="*/ 343288 w 1803400"/>
              <a:gd name="connsiteY1668" fmla="*/ 403695 h 836613"/>
              <a:gd name="connsiteX1669" fmla="*/ 344852 w 1803400"/>
              <a:gd name="connsiteY1669" fmla="*/ 404166 h 836613"/>
              <a:gd name="connsiteX1670" fmla="*/ 346193 w 1803400"/>
              <a:gd name="connsiteY1670" fmla="*/ 405107 h 836613"/>
              <a:gd name="connsiteX1671" fmla="*/ 347310 w 1803400"/>
              <a:gd name="connsiteY1671" fmla="*/ 405812 h 836613"/>
              <a:gd name="connsiteX1672" fmla="*/ 348427 w 1803400"/>
              <a:gd name="connsiteY1672" fmla="*/ 406753 h 836613"/>
              <a:gd name="connsiteX1673" fmla="*/ 349768 w 1803400"/>
              <a:gd name="connsiteY1673" fmla="*/ 407694 h 836613"/>
              <a:gd name="connsiteX1674" fmla="*/ 350661 w 1803400"/>
              <a:gd name="connsiteY1674" fmla="*/ 408870 h 836613"/>
              <a:gd name="connsiteX1675" fmla="*/ 351555 w 1803400"/>
              <a:gd name="connsiteY1675" fmla="*/ 410045 h 836613"/>
              <a:gd name="connsiteX1676" fmla="*/ 352225 w 1803400"/>
              <a:gd name="connsiteY1676" fmla="*/ 411457 h 836613"/>
              <a:gd name="connsiteX1677" fmla="*/ 352896 w 1803400"/>
              <a:gd name="connsiteY1677" fmla="*/ 412868 h 836613"/>
              <a:gd name="connsiteX1678" fmla="*/ 353566 w 1803400"/>
              <a:gd name="connsiteY1678" fmla="*/ 414279 h 836613"/>
              <a:gd name="connsiteX1679" fmla="*/ 353789 w 1803400"/>
              <a:gd name="connsiteY1679" fmla="*/ 415690 h 836613"/>
              <a:gd name="connsiteX1680" fmla="*/ 354013 w 1803400"/>
              <a:gd name="connsiteY1680" fmla="*/ 417336 h 836613"/>
              <a:gd name="connsiteX1681" fmla="*/ 354013 w 1803400"/>
              <a:gd name="connsiteY1681" fmla="*/ 419218 h 836613"/>
              <a:gd name="connsiteX1682" fmla="*/ 354013 w 1803400"/>
              <a:gd name="connsiteY1682" fmla="*/ 420864 h 836613"/>
              <a:gd name="connsiteX1683" fmla="*/ 353789 w 1803400"/>
              <a:gd name="connsiteY1683" fmla="*/ 422275 h 836613"/>
              <a:gd name="connsiteX1684" fmla="*/ 353566 w 1803400"/>
              <a:gd name="connsiteY1684" fmla="*/ 423686 h 836613"/>
              <a:gd name="connsiteX1685" fmla="*/ 352896 w 1803400"/>
              <a:gd name="connsiteY1685" fmla="*/ 425333 h 836613"/>
              <a:gd name="connsiteX1686" fmla="*/ 352225 w 1803400"/>
              <a:gd name="connsiteY1686" fmla="*/ 426744 h 836613"/>
              <a:gd name="connsiteX1687" fmla="*/ 351555 w 1803400"/>
              <a:gd name="connsiteY1687" fmla="*/ 427920 h 836613"/>
              <a:gd name="connsiteX1688" fmla="*/ 350661 w 1803400"/>
              <a:gd name="connsiteY1688" fmla="*/ 429331 h 836613"/>
              <a:gd name="connsiteX1689" fmla="*/ 349768 w 1803400"/>
              <a:gd name="connsiteY1689" fmla="*/ 430271 h 836613"/>
              <a:gd name="connsiteX1690" fmla="*/ 348427 w 1803400"/>
              <a:gd name="connsiteY1690" fmla="*/ 431447 h 836613"/>
              <a:gd name="connsiteX1691" fmla="*/ 347310 w 1803400"/>
              <a:gd name="connsiteY1691" fmla="*/ 432153 h 836613"/>
              <a:gd name="connsiteX1692" fmla="*/ 346193 w 1803400"/>
              <a:gd name="connsiteY1692" fmla="*/ 433094 h 836613"/>
              <a:gd name="connsiteX1693" fmla="*/ 344852 w 1803400"/>
              <a:gd name="connsiteY1693" fmla="*/ 433799 h 836613"/>
              <a:gd name="connsiteX1694" fmla="*/ 343288 w 1803400"/>
              <a:gd name="connsiteY1694" fmla="*/ 434270 h 836613"/>
              <a:gd name="connsiteX1695" fmla="*/ 341948 w 1803400"/>
              <a:gd name="connsiteY1695" fmla="*/ 434740 h 836613"/>
              <a:gd name="connsiteX1696" fmla="*/ 340607 w 1803400"/>
              <a:gd name="connsiteY1696" fmla="*/ 434975 h 836613"/>
              <a:gd name="connsiteX1697" fmla="*/ 338820 w 1803400"/>
              <a:gd name="connsiteY1697" fmla="*/ 434975 h 836613"/>
              <a:gd name="connsiteX1698" fmla="*/ 337256 w 1803400"/>
              <a:gd name="connsiteY1698" fmla="*/ 434975 h 836613"/>
              <a:gd name="connsiteX1699" fmla="*/ 335692 w 1803400"/>
              <a:gd name="connsiteY1699" fmla="*/ 434740 h 836613"/>
              <a:gd name="connsiteX1700" fmla="*/ 334574 w 1803400"/>
              <a:gd name="connsiteY1700" fmla="*/ 434270 h 836613"/>
              <a:gd name="connsiteX1701" fmla="*/ 333010 w 1803400"/>
              <a:gd name="connsiteY1701" fmla="*/ 433799 h 836613"/>
              <a:gd name="connsiteX1702" fmla="*/ 331670 w 1803400"/>
              <a:gd name="connsiteY1702" fmla="*/ 433094 h 836613"/>
              <a:gd name="connsiteX1703" fmla="*/ 330553 w 1803400"/>
              <a:gd name="connsiteY1703" fmla="*/ 432153 h 836613"/>
              <a:gd name="connsiteX1704" fmla="*/ 329212 w 1803400"/>
              <a:gd name="connsiteY1704" fmla="*/ 431447 h 836613"/>
              <a:gd name="connsiteX1705" fmla="*/ 328095 w 1803400"/>
              <a:gd name="connsiteY1705" fmla="*/ 430271 h 836613"/>
              <a:gd name="connsiteX1706" fmla="*/ 327201 w 1803400"/>
              <a:gd name="connsiteY1706" fmla="*/ 429331 h 836613"/>
              <a:gd name="connsiteX1707" fmla="*/ 326531 w 1803400"/>
              <a:gd name="connsiteY1707" fmla="*/ 427920 h 836613"/>
              <a:gd name="connsiteX1708" fmla="*/ 325637 w 1803400"/>
              <a:gd name="connsiteY1708" fmla="*/ 426744 h 836613"/>
              <a:gd name="connsiteX1709" fmla="*/ 324967 w 1803400"/>
              <a:gd name="connsiteY1709" fmla="*/ 425333 h 836613"/>
              <a:gd name="connsiteX1710" fmla="*/ 324297 w 1803400"/>
              <a:gd name="connsiteY1710" fmla="*/ 423686 h 836613"/>
              <a:gd name="connsiteX1711" fmla="*/ 324073 w 1803400"/>
              <a:gd name="connsiteY1711" fmla="*/ 422275 h 836613"/>
              <a:gd name="connsiteX1712" fmla="*/ 323850 w 1803400"/>
              <a:gd name="connsiteY1712" fmla="*/ 420864 h 836613"/>
              <a:gd name="connsiteX1713" fmla="*/ 323850 w 1803400"/>
              <a:gd name="connsiteY1713" fmla="*/ 419218 h 836613"/>
              <a:gd name="connsiteX1714" fmla="*/ 323850 w 1803400"/>
              <a:gd name="connsiteY1714" fmla="*/ 417336 h 836613"/>
              <a:gd name="connsiteX1715" fmla="*/ 324073 w 1803400"/>
              <a:gd name="connsiteY1715" fmla="*/ 415690 h 836613"/>
              <a:gd name="connsiteX1716" fmla="*/ 324297 w 1803400"/>
              <a:gd name="connsiteY1716" fmla="*/ 414279 h 836613"/>
              <a:gd name="connsiteX1717" fmla="*/ 324967 w 1803400"/>
              <a:gd name="connsiteY1717" fmla="*/ 412868 h 836613"/>
              <a:gd name="connsiteX1718" fmla="*/ 325637 w 1803400"/>
              <a:gd name="connsiteY1718" fmla="*/ 411457 h 836613"/>
              <a:gd name="connsiteX1719" fmla="*/ 326531 w 1803400"/>
              <a:gd name="connsiteY1719" fmla="*/ 410045 h 836613"/>
              <a:gd name="connsiteX1720" fmla="*/ 327201 w 1803400"/>
              <a:gd name="connsiteY1720" fmla="*/ 408870 h 836613"/>
              <a:gd name="connsiteX1721" fmla="*/ 328095 w 1803400"/>
              <a:gd name="connsiteY1721" fmla="*/ 407694 h 836613"/>
              <a:gd name="connsiteX1722" fmla="*/ 329212 w 1803400"/>
              <a:gd name="connsiteY1722" fmla="*/ 406753 h 836613"/>
              <a:gd name="connsiteX1723" fmla="*/ 330553 w 1803400"/>
              <a:gd name="connsiteY1723" fmla="*/ 405812 h 836613"/>
              <a:gd name="connsiteX1724" fmla="*/ 331670 w 1803400"/>
              <a:gd name="connsiteY1724" fmla="*/ 405107 h 836613"/>
              <a:gd name="connsiteX1725" fmla="*/ 333010 w 1803400"/>
              <a:gd name="connsiteY1725" fmla="*/ 404166 h 836613"/>
              <a:gd name="connsiteX1726" fmla="*/ 334574 w 1803400"/>
              <a:gd name="connsiteY1726" fmla="*/ 403695 h 836613"/>
              <a:gd name="connsiteX1727" fmla="*/ 335692 w 1803400"/>
              <a:gd name="connsiteY1727" fmla="*/ 403460 h 836613"/>
              <a:gd name="connsiteX1728" fmla="*/ 256516 w 1803400"/>
              <a:gd name="connsiteY1728" fmla="*/ 403225 h 836613"/>
              <a:gd name="connsiteX1729" fmla="*/ 257857 w 1803400"/>
              <a:gd name="connsiteY1729" fmla="*/ 403225 h 836613"/>
              <a:gd name="connsiteX1730" fmla="*/ 259421 w 1803400"/>
              <a:gd name="connsiteY1730" fmla="*/ 403225 h 836613"/>
              <a:gd name="connsiteX1731" fmla="*/ 260985 w 1803400"/>
              <a:gd name="connsiteY1731" fmla="*/ 403460 h 836613"/>
              <a:gd name="connsiteX1732" fmla="*/ 262549 w 1803400"/>
              <a:gd name="connsiteY1732" fmla="*/ 403695 h 836613"/>
              <a:gd name="connsiteX1733" fmla="*/ 263889 w 1803400"/>
              <a:gd name="connsiteY1733" fmla="*/ 404166 h 836613"/>
              <a:gd name="connsiteX1734" fmla="*/ 265230 w 1803400"/>
              <a:gd name="connsiteY1734" fmla="*/ 405107 h 836613"/>
              <a:gd name="connsiteX1735" fmla="*/ 266570 w 1803400"/>
              <a:gd name="connsiteY1735" fmla="*/ 405812 h 836613"/>
              <a:gd name="connsiteX1736" fmla="*/ 267464 w 1803400"/>
              <a:gd name="connsiteY1736" fmla="*/ 406753 h 836613"/>
              <a:gd name="connsiteX1737" fmla="*/ 268581 w 1803400"/>
              <a:gd name="connsiteY1737" fmla="*/ 407694 h 836613"/>
              <a:gd name="connsiteX1738" fmla="*/ 269698 w 1803400"/>
              <a:gd name="connsiteY1738" fmla="*/ 408870 h 836613"/>
              <a:gd name="connsiteX1739" fmla="*/ 270592 w 1803400"/>
              <a:gd name="connsiteY1739" fmla="*/ 410045 h 836613"/>
              <a:gd name="connsiteX1740" fmla="*/ 271262 w 1803400"/>
              <a:gd name="connsiteY1740" fmla="*/ 411457 h 836613"/>
              <a:gd name="connsiteX1741" fmla="*/ 271933 w 1803400"/>
              <a:gd name="connsiteY1741" fmla="*/ 412868 h 836613"/>
              <a:gd name="connsiteX1742" fmla="*/ 272379 w 1803400"/>
              <a:gd name="connsiteY1742" fmla="*/ 414279 h 836613"/>
              <a:gd name="connsiteX1743" fmla="*/ 272826 w 1803400"/>
              <a:gd name="connsiteY1743" fmla="*/ 415690 h 836613"/>
              <a:gd name="connsiteX1744" fmla="*/ 273050 w 1803400"/>
              <a:gd name="connsiteY1744" fmla="*/ 417336 h 836613"/>
              <a:gd name="connsiteX1745" fmla="*/ 273050 w 1803400"/>
              <a:gd name="connsiteY1745" fmla="*/ 419218 h 836613"/>
              <a:gd name="connsiteX1746" fmla="*/ 273050 w 1803400"/>
              <a:gd name="connsiteY1746" fmla="*/ 420864 h 836613"/>
              <a:gd name="connsiteX1747" fmla="*/ 272826 w 1803400"/>
              <a:gd name="connsiteY1747" fmla="*/ 422275 h 836613"/>
              <a:gd name="connsiteX1748" fmla="*/ 272379 w 1803400"/>
              <a:gd name="connsiteY1748" fmla="*/ 423686 h 836613"/>
              <a:gd name="connsiteX1749" fmla="*/ 271933 w 1803400"/>
              <a:gd name="connsiteY1749" fmla="*/ 425333 h 836613"/>
              <a:gd name="connsiteX1750" fmla="*/ 271262 w 1803400"/>
              <a:gd name="connsiteY1750" fmla="*/ 426744 h 836613"/>
              <a:gd name="connsiteX1751" fmla="*/ 270592 w 1803400"/>
              <a:gd name="connsiteY1751" fmla="*/ 427920 h 836613"/>
              <a:gd name="connsiteX1752" fmla="*/ 269698 w 1803400"/>
              <a:gd name="connsiteY1752" fmla="*/ 429331 h 836613"/>
              <a:gd name="connsiteX1753" fmla="*/ 268581 w 1803400"/>
              <a:gd name="connsiteY1753" fmla="*/ 430271 h 836613"/>
              <a:gd name="connsiteX1754" fmla="*/ 267464 w 1803400"/>
              <a:gd name="connsiteY1754" fmla="*/ 431447 h 836613"/>
              <a:gd name="connsiteX1755" fmla="*/ 266570 w 1803400"/>
              <a:gd name="connsiteY1755" fmla="*/ 432153 h 836613"/>
              <a:gd name="connsiteX1756" fmla="*/ 265230 w 1803400"/>
              <a:gd name="connsiteY1756" fmla="*/ 433094 h 836613"/>
              <a:gd name="connsiteX1757" fmla="*/ 263889 w 1803400"/>
              <a:gd name="connsiteY1757" fmla="*/ 433799 h 836613"/>
              <a:gd name="connsiteX1758" fmla="*/ 262549 w 1803400"/>
              <a:gd name="connsiteY1758" fmla="*/ 434270 h 836613"/>
              <a:gd name="connsiteX1759" fmla="*/ 260985 w 1803400"/>
              <a:gd name="connsiteY1759" fmla="*/ 434740 h 836613"/>
              <a:gd name="connsiteX1760" fmla="*/ 259421 w 1803400"/>
              <a:gd name="connsiteY1760" fmla="*/ 434975 h 836613"/>
              <a:gd name="connsiteX1761" fmla="*/ 257857 w 1803400"/>
              <a:gd name="connsiteY1761" fmla="*/ 434975 h 836613"/>
              <a:gd name="connsiteX1762" fmla="*/ 256516 w 1803400"/>
              <a:gd name="connsiteY1762" fmla="*/ 434975 h 836613"/>
              <a:gd name="connsiteX1763" fmla="*/ 254952 w 1803400"/>
              <a:gd name="connsiteY1763" fmla="*/ 434740 h 836613"/>
              <a:gd name="connsiteX1764" fmla="*/ 253388 w 1803400"/>
              <a:gd name="connsiteY1764" fmla="*/ 434270 h 836613"/>
              <a:gd name="connsiteX1765" fmla="*/ 252047 w 1803400"/>
              <a:gd name="connsiteY1765" fmla="*/ 433799 h 836613"/>
              <a:gd name="connsiteX1766" fmla="*/ 250930 w 1803400"/>
              <a:gd name="connsiteY1766" fmla="*/ 433094 h 836613"/>
              <a:gd name="connsiteX1767" fmla="*/ 249590 w 1803400"/>
              <a:gd name="connsiteY1767" fmla="*/ 432153 h 836613"/>
              <a:gd name="connsiteX1768" fmla="*/ 248249 w 1803400"/>
              <a:gd name="connsiteY1768" fmla="*/ 431447 h 836613"/>
              <a:gd name="connsiteX1769" fmla="*/ 247355 w 1803400"/>
              <a:gd name="connsiteY1769" fmla="*/ 430271 h 836613"/>
              <a:gd name="connsiteX1770" fmla="*/ 246238 w 1803400"/>
              <a:gd name="connsiteY1770" fmla="*/ 429331 h 836613"/>
              <a:gd name="connsiteX1771" fmla="*/ 245568 w 1803400"/>
              <a:gd name="connsiteY1771" fmla="*/ 427920 h 836613"/>
              <a:gd name="connsiteX1772" fmla="*/ 244898 w 1803400"/>
              <a:gd name="connsiteY1772" fmla="*/ 426744 h 836613"/>
              <a:gd name="connsiteX1773" fmla="*/ 244004 w 1803400"/>
              <a:gd name="connsiteY1773" fmla="*/ 425333 h 836613"/>
              <a:gd name="connsiteX1774" fmla="*/ 243557 w 1803400"/>
              <a:gd name="connsiteY1774" fmla="*/ 423686 h 836613"/>
              <a:gd name="connsiteX1775" fmla="*/ 243334 w 1803400"/>
              <a:gd name="connsiteY1775" fmla="*/ 422275 h 836613"/>
              <a:gd name="connsiteX1776" fmla="*/ 243110 w 1803400"/>
              <a:gd name="connsiteY1776" fmla="*/ 420864 h 836613"/>
              <a:gd name="connsiteX1777" fmla="*/ 242887 w 1803400"/>
              <a:gd name="connsiteY1777" fmla="*/ 419218 h 836613"/>
              <a:gd name="connsiteX1778" fmla="*/ 243110 w 1803400"/>
              <a:gd name="connsiteY1778" fmla="*/ 417336 h 836613"/>
              <a:gd name="connsiteX1779" fmla="*/ 243334 w 1803400"/>
              <a:gd name="connsiteY1779" fmla="*/ 415690 h 836613"/>
              <a:gd name="connsiteX1780" fmla="*/ 243557 w 1803400"/>
              <a:gd name="connsiteY1780" fmla="*/ 414279 h 836613"/>
              <a:gd name="connsiteX1781" fmla="*/ 244004 w 1803400"/>
              <a:gd name="connsiteY1781" fmla="*/ 412868 h 836613"/>
              <a:gd name="connsiteX1782" fmla="*/ 244898 w 1803400"/>
              <a:gd name="connsiteY1782" fmla="*/ 411457 h 836613"/>
              <a:gd name="connsiteX1783" fmla="*/ 245568 w 1803400"/>
              <a:gd name="connsiteY1783" fmla="*/ 410045 h 836613"/>
              <a:gd name="connsiteX1784" fmla="*/ 246238 w 1803400"/>
              <a:gd name="connsiteY1784" fmla="*/ 408870 h 836613"/>
              <a:gd name="connsiteX1785" fmla="*/ 247355 w 1803400"/>
              <a:gd name="connsiteY1785" fmla="*/ 407694 h 836613"/>
              <a:gd name="connsiteX1786" fmla="*/ 248249 w 1803400"/>
              <a:gd name="connsiteY1786" fmla="*/ 406753 h 836613"/>
              <a:gd name="connsiteX1787" fmla="*/ 249590 w 1803400"/>
              <a:gd name="connsiteY1787" fmla="*/ 405812 h 836613"/>
              <a:gd name="connsiteX1788" fmla="*/ 250930 w 1803400"/>
              <a:gd name="connsiteY1788" fmla="*/ 405107 h 836613"/>
              <a:gd name="connsiteX1789" fmla="*/ 252047 w 1803400"/>
              <a:gd name="connsiteY1789" fmla="*/ 404166 h 836613"/>
              <a:gd name="connsiteX1790" fmla="*/ 253388 w 1803400"/>
              <a:gd name="connsiteY1790" fmla="*/ 403695 h 836613"/>
              <a:gd name="connsiteX1791" fmla="*/ 254952 w 1803400"/>
              <a:gd name="connsiteY1791" fmla="*/ 403460 h 836613"/>
              <a:gd name="connsiteX1792" fmla="*/ 175454 w 1803400"/>
              <a:gd name="connsiteY1792" fmla="*/ 403225 h 836613"/>
              <a:gd name="connsiteX1793" fmla="*/ 177006 w 1803400"/>
              <a:gd name="connsiteY1793" fmla="*/ 403225 h 836613"/>
              <a:gd name="connsiteX1794" fmla="*/ 178559 w 1803400"/>
              <a:gd name="connsiteY1794" fmla="*/ 403225 h 836613"/>
              <a:gd name="connsiteX1795" fmla="*/ 180111 w 1803400"/>
              <a:gd name="connsiteY1795" fmla="*/ 403460 h 836613"/>
              <a:gd name="connsiteX1796" fmla="*/ 181442 w 1803400"/>
              <a:gd name="connsiteY1796" fmla="*/ 403695 h 836613"/>
              <a:gd name="connsiteX1797" fmla="*/ 182773 w 1803400"/>
              <a:gd name="connsiteY1797" fmla="*/ 404166 h 836613"/>
              <a:gd name="connsiteX1798" fmla="*/ 184103 w 1803400"/>
              <a:gd name="connsiteY1798" fmla="*/ 405107 h 836613"/>
              <a:gd name="connsiteX1799" fmla="*/ 185212 w 1803400"/>
              <a:gd name="connsiteY1799" fmla="*/ 405812 h 836613"/>
              <a:gd name="connsiteX1800" fmla="*/ 186543 w 1803400"/>
              <a:gd name="connsiteY1800" fmla="*/ 406753 h 836613"/>
              <a:gd name="connsiteX1801" fmla="*/ 187652 w 1803400"/>
              <a:gd name="connsiteY1801" fmla="*/ 407694 h 836613"/>
              <a:gd name="connsiteX1802" fmla="*/ 188539 w 1803400"/>
              <a:gd name="connsiteY1802" fmla="*/ 408870 h 836613"/>
              <a:gd name="connsiteX1803" fmla="*/ 189648 w 1803400"/>
              <a:gd name="connsiteY1803" fmla="*/ 410045 h 836613"/>
              <a:gd name="connsiteX1804" fmla="*/ 190313 w 1803400"/>
              <a:gd name="connsiteY1804" fmla="*/ 411457 h 836613"/>
              <a:gd name="connsiteX1805" fmla="*/ 190757 w 1803400"/>
              <a:gd name="connsiteY1805" fmla="*/ 412868 h 836613"/>
              <a:gd name="connsiteX1806" fmla="*/ 191201 w 1803400"/>
              <a:gd name="connsiteY1806" fmla="*/ 414279 h 836613"/>
              <a:gd name="connsiteX1807" fmla="*/ 191866 w 1803400"/>
              <a:gd name="connsiteY1807" fmla="*/ 415690 h 836613"/>
              <a:gd name="connsiteX1808" fmla="*/ 191866 w 1803400"/>
              <a:gd name="connsiteY1808" fmla="*/ 417336 h 836613"/>
              <a:gd name="connsiteX1809" fmla="*/ 192088 w 1803400"/>
              <a:gd name="connsiteY1809" fmla="*/ 419218 h 836613"/>
              <a:gd name="connsiteX1810" fmla="*/ 191866 w 1803400"/>
              <a:gd name="connsiteY1810" fmla="*/ 420864 h 836613"/>
              <a:gd name="connsiteX1811" fmla="*/ 191866 w 1803400"/>
              <a:gd name="connsiteY1811" fmla="*/ 422275 h 836613"/>
              <a:gd name="connsiteX1812" fmla="*/ 191201 w 1803400"/>
              <a:gd name="connsiteY1812" fmla="*/ 423686 h 836613"/>
              <a:gd name="connsiteX1813" fmla="*/ 190757 w 1803400"/>
              <a:gd name="connsiteY1813" fmla="*/ 425333 h 836613"/>
              <a:gd name="connsiteX1814" fmla="*/ 190313 w 1803400"/>
              <a:gd name="connsiteY1814" fmla="*/ 426744 h 836613"/>
              <a:gd name="connsiteX1815" fmla="*/ 189648 w 1803400"/>
              <a:gd name="connsiteY1815" fmla="*/ 427920 h 836613"/>
              <a:gd name="connsiteX1816" fmla="*/ 188539 w 1803400"/>
              <a:gd name="connsiteY1816" fmla="*/ 429331 h 836613"/>
              <a:gd name="connsiteX1817" fmla="*/ 187652 w 1803400"/>
              <a:gd name="connsiteY1817" fmla="*/ 430271 h 836613"/>
              <a:gd name="connsiteX1818" fmla="*/ 186543 w 1803400"/>
              <a:gd name="connsiteY1818" fmla="*/ 431447 h 836613"/>
              <a:gd name="connsiteX1819" fmla="*/ 185212 w 1803400"/>
              <a:gd name="connsiteY1819" fmla="*/ 432153 h 836613"/>
              <a:gd name="connsiteX1820" fmla="*/ 184103 w 1803400"/>
              <a:gd name="connsiteY1820" fmla="*/ 433094 h 836613"/>
              <a:gd name="connsiteX1821" fmla="*/ 182773 w 1803400"/>
              <a:gd name="connsiteY1821" fmla="*/ 433799 h 836613"/>
              <a:gd name="connsiteX1822" fmla="*/ 181442 w 1803400"/>
              <a:gd name="connsiteY1822" fmla="*/ 434270 h 836613"/>
              <a:gd name="connsiteX1823" fmla="*/ 180111 w 1803400"/>
              <a:gd name="connsiteY1823" fmla="*/ 434740 h 836613"/>
              <a:gd name="connsiteX1824" fmla="*/ 178559 w 1803400"/>
              <a:gd name="connsiteY1824" fmla="*/ 434975 h 836613"/>
              <a:gd name="connsiteX1825" fmla="*/ 177006 w 1803400"/>
              <a:gd name="connsiteY1825" fmla="*/ 434975 h 836613"/>
              <a:gd name="connsiteX1826" fmla="*/ 175454 w 1803400"/>
              <a:gd name="connsiteY1826" fmla="*/ 434975 h 836613"/>
              <a:gd name="connsiteX1827" fmla="*/ 173901 w 1803400"/>
              <a:gd name="connsiteY1827" fmla="*/ 434740 h 836613"/>
              <a:gd name="connsiteX1828" fmla="*/ 172571 w 1803400"/>
              <a:gd name="connsiteY1828" fmla="*/ 434270 h 836613"/>
              <a:gd name="connsiteX1829" fmla="*/ 171240 w 1803400"/>
              <a:gd name="connsiteY1829" fmla="*/ 433799 h 836613"/>
              <a:gd name="connsiteX1830" fmla="*/ 169687 w 1803400"/>
              <a:gd name="connsiteY1830" fmla="*/ 433094 h 836613"/>
              <a:gd name="connsiteX1831" fmla="*/ 168357 w 1803400"/>
              <a:gd name="connsiteY1831" fmla="*/ 432153 h 836613"/>
              <a:gd name="connsiteX1832" fmla="*/ 167469 w 1803400"/>
              <a:gd name="connsiteY1832" fmla="*/ 431447 h 836613"/>
              <a:gd name="connsiteX1833" fmla="*/ 166360 w 1803400"/>
              <a:gd name="connsiteY1833" fmla="*/ 430271 h 836613"/>
              <a:gd name="connsiteX1834" fmla="*/ 165473 w 1803400"/>
              <a:gd name="connsiteY1834" fmla="*/ 429331 h 836613"/>
              <a:gd name="connsiteX1835" fmla="*/ 164364 w 1803400"/>
              <a:gd name="connsiteY1835" fmla="*/ 427920 h 836613"/>
              <a:gd name="connsiteX1836" fmla="*/ 163699 w 1803400"/>
              <a:gd name="connsiteY1836" fmla="*/ 426744 h 836613"/>
              <a:gd name="connsiteX1837" fmla="*/ 163255 w 1803400"/>
              <a:gd name="connsiteY1837" fmla="*/ 425333 h 836613"/>
              <a:gd name="connsiteX1838" fmla="*/ 162590 w 1803400"/>
              <a:gd name="connsiteY1838" fmla="*/ 423686 h 836613"/>
              <a:gd name="connsiteX1839" fmla="*/ 162147 w 1803400"/>
              <a:gd name="connsiteY1839" fmla="*/ 422275 h 836613"/>
              <a:gd name="connsiteX1840" fmla="*/ 161925 w 1803400"/>
              <a:gd name="connsiteY1840" fmla="*/ 420864 h 836613"/>
              <a:gd name="connsiteX1841" fmla="*/ 161925 w 1803400"/>
              <a:gd name="connsiteY1841" fmla="*/ 419218 h 836613"/>
              <a:gd name="connsiteX1842" fmla="*/ 161925 w 1803400"/>
              <a:gd name="connsiteY1842" fmla="*/ 417336 h 836613"/>
              <a:gd name="connsiteX1843" fmla="*/ 162147 w 1803400"/>
              <a:gd name="connsiteY1843" fmla="*/ 415690 h 836613"/>
              <a:gd name="connsiteX1844" fmla="*/ 162590 w 1803400"/>
              <a:gd name="connsiteY1844" fmla="*/ 414279 h 836613"/>
              <a:gd name="connsiteX1845" fmla="*/ 163255 w 1803400"/>
              <a:gd name="connsiteY1845" fmla="*/ 412868 h 836613"/>
              <a:gd name="connsiteX1846" fmla="*/ 163699 w 1803400"/>
              <a:gd name="connsiteY1846" fmla="*/ 411457 h 836613"/>
              <a:gd name="connsiteX1847" fmla="*/ 164364 w 1803400"/>
              <a:gd name="connsiteY1847" fmla="*/ 410045 h 836613"/>
              <a:gd name="connsiteX1848" fmla="*/ 165473 w 1803400"/>
              <a:gd name="connsiteY1848" fmla="*/ 408870 h 836613"/>
              <a:gd name="connsiteX1849" fmla="*/ 166360 w 1803400"/>
              <a:gd name="connsiteY1849" fmla="*/ 407694 h 836613"/>
              <a:gd name="connsiteX1850" fmla="*/ 167469 w 1803400"/>
              <a:gd name="connsiteY1850" fmla="*/ 406753 h 836613"/>
              <a:gd name="connsiteX1851" fmla="*/ 168357 w 1803400"/>
              <a:gd name="connsiteY1851" fmla="*/ 405812 h 836613"/>
              <a:gd name="connsiteX1852" fmla="*/ 169687 w 1803400"/>
              <a:gd name="connsiteY1852" fmla="*/ 405107 h 836613"/>
              <a:gd name="connsiteX1853" fmla="*/ 171240 w 1803400"/>
              <a:gd name="connsiteY1853" fmla="*/ 404166 h 836613"/>
              <a:gd name="connsiteX1854" fmla="*/ 172571 w 1803400"/>
              <a:gd name="connsiteY1854" fmla="*/ 403695 h 836613"/>
              <a:gd name="connsiteX1855" fmla="*/ 173901 w 1803400"/>
              <a:gd name="connsiteY1855" fmla="*/ 403460 h 836613"/>
              <a:gd name="connsiteX1856" fmla="*/ 94693 w 1803400"/>
              <a:gd name="connsiteY1856" fmla="*/ 403225 h 836613"/>
              <a:gd name="connsiteX1857" fmla="*/ 96043 w 1803400"/>
              <a:gd name="connsiteY1857" fmla="*/ 403225 h 836613"/>
              <a:gd name="connsiteX1858" fmla="*/ 97619 w 1803400"/>
              <a:gd name="connsiteY1858" fmla="*/ 403225 h 836613"/>
              <a:gd name="connsiteX1859" fmla="*/ 99195 w 1803400"/>
              <a:gd name="connsiteY1859" fmla="*/ 403460 h 836613"/>
              <a:gd name="connsiteX1860" fmla="*/ 100545 w 1803400"/>
              <a:gd name="connsiteY1860" fmla="*/ 403695 h 836613"/>
              <a:gd name="connsiteX1861" fmla="*/ 101896 w 1803400"/>
              <a:gd name="connsiteY1861" fmla="*/ 404166 h 836613"/>
              <a:gd name="connsiteX1862" fmla="*/ 103246 w 1803400"/>
              <a:gd name="connsiteY1862" fmla="*/ 405107 h 836613"/>
              <a:gd name="connsiteX1863" fmla="*/ 104597 w 1803400"/>
              <a:gd name="connsiteY1863" fmla="*/ 405812 h 836613"/>
              <a:gd name="connsiteX1864" fmla="*/ 105722 w 1803400"/>
              <a:gd name="connsiteY1864" fmla="*/ 406753 h 836613"/>
              <a:gd name="connsiteX1865" fmla="*/ 106848 w 1803400"/>
              <a:gd name="connsiteY1865" fmla="*/ 407694 h 836613"/>
              <a:gd name="connsiteX1866" fmla="*/ 107973 w 1803400"/>
              <a:gd name="connsiteY1866" fmla="*/ 408870 h 836613"/>
              <a:gd name="connsiteX1867" fmla="*/ 108649 w 1803400"/>
              <a:gd name="connsiteY1867" fmla="*/ 410045 h 836613"/>
              <a:gd name="connsiteX1868" fmla="*/ 109324 w 1803400"/>
              <a:gd name="connsiteY1868" fmla="*/ 411457 h 836613"/>
              <a:gd name="connsiteX1869" fmla="*/ 110224 w 1803400"/>
              <a:gd name="connsiteY1869" fmla="*/ 412868 h 836613"/>
              <a:gd name="connsiteX1870" fmla="*/ 110675 w 1803400"/>
              <a:gd name="connsiteY1870" fmla="*/ 414279 h 836613"/>
              <a:gd name="connsiteX1871" fmla="*/ 110900 w 1803400"/>
              <a:gd name="connsiteY1871" fmla="*/ 415690 h 836613"/>
              <a:gd name="connsiteX1872" fmla="*/ 111125 w 1803400"/>
              <a:gd name="connsiteY1872" fmla="*/ 417336 h 836613"/>
              <a:gd name="connsiteX1873" fmla="*/ 111125 w 1803400"/>
              <a:gd name="connsiteY1873" fmla="*/ 419218 h 836613"/>
              <a:gd name="connsiteX1874" fmla="*/ 111125 w 1803400"/>
              <a:gd name="connsiteY1874" fmla="*/ 420864 h 836613"/>
              <a:gd name="connsiteX1875" fmla="*/ 110900 w 1803400"/>
              <a:gd name="connsiteY1875" fmla="*/ 422275 h 836613"/>
              <a:gd name="connsiteX1876" fmla="*/ 110675 w 1803400"/>
              <a:gd name="connsiteY1876" fmla="*/ 423686 h 836613"/>
              <a:gd name="connsiteX1877" fmla="*/ 110224 w 1803400"/>
              <a:gd name="connsiteY1877" fmla="*/ 425333 h 836613"/>
              <a:gd name="connsiteX1878" fmla="*/ 109324 w 1803400"/>
              <a:gd name="connsiteY1878" fmla="*/ 426744 h 836613"/>
              <a:gd name="connsiteX1879" fmla="*/ 108649 w 1803400"/>
              <a:gd name="connsiteY1879" fmla="*/ 427920 h 836613"/>
              <a:gd name="connsiteX1880" fmla="*/ 107973 w 1803400"/>
              <a:gd name="connsiteY1880" fmla="*/ 429331 h 836613"/>
              <a:gd name="connsiteX1881" fmla="*/ 106848 w 1803400"/>
              <a:gd name="connsiteY1881" fmla="*/ 430271 h 836613"/>
              <a:gd name="connsiteX1882" fmla="*/ 105722 w 1803400"/>
              <a:gd name="connsiteY1882" fmla="*/ 431447 h 836613"/>
              <a:gd name="connsiteX1883" fmla="*/ 104597 w 1803400"/>
              <a:gd name="connsiteY1883" fmla="*/ 432153 h 836613"/>
              <a:gd name="connsiteX1884" fmla="*/ 103246 w 1803400"/>
              <a:gd name="connsiteY1884" fmla="*/ 433094 h 836613"/>
              <a:gd name="connsiteX1885" fmla="*/ 101896 w 1803400"/>
              <a:gd name="connsiteY1885" fmla="*/ 433799 h 836613"/>
              <a:gd name="connsiteX1886" fmla="*/ 100545 w 1803400"/>
              <a:gd name="connsiteY1886" fmla="*/ 434270 h 836613"/>
              <a:gd name="connsiteX1887" fmla="*/ 99195 w 1803400"/>
              <a:gd name="connsiteY1887" fmla="*/ 434740 h 836613"/>
              <a:gd name="connsiteX1888" fmla="*/ 97619 w 1803400"/>
              <a:gd name="connsiteY1888" fmla="*/ 434975 h 836613"/>
              <a:gd name="connsiteX1889" fmla="*/ 96043 w 1803400"/>
              <a:gd name="connsiteY1889" fmla="*/ 434975 h 836613"/>
              <a:gd name="connsiteX1890" fmla="*/ 94693 w 1803400"/>
              <a:gd name="connsiteY1890" fmla="*/ 434975 h 836613"/>
              <a:gd name="connsiteX1891" fmla="*/ 93117 w 1803400"/>
              <a:gd name="connsiteY1891" fmla="*/ 434740 h 836613"/>
              <a:gd name="connsiteX1892" fmla="*/ 91541 w 1803400"/>
              <a:gd name="connsiteY1892" fmla="*/ 434270 h 836613"/>
              <a:gd name="connsiteX1893" fmla="*/ 89966 w 1803400"/>
              <a:gd name="connsiteY1893" fmla="*/ 433799 h 836613"/>
              <a:gd name="connsiteX1894" fmla="*/ 88840 w 1803400"/>
              <a:gd name="connsiteY1894" fmla="*/ 433094 h 836613"/>
              <a:gd name="connsiteX1895" fmla="*/ 87490 w 1803400"/>
              <a:gd name="connsiteY1895" fmla="*/ 432153 h 836613"/>
              <a:gd name="connsiteX1896" fmla="*/ 86364 w 1803400"/>
              <a:gd name="connsiteY1896" fmla="*/ 431447 h 836613"/>
              <a:gd name="connsiteX1897" fmla="*/ 85239 w 1803400"/>
              <a:gd name="connsiteY1897" fmla="*/ 430271 h 836613"/>
              <a:gd name="connsiteX1898" fmla="*/ 84113 w 1803400"/>
              <a:gd name="connsiteY1898" fmla="*/ 429331 h 836613"/>
              <a:gd name="connsiteX1899" fmla="*/ 83438 w 1803400"/>
              <a:gd name="connsiteY1899" fmla="*/ 427920 h 836613"/>
              <a:gd name="connsiteX1900" fmla="*/ 82537 w 1803400"/>
              <a:gd name="connsiteY1900" fmla="*/ 426744 h 836613"/>
              <a:gd name="connsiteX1901" fmla="*/ 82087 w 1803400"/>
              <a:gd name="connsiteY1901" fmla="*/ 425333 h 836613"/>
              <a:gd name="connsiteX1902" fmla="*/ 81412 w 1803400"/>
              <a:gd name="connsiteY1902" fmla="*/ 423686 h 836613"/>
              <a:gd name="connsiteX1903" fmla="*/ 81187 w 1803400"/>
              <a:gd name="connsiteY1903" fmla="*/ 422275 h 836613"/>
              <a:gd name="connsiteX1904" fmla="*/ 80962 w 1803400"/>
              <a:gd name="connsiteY1904" fmla="*/ 420864 h 836613"/>
              <a:gd name="connsiteX1905" fmla="*/ 80962 w 1803400"/>
              <a:gd name="connsiteY1905" fmla="*/ 419218 h 836613"/>
              <a:gd name="connsiteX1906" fmla="*/ 80962 w 1803400"/>
              <a:gd name="connsiteY1906" fmla="*/ 417336 h 836613"/>
              <a:gd name="connsiteX1907" fmla="*/ 81187 w 1803400"/>
              <a:gd name="connsiteY1907" fmla="*/ 415690 h 836613"/>
              <a:gd name="connsiteX1908" fmla="*/ 81412 w 1803400"/>
              <a:gd name="connsiteY1908" fmla="*/ 414279 h 836613"/>
              <a:gd name="connsiteX1909" fmla="*/ 82087 w 1803400"/>
              <a:gd name="connsiteY1909" fmla="*/ 412868 h 836613"/>
              <a:gd name="connsiteX1910" fmla="*/ 82537 w 1803400"/>
              <a:gd name="connsiteY1910" fmla="*/ 411457 h 836613"/>
              <a:gd name="connsiteX1911" fmla="*/ 83438 w 1803400"/>
              <a:gd name="connsiteY1911" fmla="*/ 410045 h 836613"/>
              <a:gd name="connsiteX1912" fmla="*/ 84113 w 1803400"/>
              <a:gd name="connsiteY1912" fmla="*/ 408870 h 836613"/>
              <a:gd name="connsiteX1913" fmla="*/ 85239 w 1803400"/>
              <a:gd name="connsiteY1913" fmla="*/ 407694 h 836613"/>
              <a:gd name="connsiteX1914" fmla="*/ 86364 w 1803400"/>
              <a:gd name="connsiteY1914" fmla="*/ 406753 h 836613"/>
              <a:gd name="connsiteX1915" fmla="*/ 87490 w 1803400"/>
              <a:gd name="connsiteY1915" fmla="*/ 405812 h 836613"/>
              <a:gd name="connsiteX1916" fmla="*/ 88840 w 1803400"/>
              <a:gd name="connsiteY1916" fmla="*/ 405107 h 836613"/>
              <a:gd name="connsiteX1917" fmla="*/ 89966 w 1803400"/>
              <a:gd name="connsiteY1917" fmla="*/ 404166 h 836613"/>
              <a:gd name="connsiteX1918" fmla="*/ 91541 w 1803400"/>
              <a:gd name="connsiteY1918" fmla="*/ 403695 h 836613"/>
              <a:gd name="connsiteX1919" fmla="*/ 93117 w 1803400"/>
              <a:gd name="connsiteY1919" fmla="*/ 403460 h 836613"/>
              <a:gd name="connsiteX1920" fmla="*/ 13406 w 1803400"/>
              <a:gd name="connsiteY1920" fmla="*/ 403225 h 836613"/>
              <a:gd name="connsiteX1921" fmla="*/ 14970 w 1803400"/>
              <a:gd name="connsiteY1921" fmla="*/ 403225 h 836613"/>
              <a:gd name="connsiteX1922" fmla="*/ 16534 w 1803400"/>
              <a:gd name="connsiteY1922" fmla="*/ 403225 h 836613"/>
              <a:gd name="connsiteX1923" fmla="*/ 17874 w 1803400"/>
              <a:gd name="connsiteY1923" fmla="*/ 403460 h 836613"/>
              <a:gd name="connsiteX1924" fmla="*/ 19438 w 1803400"/>
              <a:gd name="connsiteY1924" fmla="*/ 403695 h 836613"/>
              <a:gd name="connsiteX1925" fmla="*/ 21002 w 1803400"/>
              <a:gd name="connsiteY1925" fmla="*/ 404166 h 836613"/>
              <a:gd name="connsiteX1926" fmla="*/ 22343 w 1803400"/>
              <a:gd name="connsiteY1926" fmla="*/ 405107 h 836613"/>
              <a:gd name="connsiteX1927" fmla="*/ 23460 w 1803400"/>
              <a:gd name="connsiteY1927" fmla="*/ 405812 h 836613"/>
              <a:gd name="connsiteX1928" fmla="*/ 24577 w 1803400"/>
              <a:gd name="connsiteY1928" fmla="*/ 406753 h 836613"/>
              <a:gd name="connsiteX1929" fmla="*/ 25694 w 1803400"/>
              <a:gd name="connsiteY1929" fmla="*/ 407694 h 836613"/>
              <a:gd name="connsiteX1930" fmla="*/ 26811 w 1803400"/>
              <a:gd name="connsiteY1930" fmla="*/ 408870 h 836613"/>
              <a:gd name="connsiteX1931" fmla="*/ 27482 w 1803400"/>
              <a:gd name="connsiteY1931" fmla="*/ 410045 h 836613"/>
              <a:gd name="connsiteX1932" fmla="*/ 28375 w 1803400"/>
              <a:gd name="connsiteY1932" fmla="*/ 411457 h 836613"/>
              <a:gd name="connsiteX1933" fmla="*/ 28822 w 1803400"/>
              <a:gd name="connsiteY1933" fmla="*/ 412868 h 836613"/>
              <a:gd name="connsiteX1934" fmla="*/ 29492 w 1803400"/>
              <a:gd name="connsiteY1934" fmla="*/ 414279 h 836613"/>
              <a:gd name="connsiteX1935" fmla="*/ 29939 w 1803400"/>
              <a:gd name="connsiteY1935" fmla="*/ 415690 h 836613"/>
              <a:gd name="connsiteX1936" fmla="*/ 30163 w 1803400"/>
              <a:gd name="connsiteY1936" fmla="*/ 417336 h 836613"/>
              <a:gd name="connsiteX1937" fmla="*/ 30163 w 1803400"/>
              <a:gd name="connsiteY1937" fmla="*/ 419218 h 836613"/>
              <a:gd name="connsiteX1938" fmla="*/ 30163 w 1803400"/>
              <a:gd name="connsiteY1938" fmla="*/ 420864 h 836613"/>
              <a:gd name="connsiteX1939" fmla="*/ 29939 w 1803400"/>
              <a:gd name="connsiteY1939" fmla="*/ 422275 h 836613"/>
              <a:gd name="connsiteX1940" fmla="*/ 29492 w 1803400"/>
              <a:gd name="connsiteY1940" fmla="*/ 423686 h 836613"/>
              <a:gd name="connsiteX1941" fmla="*/ 28822 w 1803400"/>
              <a:gd name="connsiteY1941" fmla="*/ 425333 h 836613"/>
              <a:gd name="connsiteX1942" fmla="*/ 28375 w 1803400"/>
              <a:gd name="connsiteY1942" fmla="*/ 426744 h 836613"/>
              <a:gd name="connsiteX1943" fmla="*/ 27482 w 1803400"/>
              <a:gd name="connsiteY1943" fmla="*/ 427920 h 836613"/>
              <a:gd name="connsiteX1944" fmla="*/ 26811 w 1803400"/>
              <a:gd name="connsiteY1944" fmla="*/ 429331 h 836613"/>
              <a:gd name="connsiteX1945" fmla="*/ 25694 w 1803400"/>
              <a:gd name="connsiteY1945" fmla="*/ 430271 h 836613"/>
              <a:gd name="connsiteX1946" fmla="*/ 24577 w 1803400"/>
              <a:gd name="connsiteY1946" fmla="*/ 431447 h 836613"/>
              <a:gd name="connsiteX1947" fmla="*/ 23460 w 1803400"/>
              <a:gd name="connsiteY1947" fmla="*/ 432153 h 836613"/>
              <a:gd name="connsiteX1948" fmla="*/ 22343 w 1803400"/>
              <a:gd name="connsiteY1948" fmla="*/ 433094 h 836613"/>
              <a:gd name="connsiteX1949" fmla="*/ 21002 w 1803400"/>
              <a:gd name="connsiteY1949" fmla="*/ 433799 h 836613"/>
              <a:gd name="connsiteX1950" fmla="*/ 19438 w 1803400"/>
              <a:gd name="connsiteY1950" fmla="*/ 434270 h 836613"/>
              <a:gd name="connsiteX1951" fmla="*/ 17874 w 1803400"/>
              <a:gd name="connsiteY1951" fmla="*/ 434740 h 836613"/>
              <a:gd name="connsiteX1952" fmla="*/ 16534 w 1803400"/>
              <a:gd name="connsiteY1952" fmla="*/ 434975 h 836613"/>
              <a:gd name="connsiteX1953" fmla="*/ 14970 w 1803400"/>
              <a:gd name="connsiteY1953" fmla="*/ 434975 h 836613"/>
              <a:gd name="connsiteX1954" fmla="*/ 13406 w 1803400"/>
              <a:gd name="connsiteY1954" fmla="*/ 434975 h 836613"/>
              <a:gd name="connsiteX1955" fmla="*/ 11842 w 1803400"/>
              <a:gd name="connsiteY1955" fmla="*/ 434740 h 836613"/>
              <a:gd name="connsiteX1956" fmla="*/ 10724 w 1803400"/>
              <a:gd name="connsiteY1956" fmla="*/ 434270 h 836613"/>
              <a:gd name="connsiteX1957" fmla="*/ 9160 w 1803400"/>
              <a:gd name="connsiteY1957" fmla="*/ 433799 h 836613"/>
              <a:gd name="connsiteX1958" fmla="*/ 7820 w 1803400"/>
              <a:gd name="connsiteY1958" fmla="*/ 433094 h 836613"/>
              <a:gd name="connsiteX1959" fmla="*/ 6479 w 1803400"/>
              <a:gd name="connsiteY1959" fmla="*/ 432153 h 836613"/>
              <a:gd name="connsiteX1960" fmla="*/ 5362 w 1803400"/>
              <a:gd name="connsiteY1960" fmla="*/ 431447 h 836613"/>
              <a:gd name="connsiteX1961" fmla="*/ 4245 w 1803400"/>
              <a:gd name="connsiteY1961" fmla="*/ 430271 h 836613"/>
              <a:gd name="connsiteX1962" fmla="*/ 3351 w 1803400"/>
              <a:gd name="connsiteY1962" fmla="*/ 429331 h 836613"/>
              <a:gd name="connsiteX1963" fmla="*/ 2457 w 1803400"/>
              <a:gd name="connsiteY1963" fmla="*/ 427920 h 836613"/>
              <a:gd name="connsiteX1964" fmla="*/ 1787 w 1803400"/>
              <a:gd name="connsiteY1964" fmla="*/ 426744 h 836613"/>
              <a:gd name="connsiteX1965" fmla="*/ 1117 w 1803400"/>
              <a:gd name="connsiteY1965" fmla="*/ 425333 h 836613"/>
              <a:gd name="connsiteX1966" fmla="*/ 447 w 1803400"/>
              <a:gd name="connsiteY1966" fmla="*/ 423686 h 836613"/>
              <a:gd name="connsiteX1967" fmla="*/ 223 w 1803400"/>
              <a:gd name="connsiteY1967" fmla="*/ 422275 h 836613"/>
              <a:gd name="connsiteX1968" fmla="*/ 0 w 1803400"/>
              <a:gd name="connsiteY1968" fmla="*/ 420864 h 836613"/>
              <a:gd name="connsiteX1969" fmla="*/ 0 w 1803400"/>
              <a:gd name="connsiteY1969" fmla="*/ 419218 h 836613"/>
              <a:gd name="connsiteX1970" fmla="*/ 0 w 1803400"/>
              <a:gd name="connsiteY1970" fmla="*/ 417336 h 836613"/>
              <a:gd name="connsiteX1971" fmla="*/ 223 w 1803400"/>
              <a:gd name="connsiteY1971" fmla="*/ 415690 h 836613"/>
              <a:gd name="connsiteX1972" fmla="*/ 447 w 1803400"/>
              <a:gd name="connsiteY1972" fmla="*/ 414279 h 836613"/>
              <a:gd name="connsiteX1973" fmla="*/ 1117 w 1803400"/>
              <a:gd name="connsiteY1973" fmla="*/ 412868 h 836613"/>
              <a:gd name="connsiteX1974" fmla="*/ 1787 w 1803400"/>
              <a:gd name="connsiteY1974" fmla="*/ 411457 h 836613"/>
              <a:gd name="connsiteX1975" fmla="*/ 2457 w 1803400"/>
              <a:gd name="connsiteY1975" fmla="*/ 410045 h 836613"/>
              <a:gd name="connsiteX1976" fmla="*/ 3351 w 1803400"/>
              <a:gd name="connsiteY1976" fmla="*/ 408870 h 836613"/>
              <a:gd name="connsiteX1977" fmla="*/ 4245 w 1803400"/>
              <a:gd name="connsiteY1977" fmla="*/ 407694 h 836613"/>
              <a:gd name="connsiteX1978" fmla="*/ 5362 w 1803400"/>
              <a:gd name="connsiteY1978" fmla="*/ 406753 h 836613"/>
              <a:gd name="connsiteX1979" fmla="*/ 6479 w 1803400"/>
              <a:gd name="connsiteY1979" fmla="*/ 405812 h 836613"/>
              <a:gd name="connsiteX1980" fmla="*/ 7820 w 1803400"/>
              <a:gd name="connsiteY1980" fmla="*/ 405107 h 836613"/>
              <a:gd name="connsiteX1981" fmla="*/ 9160 w 1803400"/>
              <a:gd name="connsiteY1981" fmla="*/ 404166 h 836613"/>
              <a:gd name="connsiteX1982" fmla="*/ 10724 w 1803400"/>
              <a:gd name="connsiteY1982" fmla="*/ 403695 h 836613"/>
              <a:gd name="connsiteX1983" fmla="*/ 11842 w 1803400"/>
              <a:gd name="connsiteY1983" fmla="*/ 403460 h 836613"/>
              <a:gd name="connsiteX1984" fmla="*/ 1779086 w 1803400"/>
              <a:gd name="connsiteY1984" fmla="*/ 333375 h 836613"/>
              <a:gd name="connsiteX1985" fmla="*/ 1780638 w 1803400"/>
              <a:gd name="connsiteY1985" fmla="*/ 333375 h 836613"/>
              <a:gd name="connsiteX1986" fmla="*/ 1782191 w 1803400"/>
              <a:gd name="connsiteY1986" fmla="*/ 333375 h 836613"/>
              <a:gd name="connsiteX1987" fmla="*/ 1783743 w 1803400"/>
              <a:gd name="connsiteY1987" fmla="*/ 333375 h 836613"/>
              <a:gd name="connsiteX1988" fmla="*/ 1785296 w 1803400"/>
              <a:gd name="connsiteY1988" fmla="*/ 333600 h 836613"/>
              <a:gd name="connsiteX1989" fmla="*/ 1786626 w 1803400"/>
              <a:gd name="connsiteY1989" fmla="*/ 334050 h 836613"/>
              <a:gd name="connsiteX1990" fmla="*/ 1787957 w 1803400"/>
              <a:gd name="connsiteY1990" fmla="*/ 334500 h 836613"/>
              <a:gd name="connsiteX1991" fmla="*/ 1789288 w 1803400"/>
              <a:gd name="connsiteY1991" fmla="*/ 335176 h 836613"/>
              <a:gd name="connsiteX1992" fmla="*/ 1790397 w 1803400"/>
              <a:gd name="connsiteY1992" fmla="*/ 335851 h 836613"/>
              <a:gd name="connsiteX1993" fmla="*/ 1791727 w 1803400"/>
              <a:gd name="connsiteY1993" fmla="*/ 336976 h 836613"/>
              <a:gd name="connsiteX1994" fmla="*/ 1792615 w 1803400"/>
              <a:gd name="connsiteY1994" fmla="*/ 337877 h 836613"/>
              <a:gd name="connsiteX1995" fmla="*/ 1793723 w 1803400"/>
              <a:gd name="connsiteY1995" fmla="*/ 339002 h 836613"/>
              <a:gd name="connsiteX1996" fmla="*/ 1794389 w 1803400"/>
              <a:gd name="connsiteY1996" fmla="*/ 340128 h 836613"/>
              <a:gd name="connsiteX1997" fmla="*/ 1795276 w 1803400"/>
              <a:gd name="connsiteY1997" fmla="*/ 341478 h 836613"/>
              <a:gd name="connsiteX1998" fmla="*/ 1795720 w 1803400"/>
              <a:gd name="connsiteY1998" fmla="*/ 342829 h 836613"/>
              <a:gd name="connsiteX1999" fmla="*/ 1796163 w 1803400"/>
              <a:gd name="connsiteY1999" fmla="*/ 344180 h 836613"/>
              <a:gd name="connsiteX2000" fmla="*/ 1796828 w 1803400"/>
              <a:gd name="connsiteY2000" fmla="*/ 345755 h 836613"/>
              <a:gd name="connsiteX2001" fmla="*/ 1796828 w 1803400"/>
              <a:gd name="connsiteY2001" fmla="*/ 347331 h 836613"/>
              <a:gd name="connsiteX2002" fmla="*/ 1797050 w 1803400"/>
              <a:gd name="connsiteY2002" fmla="*/ 348907 h 836613"/>
              <a:gd name="connsiteX2003" fmla="*/ 1796828 w 1803400"/>
              <a:gd name="connsiteY2003" fmla="*/ 350482 h 836613"/>
              <a:gd name="connsiteX2004" fmla="*/ 1796385 w 1803400"/>
              <a:gd name="connsiteY2004" fmla="*/ 351833 h 836613"/>
              <a:gd name="connsiteX2005" fmla="*/ 1796163 w 1803400"/>
              <a:gd name="connsiteY2005" fmla="*/ 353183 h 836613"/>
              <a:gd name="connsiteX2006" fmla="*/ 1795498 w 1803400"/>
              <a:gd name="connsiteY2006" fmla="*/ 354759 h 836613"/>
              <a:gd name="connsiteX2007" fmla="*/ 1795054 w 1803400"/>
              <a:gd name="connsiteY2007" fmla="*/ 355885 h 836613"/>
              <a:gd name="connsiteX2008" fmla="*/ 1794167 w 1803400"/>
              <a:gd name="connsiteY2008" fmla="*/ 357235 h 836613"/>
              <a:gd name="connsiteX2009" fmla="*/ 1793280 w 1803400"/>
              <a:gd name="connsiteY2009" fmla="*/ 358361 h 836613"/>
              <a:gd name="connsiteX2010" fmla="*/ 1792171 w 1803400"/>
              <a:gd name="connsiteY2010" fmla="*/ 359261 h 836613"/>
              <a:gd name="connsiteX2011" fmla="*/ 1791284 w 1803400"/>
              <a:gd name="connsiteY2011" fmla="*/ 360387 h 836613"/>
              <a:gd name="connsiteX2012" fmla="*/ 1789953 w 1803400"/>
              <a:gd name="connsiteY2012" fmla="*/ 361287 h 836613"/>
              <a:gd name="connsiteX2013" fmla="*/ 1788622 w 1803400"/>
              <a:gd name="connsiteY2013" fmla="*/ 362187 h 836613"/>
              <a:gd name="connsiteX2014" fmla="*/ 1787513 w 1803400"/>
              <a:gd name="connsiteY2014" fmla="*/ 362637 h 836613"/>
              <a:gd name="connsiteX2015" fmla="*/ 1785961 w 1803400"/>
              <a:gd name="connsiteY2015" fmla="*/ 363088 h 836613"/>
              <a:gd name="connsiteX2016" fmla="*/ 1784408 w 1803400"/>
              <a:gd name="connsiteY2016" fmla="*/ 363313 h 836613"/>
              <a:gd name="connsiteX2017" fmla="*/ 1782856 w 1803400"/>
              <a:gd name="connsiteY2017" fmla="*/ 363538 h 836613"/>
              <a:gd name="connsiteX2018" fmla="*/ 1781525 w 1803400"/>
              <a:gd name="connsiteY2018" fmla="*/ 363538 h 836613"/>
              <a:gd name="connsiteX2019" fmla="*/ 1779973 w 1803400"/>
              <a:gd name="connsiteY2019" fmla="*/ 363538 h 836613"/>
              <a:gd name="connsiteX2020" fmla="*/ 1778420 w 1803400"/>
              <a:gd name="connsiteY2020" fmla="*/ 363313 h 836613"/>
              <a:gd name="connsiteX2021" fmla="*/ 1777089 w 1803400"/>
              <a:gd name="connsiteY2021" fmla="*/ 362863 h 836613"/>
              <a:gd name="connsiteX2022" fmla="*/ 1775759 w 1803400"/>
              <a:gd name="connsiteY2022" fmla="*/ 362412 h 836613"/>
              <a:gd name="connsiteX2023" fmla="*/ 1774428 w 1803400"/>
              <a:gd name="connsiteY2023" fmla="*/ 361512 h 836613"/>
              <a:gd name="connsiteX2024" fmla="*/ 1773097 w 1803400"/>
              <a:gd name="connsiteY2024" fmla="*/ 360837 h 836613"/>
              <a:gd name="connsiteX2025" fmla="*/ 1772210 w 1803400"/>
              <a:gd name="connsiteY2025" fmla="*/ 360161 h 836613"/>
              <a:gd name="connsiteX2026" fmla="*/ 1771101 w 1803400"/>
              <a:gd name="connsiteY2026" fmla="*/ 359036 h 836613"/>
              <a:gd name="connsiteX2027" fmla="*/ 1770214 w 1803400"/>
              <a:gd name="connsiteY2027" fmla="*/ 358136 h 836613"/>
              <a:gd name="connsiteX2028" fmla="*/ 1769327 w 1803400"/>
              <a:gd name="connsiteY2028" fmla="*/ 356785 h 836613"/>
              <a:gd name="connsiteX2029" fmla="*/ 1768662 w 1803400"/>
              <a:gd name="connsiteY2029" fmla="*/ 355434 h 836613"/>
              <a:gd name="connsiteX2030" fmla="*/ 1767774 w 1803400"/>
              <a:gd name="connsiteY2030" fmla="*/ 353859 h 836613"/>
              <a:gd name="connsiteX2031" fmla="*/ 1767331 w 1803400"/>
              <a:gd name="connsiteY2031" fmla="*/ 352733 h 836613"/>
              <a:gd name="connsiteX2032" fmla="*/ 1767109 w 1803400"/>
              <a:gd name="connsiteY2032" fmla="*/ 351158 h 836613"/>
              <a:gd name="connsiteX2033" fmla="*/ 1766887 w 1803400"/>
              <a:gd name="connsiteY2033" fmla="*/ 349582 h 836613"/>
              <a:gd name="connsiteX2034" fmla="*/ 1766887 w 1803400"/>
              <a:gd name="connsiteY2034" fmla="*/ 348006 h 836613"/>
              <a:gd name="connsiteX2035" fmla="*/ 1766887 w 1803400"/>
              <a:gd name="connsiteY2035" fmla="*/ 346656 h 836613"/>
              <a:gd name="connsiteX2036" fmla="*/ 1767109 w 1803400"/>
              <a:gd name="connsiteY2036" fmla="*/ 345080 h 836613"/>
              <a:gd name="connsiteX2037" fmla="*/ 1767553 w 1803400"/>
              <a:gd name="connsiteY2037" fmla="*/ 343504 h 836613"/>
              <a:gd name="connsiteX2038" fmla="*/ 1768218 w 1803400"/>
              <a:gd name="connsiteY2038" fmla="*/ 342154 h 836613"/>
              <a:gd name="connsiteX2039" fmla="*/ 1768883 w 1803400"/>
              <a:gd name="connsiteY2039" fmla="*/ 341028 h 836613"/>
              <a:gd name="connsiteX2040" fmla="*/ 1769549 w 1803400"/>
              <a:gd name="connsiteY2040" fmla="*/ 339678 h 836613"/>
              <a:gd name="connsiteX2041" fmla="*/ 1770436 w 1803400"/>
              <a:gd name="connsiteY2041" fmla="*/ 338552 h 836613"/>
              <a:gd name="connsiteX2042" fmla="*/ 1771323 w 1803400"/>
              <a:gd name="connsiteY2042" fmla="*/ 337427 h 836613"/>
              <a:gd name="connsiteX2043" fmla="*/ 1772654 w 1803400"/>
              <a:gd name="connsiteY2043" fmla="*/ 336526 h 836613"/>
              <a:gd name="connsiteX2044" fmla="*/ 1773541 w 1803400"/>
              <a:gd name="connsiteY2044" fmla="*/ 335626 h 836613"/>
              <a:gd name="connsiteX2045" fmla="*/ 1774872 w 1803400"/>
              <a:gd name="connsiteY2045" fmla="*/ 334725 h 836613"/>
              <a:gd name="connsiteX2046" fmla="*/ 1776424 w 1803400"/>
              <a:gd name="connsiteY2046" fmla="*/ 334275 h 836613"/>
              <a:gd name="connsiteX2047" fmla="*/ 1777755 w 1803400"/>
              <a:gd name="connsiteY2047" fmla="*/ 333825 h 836613"/>
              <a:gd name="connsiteX2048" fmla="*/ 987192 w 1803400"/>
              <a:gd name="connsiteY2048" fmla="*/ 333375 h 836613"/>
              <a:gd name="connsiteX2049" fmla="*/ 988826 w 1803400"/>
              <a:gd name="connsiteY2049" fmla="*/ 333375 h 836613"/>
              <a:gd name="connsiteX2050" fmla="*/ 990460 w 1803400"/>
              <a:gd name="connsiteY2050" fmla="*/ 333598 h 836613"/>
              <a:gd name="connsiteX2051" fmla="*/ 991861 w 1803400"/>
              <a:gd name="connsiteY2051" fmla="*/ 334045 h 836613"/>
              <a:gd name="connsiteX2052" fmla="*/ 993262 w 1803400"/>
              <a:gd name="connsiteY2052" fmla="*/ 334269 h 836613"/>
              <a:gd name="connsiteX2053" fmla="*/ 994896 w 1803400"/>
              <a:gd name="connsiteY2053" fmla="*/ 334939 h 836613"/>
              <a:gd name="connsiteX2054" fmla="*/ 996063 w 1803400"/>
              <a:gd name="connsiteY2054" fmla="*/ 335833 h 836613"/>
              <a:gd name="connsiteX2055" fmla="*/ 997230 w 1803400"/>
              <a:gd name="connsiteY2055" fmla="*/ 336503 h 836613"/>
              <a:gd name="connsiteX2056" fmla="*/ 998631 w 1803400"/>
              <a:gd name="connsiteY2056" fmla="*/ 337620 h 836613"/>
              <a:gd name="connsiteX2057" fmla="*/ 999565 w 1803400"/>
              <a:gd name="connsiteY2057" fmla="*/ 338514 h 836613"/>
              <a:gd name="connsiteX2058" fmla="*/ 1000499 w 1803400"/>
              <a:gd name="connsiteY2058" fmla="*/ 339854 h 836613"/>
              <a:gd name="connsiteX2059" fmla="*/ 1001199 w 1803400"/>
              <a:gd name="connsiteY2059" fmla="*/ 341195 h 836613"/>
              <a:gd name="connsiteX2060" fmla="*/ 1001900 w 1803400"/>
              <a:gd name="connsiteY2060" fmla="*/ 342312 h 836613"/>
              <a:gd name="connsiteX2061" fmla="*/ 1002600 w 1803400"/>
              <a:gd name="connsiteY2061" fmla="*/ 343653 h 836613"/>
              <a:gd name="connsiteX2062" fmla="*/ 1003067 w 1803400"/>
              <a:gd name="connsiteY2062" fmla="*/ 345217 h 836613"/>
              <a:gd name="connsiteX2063" fmla="*/ 1003300 w 1803400"/>
              <a:gd name="connsiteY2063" fmla="*/ 346334 h 836613"/>
              <a:gd name="connsiteX2064" fmla="*/ 1003300 w 1803400"/>
              <a:gd name="connsiteY2064" fmla="*/ 347898 h 836613"/>
              <a:gd name="connsiteX2065" fmla="*/ 1003300 w 1803400"/>
              <a:gd name="connsiteY2065" fmla="*/ 349462 h 836613"/>
              <a:gd name="connsiteX2066" fmla="*/ 1003067 w 1803400"/>
              <a:gd name="connsiteY2066" fmla="*/ 351026 h 836613"/>
              <a:gd name="connsiteX2067" fmla="*/ 1002833 w 1803400"/>
              <a:gd name="connsiteY2067" fmla="*/ 352590 h 836613"/>
              <a:gd name="connsiteX2068" fmla="*/ 1002133 w 1803400"/>
              <a:gd name="connsiteY2068" fmla="*/ 353930 h 836613"/>
              <a:gd name="connsiteX2069" fmla="*/ 1001433 w 1803400"/>
              <a:gd name="connsiteY2069" fmla="*/ 355494 h 836613"/>
              <a:gd name="connsiteX2070" fmla="*/ 1000966 w 1803400"/>
              <a:gd name="connsiteY2070" fmla="*/ 356835 h 836613"/>
              <a:gd name="connsiteX2071" fmla="*/ 999798 w 1803400"/>
              <a:gd name="connsiteY2071" fmla="*/ 357729 h 836613"/>
              <a:gd name="connsiteX2072" fmla="*/ 998865 w 1803400"/>
              <a:gd name="connsiteY2072" fmla="*/ 359069 h 836613"/>
              <a:gd name="connsiteX2073" fmla="*/ 997697 w 1803400"/>
              <a:gd name="connsiteY2073" fmla="*/ 360186 h 836613"/>
              <a:gd name="connsiteX2074" fmla="*/ 996763 w 1803400"/>
              <a:gd name="connsiteY2074" fmla="*/ 360857 h 836613"/>
              <a:gd name="connsiteX2075" fmla="*/ 995363 w 1803400"/>
              <a:gd name="connsiteY2075" fmla="*/ 361527 h 836613"/>
              <a:gd name="connsiteX2076" fmla="*/ 993962 w 1803400"/>
              <a:gd name="connsiteY2076" fmla="*/ 362421 h 836613"/>
              <a:gd name="connsiteX2077" fmla="*/ 992561 w 1803400"/>
              <a:gd name="connsiteY2077" fmla="*/ 362868 h 836613"/>
              <a:gd name="connsiteX2078" fmla="*/ 991161 w 1803400"/>
              <a:gd name="connsiteY2078" fmla="*/ 363091 h 836613"/>
              <a:gd name="connsiteX2079" fmla="*/ 989526 w 1803400"/>
              <a:gd name="connsiteY2079" fmla="*/ 363314 h 836613"/>
              <a:gd name="connsiteX2080" fmla="*/ 987892 w 1803400"/>
              <a:gd name="connsiteY2080" fmla="*/ 363538 h 836613"/>
              <a:gd name="connsiteX2081" fmla="*/ 986491 w 1803400"/>
              <a:gd name="connsiteY2081" fmla="*/ 363538 h 836613"/>
              <a:gd name="connsiteX2082" fmla="*/ 984857 w 1803400"/>
              <a:gd name="connsiteY2082" fmla="*/ 363314 h 836613"/>
              <a:gd name="connsiteX2083" fmla="*/ 983223 w 1803400"/>
              <a:gd name="connsiteY2083" fmla="*/ 363091 h 836613"/>
              <a:gd name="connsiteX2084" fmla="*/ 981589 w 1803400"/>
              <a:gd name="connsiteY2084" fmla="*/ 362644 h 836613"/>
              <a:gd name="connsiteX2085" fmla="*/ 980422 w 1803400"/>
              <a:gd name="connsiteY2085" fmla="*/ 361974 h 836613"/>
              <a:gd name="connsiteX2086" fmla="*/ 979021 w 1803400"/>
              <a:gd name="connsiteY2086" fmla="*/ 361080 h 836613"/>
              <a:gd name="connsiteX2087" fmla="*/ 977620 w 1803400"/>
              <a:gd name="connsiteY2087" fmla="*/ 360410 h 836613"/>
              <a:gd name="connsiteX2088" fmla="*/ 976686 w 1803400"/>
              <a:gd name="connsiteY2088" fmla="*/ 359293 h 836613"/>
              <a:gd name="connsiteX2089" fmla="*/ 975519 w 1803400"/>
              <a:gd name="connsiteY2089" fmla="*/ 358399 h 836613"/>
              <a:gd name="connsiteX2090" fmla="*/ 974585 w 1803400"/>
              <a:gd name="connsiteY2090" fmla="*/ 357058 h 836613"/>
              <a:gd name="connsiteX2091" fmla="*/ 973651 w 1803400"/>
              <a:gd name="connsiteY2091" fmla="*/ 355941 h 836613"/>
              <a:gd name="connsiteX2092" fmla="*/ 973184 w 1803400"/>
              <a:gd name="connsiteY2092" fmla="*/ 354601 h 836613"/>
              <a:gd name="connsiteX2093" fmla="*/ 972484 w 1803400"/>
              <a:gd name="connsiteY2093" fmla="*/ 353260 h 836613"/>
              <a:gd name="connsiteX2094" fmla="*/ 972017 w 1803400"/>
              <a:gd name="connsiteY2094" fmla="*/ 351696 h 836613"/>
              <a:gd name="connsiteX2095" fmla="*/ 971784 w 1803400"/>
              <a:gd name="connsiteY2095" fmla="*/ 350579 h 836613"/>
              <a:gd name="connsiteX2096" fmla="*/ 971550 w 1803400"/>
              <a:gd name="connsiteY2096" fmla="*/ 349015 h 836613"/>
              <a:gd name="connsiteX2097" fmla="*/ 971784 w 1803400"/>
              <a:gd name="connsiteY2097" fmla="*/ 347451 h 836613"/>
              <a:gd name="connsiteX2098" fmla="*/ 971784 w 1803400"/>
              <a:gd name="connsiteY2098" fmla="*/ 345887 h 836613"/>
              <a:gd name="connsiteX2099" fmla="*/ 972484 w 1803400"/>
              <a:gd name="connsiteY2099" fmla="*/ 344323 h 836613"/>
              <a:gd name="connsiteX2100" fmla="*/ 972951 w 1803400"/>
              <a:gd name="connsiteY2100" fmla="*/ 342982 h 836613"/>
              <a:gd name="connsiteX2101" fmla="*/ 973418 w 1803400"/>
              <a:gd name="connsiteY2101" fmla="*/ 341642 h 836613"/>
              <a:gd name="connsiteX2102" fmla="*/ 974352 w 1803400"/>
              <a:gd name="connsiteY2102" fmla="*/ 340301 h 836613"/>
              <a:gd name="connsiteX2103" fmla="*/ 975052 w 1803400"/>
              <a:gd name="connsiteY2103" fmla="*/ 339184 h 836613"/>
              <a:gd name="connsiteX2104" fmla="*/ 975986 w 1803400"/>
              <a:gd name="connsiteY2104" fmla="*/ 338067 h 836613"/>
              <a:gd name="connsiteX2105" fmla="*/ 977153 w 1803400"/>
              <a:gd name="connsiteY2105" fmla="*/ 337173 h 836613"/>
              <a:gd name="connsiteX2106" fmla="*/ 978554 w 1803400"/>
              <a:gd name="connsiteY2106" fmla="*/ 336056 h 836613"/>
              <a:gd name="connsiteX2107" fmla="*/ 979721 w 1803400"/>
              <a:gd name="connsiteY2107" fmla="*/ 335386 h 836613"/>
              <a:gd name="connsiteX2108" fmla="*/ 981122 w 1803400"/>
              <a:gd name="connsiteY2108" fmla="*/ 334492 h 836613"/>
              <a:gd name="connsiteX2109" fmla="*/ 982523 w 1803400"/>
              <a:gd name="connsiteY2109" fmla="*/ 334045 h 836613"/>
              <a:gd name="connsiteX2110" fmla="*/ 983923 w 1803400"/>
              <a:gd name="connsiteY2110" fmla="*/ 333822 h 836613"/>
              <a:gd name="connsiteX2111" fmla="*/ 985558 w 1803400"/>
              <a:gd name="connsiteY2111" fmla="*/ 333598 h 836613"/>
              <a:gd name="connsiteX2112" fmla="*/ 1763725 w 1803400"/>
              <a:gd name="connsiteY2112" fmla="*/ 265113 h 836613"/>
              <a:gd name="connsiteX2113" fmla="*/ 1765289 w 1803400"/>
              <a:gd name="connsiteY2113" fmla="*/ 265113 h 836613"/>
              <a:gd name="connsiteX2114" fmla="*/ 1766629 w 1803400"/>
              <a:gd name="connsiteY2114" fmla="*/ 265346 h 836613"/>
              <a:gd name="connsiteX2115" fmla="*/ 1768193 w 1803400"/>
              <a:gd name="connsiteY2115" fmla="*/ 265580 h 836613"/>
              <a:gd name="connsiteX2116" fmla="*/ 1769534 w 1803400"/>
              <a:gd name="connsiteY2116" fmla="*/ 265813 h 836613"/>
              <a:gd name="connsiteX2117" fmla="*/ 1770874 w 1803400"/>
              <a:gd name="connsiteY2117" fmla="*/ 266514 h 836613"/>
              <a:gd name="connsiteX2118" fmla="*/ 1772215 w 1803400"/>
              <a:gd name="connsiteY2118" fmla="*/ 267214 h 836613"/>
              <a:gd name="connsiteX2119" fmla="*/ 1773332 w 1803400"/>
              <a:gd name="connsiteY2119" fmla="*/ 267914 h 836613"/>
              <a:gd name="connsiteX2120" fmla="*/ 1774449 w 1803400"/>
              <a:gd name="connsiteY2120" fmla="*/ 269082 h 836613"/>
              <a:gd name="connsiteX2121" fmla="*/ 1775567 w 1803400"/>
              <a:gd name="connsiteY2121" fmla="*/ 270015 h 836613"/>
              <a:gd name="connsiteX2122" fmla="*/ 1776460 w 1803400"/>
              <a:gd name="connsiteY2122" fmla="*/ 271416 h 836613"/>
              <a:gd name="connsiteX2123" fmla="*/ 1777577 w 1803400"/>
              <a:gd name="connsiteY2123" fmla="*/ 272350 h 836613"/>
              <a:gd name="connsiteX2124" fmla="*/ 1778024 w 1803400"/>
              <a:gd name="connsiteY2124" fmla="*/ 273984 h 836613"/>
              <a:gd name="connsiteX2125" fmla="*/ 1778695 w 1803400"/>
              <a:gd name="connsiteY2125" fmla="*/ 275385 h 836613"/>
              <a:gd name="connsiteX2126" fmla="*/ 1779141 w 1803400"/>
              <a:gd name="connsiteY2126" fmla="*/ 277019 h 836613"/>
              <a:gd name="connsiteX2127" fmla="*/ 1779588 w 1803400"/>
              <a:gd name="connsiteY2127" fmla="*/ 278420 h 836613"/>
              <a:gd name="connsiteX2128" fmla="*/ 1779588 w 1803400"/>
              <a:gd name="connsiteY2128" fmla="*/ 280054 h 836613"/>
              <a:gd name="connsiteX2129" fmla="*/ 1779588 w 1803400"/>
              <a:gd name="connsiteY2129" fmla="*/ 281688 h 836613"/>
              <a:gd name="connsiteX2130" fmla="*/ 1779588 w 1803400"/>
              <a:gd name="connsiteY2130" fmla="*/ 283322 h 836613"/>
              <a:gd name="connsiteX2131" fmla="*/ 1779141 w 1803400"/>
              <a:gd name="connsiteY2131" fmla="*/ 284490 h 836613"/>
              <a:gd name="connsiteX2132" fmla="*/ 1778695 w 1803400"/>
              <a:gd name="connsiteY2132" fmla="*/ 286124 h 836613"/>
              <a:gd name="connsiteX2133" fmla="*/ 1778248 w 1803400"/>
              <a:gd name="connsiteY2133" fmla="*/ 287525 h 836613"/>
              <a:gd name="connsiteX2134" fmla="*/ 1777577 w 1803400"/>
              <a:gd name="connsiteY2134" fmla="*/ 288925 h 836613"/>
              <a:gd name="connsiteX2135" fmla="*/ 1776684 w 1803400"/>
              <a:gd name="connsiteY2135" fmla="*/ 290093 h 836613"/>
              <a:gd name="connsiteX2136" fmla="*/ 1775790 w 1803400"/>
              <a:gd name="connsiteY2136" fmla="*/ 291260 h 836613"/>
              <a:gd name="connsiteX2137" fmla="*/ 1774673 w 1803400"/>
              <a:gd name="connsiteY2137" fmla="*/ 292427 h 836613"/>
              <a:gd name="connsiteX2138" fmla="*/ 1773779 w 1803400"/>
              <a:gd name="connsiteY2138" fmla="*/ 293361 h 836613"/>
              <a:gd name="connsiteX2139" fmla="*/ 1772439 w 1803400"/>
              <a:gd name="connsiteY2139" fmla="*/ 294295 h 836613"/>
              <a:gd name="connsiteX2140" fmla="*/ 1771098 w 1803400"/>
              <a:gd name="connsiteY2140" fmla="*/ 295229 h 836613"/>
              <a:gd name="connsiteX2141" fmla="*/ 1769534 w 1803400"/>
              <a:gd name="connsiteY2141" fmla="*/ 295696 h 836613"/>
              <a:gd name="connsiteX2142" fmla="*/ 1768193 w 1803400"/>
              <a:gd name="connsiteY2142" fmla="*/ 296163 h 836613"/>
              <a:gd name="connsiteX2143" fmla="*/ 1766629 w 1803400"/>
              <a:gd name="connsiteY2143" fmla="*/ 296396 h 836613"/>
              <a:gd name="connsiteX2144" fmla="*/ 1765065 w 1803400"/>
              <a:gd name="connsiteY2144" fmla="*/ 296863 h 836613"/>
              <a:gd name="connsiteX2145" fmla="*/ 1763725 w 1803400"/>
              <a:gd name="connsiteY2145" fmla="*/ 296863 h 836613"/>
              <a:gd name="connsiteX2146" fmla="*/ 1762384 w 1803400"/>
              <a:gd name="connsiteY2146" fmla="*/ 296396 h 836613"/>
              <a:gd name="connsiteX2147" fmla="*/ 1760820 w 1803400"/>
              <a:gd name="connsiteY2147" fmla="*/ 296163 h 836613"/>
              <a:gd name="connsiteX2148" fmla="*/ 1759480 w 1803400"/>
              <a:gd name="connsiteY2148" fmla="*/ 295696 h 836613"/>
              <a:gd name="connsiteX2149" fmla="*/ 1757916 w 1803400"/>
              <a:gd name="connsiteY2149" fmla="*/ 295229 h 836613"/>
              <a:gd name="connsiteX2150" fmla="*/ 1756798 w 1803400"/>
              <a:gd name="connsiteY2150" fmla="*/ 294295 h 836613"/>
              <a:gd name="connsiteX2151" fmla="*/ 1755458 w 1803400"/>
              <a:gd name="connsiteY2151" fmla="*/ 293594 h 836613"/>
              <a:gd name="connsiteX2152" fmla="*/ 1754564 w 1803400"/>
              <a:gd name="connsiteY2152" fmla="*/ 292894 h 836613"/>
              <a:gd name="connsiteX2153" fmla="*/ 1753447 w 1803400"/>
              <a:gd name="connsiteY2153" fmla="*/ 291727 h 836613"/>
              <a:gd name="connsiteX2154" fmla="*/ 1752553 w 1803400"/>
              <a:gd name="connsiteY2154" fmla="*/ 290326 h 836613"/>
              <a:gd name="connsiteX2155" fmla="*/ 1751660 w 1803400"/>
              <a:gd name="connsiteY2155" fmla="*/ 289159 h 836613"/>
              <a:gd name="connsiteX2156" fmla="*/ 1750989 w 1803400"/>
              <a:gd name="connsiteY2156" fmla="*/ 287758 h 836613"/>
              <a:gd name="connsiteX2157" fmla="*/ 1750096 w 1803400"/>
              <a:gd name="connsiteY2157" fmla="*/ 286124 h 836613"/>
              <a:gd name="connsiteX2158" fmla="*/ 1749872 w 1803400"/>
              <a:gd name="connsiteY2158" fmla="*/ 284490 h 836613"/>
              <a:gd name="connsiteX2159" fmla="*/ 1749425 w 1803400"/>
              <a:gd name="connsiteY2159" fmla="*/ 283322 h 836613"/>
              <a:gd name="connsiteX2160" fmla="*/ 1749425 w 1803400"/>
              <a:gd name="connsiteY2160" fmla="*/ 281688 h 836613"/>
              <a:gd name="connsiteX2161" fmla="*/ 1749425 w 1803400"/>
              <a:gd name="connsiteY2161" fmla="*/ 280054 h 836613"/>
              <a:gd name="connsiteX2162" fmla="*/ 1749425 w 1803400"/>
              <a:gd name="connsiteY2162" fmla="*/ 278420 h 836613"/>
              <a:gd name="connsiteX2163" fmla="*/ 1749872 w 1803400"/>
              <a:gd name="connsiteY2163" fmla="*/ 277019 h 836613"/>
              <a:gd name="connsiteX2164" fmla="*/ 1750096 w 1803400"/>
              <a:gd name="connsiteY2164" fmla="*/ 275618 h 836613"/>
              <a:gd name="connsiteX2165" fmla="*/ 1750766 w 1803400"/>
              <a:gd name="connsiteY2165" fmla="*/ 274218 h 836613"/>
              <a:gd name="connsiteX2166" fmla="*/ 1751436 w 1803400"/>
              <a:gd name="connsiteY2166" fmla="*/ 272583 h 836613"/>
              <a:gd name="connsiteX2167" fmla="*/ 1752106 w 1803400"/>
              <a:gd name="connsiteY2167" fmla="*/ 271650 h 836613"/>
              <a:gd name="connsiteX2168" fmla="*/ 1753224 w 1803400"/>
              <a:gd name="connsiteY2168" fmla="*/ 270249 h 836613"/>
              <a:gd name="connsiteX2169" fmla="*/ 1754117 w 1803400"/>
              <a:gd name="connsiteY2169" fmla="*/ 269315 h 836613"/>
              <a:gd name="connsiteX2170" fmla="*/ 1755234 w 1803400"/>
              <a:gd name="connsiteY2170" fmla="*/ 268148 h 836613"/>
              <a:gd name="connsiteX2171" fmla="*/ 1756575 w 1803400"/>
              <a:gd name="connsiteY2171" fmla="*/ 267447 h 836613"/>
              <a:gd name="connsiteX2172" fmla="*/ 1757692 w 1803400"/>
              <a:gd name="connsiteY2172" fmla="*/ 266514 h 836613"/>
              <a:gd name="connsiteX2173" fmla="*/ 1759256 w 1803400"/>
              <a:gd name="connsiteY2173" fmla="*/ 266047 h 836613"/>
              <a:gd name="connsiteX2174" fmla="*/ 1760820 w 1803400"/>
              <a:gd name="connsiteY2174" fmla="*/ 265580 h 836613"/>
              <a:gd name="connsiteX2175" fmla="*/ 1762384 w 1803400"/>
              <a:gd name="connsiteY2175" fmla="*/ 265346 h 836613"/>
              <a:gd name="connsiteX2176" fmla="*/ 1003431 w 1803400"/>
              <a:gd name="connsiteY2176" fmla="*/ 265113 h 836613"/>
              <a:gd name="connsiteX2177" fmla="*/ 1005006 w 1803400"/>
              <a:gd name="connsiteY2177" fmla="*/ 265113 h 836613"/>
              <a:gd name="connsiteX2178" fmla="*/ 1006582 w 1803400"/>
              <a:gd name="connsiteY2178" fmla="*/ 265113 h 836613"/>
              <a:gd name="connsiteX2179" fmla="*/ 1007933 w 1803400"/>
              <a:gd name="connsiteY2179" fmla="*/ 265113 h 836613"/>
              <a:gd name="connsiteX2180" fmla="*/ 1009283 w 1803400"/>
              <a:gd name="connsiteY2180" fmla="*/ 265563 h 836613"/>
              <a:gd name="connsiteX2181" fmla="*/ 1010859 w 1803400"/>
              <a:gd name="connsiteY2181" fmla="*/ 265788 h 836613"/>
              <a:gd name="connsiteX2182" fmla="*/ 1012435 w 1803400"/>
              <a:gd name="connsiteY2182" fmla="*/ 266463 h 836613"/>
              <a:gd name="connsiteX2183" fmla="*/ 1013785 w 1803400"/>
              <a:gd name="connsiteY2183" fmla="*/ 267364 h 836613"/>
              <a:gd name="connsiteX2184" fmla="*/ 1014911 w 1803400"/>
              <a:gd name="connsiteY2184" fmla="*/ 268039 h 836613"/>
              <a:gd name="connsiteX2185" fmla="*/ 1016036 w 1803400"/>
              <a:gd name="connsiteY2185" fmla="*/ 269165 h 836613"/>
              <a:gd name="connsiteX2186" fmla="*/ 1017387 w 1803400"/>
              <a:gd name="connsiteY2186" fmla="*/ 270065 h 836613"/>
              <a:gd name="connsiteX2187" fmla="*/ 1018062 w 1803400"/>
              <a:gd name="connsiteY2187" fmla="*/ 271190 h 836613"/>
              <a:gd name="connsiteX2188" fmla="*/ 1018737 w 1803400"/>
              <a:gd name="connsiteY2188" fmla="*/ 272316 h 836613"/>
              <a:gd name="connsiteX2189" fmla="*/ 1019638 w 1803400"/>
              <a:gd name="connsiteY2189" fmla="*/ 273667 h 836613"/>
              <a:gd name="connsiteX2190" fmla="*/ 1020088 w 1803400"/>
              <a:gd name="connsiteY2190" fmla="*/ 275242 h 836613"/>
              <a:gd name="connsiteX2191" fmla="*/ 1020538 w 1803400"/>
              <a:gd name="connsiteY2191" fmla="*/ 276368 h 836613"/>
              <a:gd name="connsiteX2192" fmla="*/ 1020763 w 1803400"/>
              <a:gd name="connsiteY2192" fmla="*/ 277943 h 836613"/>
              <a:gd name="connsiteX2193" fmla="*/ 1020763 w 1803400"/>
              <a:gd name="connsiteY2193" fmla="*/ 279519 h 836613"/>
              <a:gd name="connsiteX2194" fmla="*/ 1020763 w 1803400"/>
              <a:gd name="connsiteY2194" fmla="*/ 280870 h 836613"/>
              <a:gd name="connsiteX2195" fmla="*/ 1020763 w 1803400"/>
              <a:gd name="connsiteY2195" fmla="*/ 282445 h 836613"/>
              <a:gd name="connsiteX2196" fmla="*/ 1020538 w 1803400"/>
              <a:gd name="connsiteY2196" fmla="*/ 283796 h 836613"/>
              <a:gd name="connsiteX2197" fmla="*/ 1020088 w 1803400"/>
              <a:gd name="connsiteY2197" fmla="*/ 285372 h 836613"/>
              <a:gd name="connsiteX2198" fmla="*/ 1019638 w 1803400"/>
              <a:gd name="connsiteY2198" fmla="*/ 286947 h 836613"/>
              <a:gd name="connsiteX2199" fmla="*/ 1018737 w 1803400"/>
              <a:gd name="connsiteY2199" fmla="*/ 288298 h 836613"/>
              <a:gd name="connsiteX2200" fmla="*/ 1017837 w 1803400"/>
              <a:gd name="connsiteY2200" fmla="*/ 289423 h 836613"/>
              <a:gd name="connsiteX2201" fmla="*/ 1016937 w 1803400"/>
              <a:gd name="connsiteY2201" fmla="*/ 290549 h 836613"/>
              <a:gd name="connsiteX2202" fmla="*/ 1015811 w 1803400"/>
              <a:gd name="connsiteY2202" fmla="*/ 291449 h 836613"/>
              <a:gd name="connsiteX2203" fmla="*/ 1014686 w 1803400"/>
              <a:gd name="connsiteY2203" fmla="*/ 292575 h 836613"/>
              <a:gd name="connsiteX2204" fmla="*/ 1013560 w 1803400"/>
              <a:gd name="connsiteY2204" fmla="*/ 293250 h 836613"/>
              <a:gd name="connsiteX2205" fmla="*/ 1012210 w 1803400"/>
              <a:gd name="connsiteY2205" fmla="*/ 294150 h 836613"/>
              <a:gd name="connsiteX2206" fmla="*/ 1010859 w 1803400"/>
              <a:gd name="connsiteY2206" fmla="*/ 294601 h 836613"/>
              <a:gd name="connsiteX2207" fmla="*/ 1009283 w 1803400"/>
              <a:gd name="connsiteY2207" fmla="*/ 295051 h 836613"/>
              <a:gd name="connsiteX2208" fmla="*/ 1008158 w 1803400"/>
              <a:gd name="connsiteY2208" fmla="*/ 295276 h 836613"/>
              <a:gd name="connsiteX2209" fmla="*/ 1006582 w 1803400"/>
              <a:gd name="connsiteY2209" fmla="*/ 295276 h 836613"/>
              <a:gd name="connsiteX2210" fmla="*/ 1005006 w 1803400"/>
              <a:gd name="connsiteY2210" fmla="*/ 295276 h 836613"/>
              <a:gd name="connsiteX2211" fmla="*/ 1003431 w 1803400"/>
              <a:gd name="connsiteY2211" fmla="*/ 295276 h 836613"/>
              <a:gd name="connsiteX2212" fmla="*/ 1002080 w 1803400"/>
              <a:gd name="connsiteY2212" fmla="*/ 295051 h 836613"/>
              <a:gd name="connsiteX2213" fmla="*/ 1000505 w 1803400"/>
              <a:gd name="connsiteY2213" fmla="*/ 294601 h 836613"/>
              <a:gd name="connsiteX2214" fmla="*/ 999154 w 1803400"/>
              <a:gd name="connsiteY2214" fmla="*/ 293700 h 836613"/>
              <a:gd name="connsiteX2215" fmla="*/ 997578 w 1803400"/>
              <a:gd name="connsiteY2215" fmla="*/ 293250 h 836613"/>
              <a:gd name="connsiteX2216" fmla="*/ 996453 w 1803400"/>
              <a:gd name="connsiteY2216" fmla="*/ 292350 h 836613"/>
              <a:gd name="connsiteX2217" fmla="*/ 995327 w 1803400"/>
              <a:gd name="connsiteY2217" fmla="*/ 291224 h 836613"/>
              <a:gd name="connsiteX2218" fmla="*/ 994427 w 1803400"/>
              <a:gd name="connsiteY2218" fmla="*/ 290324 h 836613"/>
              <a:gd name="connsiteX2219" fmla="*/ 993301 w 1803400"/>
              <a:gd name="connsiteY2219" fmla="*/ 289198 h 836613"/>
              <a:gd name="connsiteX2220" fmla="*/ 992626 w 1803400"/>
              <a:gd name="connsiteY2220" fmla="*/ 287848 h 836613"/>
              <a:gd name="connsiteX2221" fmla="*/ 991726 w 1803400"/>
              <a:gd name="connsiteY2221" fmla="*/ 286722 h 836613"/>
              <a:gd name="connsiteX2222" fmla="*/ 991276 w 1803400"/>
              <a:gd name="connsiteY2222" fmla="*/ 285372 h 836613"/>
              <a:gd name="connsiteX2223" fmla="*/ 991050 w 1803400"/>
              <a:gd name="connsiteY2223" fmla="*/ 283796 h 836613"/>
              <a:gd name="connsiteX2224" fmla="*/ 990825 w 1803400"/>
              <a:gd name="connsiteY2224" fmla="*/ 282445 h 836613"/>
              <a:gd name="connsiteX2225" fmla="*/ 990600 w 1803400"/>
              <a:gd name="connsiteY2225" fmla="*/ 281095 h 836613"/>
              <a:gd name="connsiteX2226" fmla="*/ 990600 w 1803400"/>
              <a:gd name="connsiteY2226" fmla="*/ 279519 h 836613"/>
              <a:gd name="connsiteX2227" fmla="*/ 990825 w 1803400"/>
              <a:gd name="connsiteY2227" fmla="*/ 277943 h 836613"/>
              <a:gd name="connsiteX2228" fmla="*/ 991050 w 1803400"/>
              <a:gd name="connsiteY2228" fmla="*/ 276368 h 836613"/>
              <a:gd name="connsiteX2229" fmla="*/ 991276 w 1803400"/>
              <a:gd name="connsiteY2229" fmla="*/ 275017 h 836613"/>
              <a:gd name="connsiteX2230" fmla="*/ 991951 w 1803400"/>
              <a:gd name="connsiteY2230" fmla="*/ 273441 h 836613"/>
              <a:gd name="connsiteX2231" fmla="*/ 992851 w 1803400"/>
              <a:gd name="connsiteY2231" fmla="*/ 272091 h 836613"/>
              <a:gd name="connsiteX2232" fmla="*/ 993527 w 1803400"/>
              <a:gd name="connsiteY2232" fmla="*/ 270965 h 836613"/>
              <a:gd name="connsiteX2233" fmla="*/ 994652 w 1803400"/>
              <a:gd name="connsiteY2233" fmla="*/ 269840 h 836613"/>
              <a:gd name="connsiteX2234" fmla="*/ 995552 w 1803400"/>
              <a:gd name="connsiteY2234" fmla="*/ 268714 h 836613"/>
              <a:gd name="connsiteX2235" fmla="*/ 996903 w 1803400"/>
              <a:gd name="connsiteY2235" fmla="*/ 267814 h 836613"/>
              <a:gd name="connsiteX2236" fmla="*/ 998028 w 1803400"/>
              <a:gd name="connsiteY2236" fmla="*/ 267139 h 836613"/>
              <a:gd name="connsiteX2237" fmla="*/ 999154 w 1803400"/>
              <a:gd name="connsiteY2237" fmla="*/ 266238 h 836613"/>
              <a:gd name="connsiteX2238" fmla="*/ 1000730 w 1803400"/>
              <a:gd name="connsiteY2238" fmla="*/ 265788 h 836613"/>
              <a:gd name="connsiteX2239" fmla="*/ 1002080 w 1803400"/>
              <a:gd name="connsiteY2239" fmla="*/ 265563 h 836613"/>
              <a:gd name="connsiteX2240" fmla="*/ 1733083 w 1803400"/>
              <a:gd name="connsiteY2240" fmla="*/ 201613 h 836613"/>
              <a:gd name="connsiteX2241" fmla="*/ 1734718 w 1803400"/>
              <a:gd name="connsiteY2241" fmla="*/ 201613 h 836613"/>
              <a:gd name="connsiteX2242" fmla="*/ 1736352 w 1803400"/>
              <a:gd name="connsiteY2242" fmla="*/ 201835 h 836613"/>
              <a:gd name="connsiteX2243" fmla="*/ 1737519 w 1803400"/>
              <a:gd name="connsiteY2243" fmla="*/ 202056 h 836613"/>
              <a:gd name="connsiteX2244" fmla="*/ 1739153 w 1803400"/>
              <a:gd name="connsiteY2244" fmla="*/ 202500 h 836613"/>
              <a:gd name="connsiteX2245" fmla="*/ 1740554 w 1803400"/>
              <a:gd name="connsiteY2245" fmla="*/ 202944 h 836613"/>
              <a:gd name="connsiteX2246" fmla="*/ 1741721 w 1803400"/>
              <a:gd name="connsiteY2246" fmla="*/ 203831 h 836613"/>
              <a:gd name="connsiteX2247" fmla="*/ 1743122 w 1803400"/>
              <a:gd name="connsiteY2247" fmla="*/ 204496 h 836613"/>
              <a:gd name="connsiteX2248" fmla="*/ 1744289 w 1803400"/>
              <a:gd name="connsiteY2248" fmla="*/ 205605 h 836613"/>
              <a:gd name="connsiteX2249" fmla="*/ 1745456 w 1803400"/>
              <a:gd name="connsiteY2249" fmla="*/ 206492 h 836613"/>
              <a:gd name="connsiteX2250" fmla="*/ 1746390 w 1803400"/>
              <a:gd name="connsiteY2250" fmla="*/ 207823 h 836613"/>
              <a:gd name="connsiteX2251" fmla="*/ 1747324 w 1803400"/>
              <a:gd name="connsiteY2251" fmla="*/ 209154 h 836613"/>
              <a:gd name="connsiteX2252" fmla="*/ 1747791 w 1803400"/>
              <a:gd name="connsiteY2252" fmla="*/ 210484 h 836613"/>
              <a:gd name="connsiteX2253" fmla="*/ 1748725 w 1803400"/>
              <a:gd name="connsiteY2253" fmla="*/ 211815 h 836613"/>
              <a:gd name="connsiteX2254" fmla="*/ 1748958 w 1803400"/>
              <a:gd name="connsiteY2254" fmla="*/ 213368 h 836613"/>
              <a:gd name="connsiteX2255" fmla="*/ 1749192 w 1803400"/>
              <a:gd name="connsiteY2255" fmla="*/ 214920 h 836613"/>
              <a:gd name="connsiteX2256" fmla="*/ 1749425 w 1803400"/>
              <a:gd name="connsiteY2256" fmla="*/ 216029 h 836613"/>
              <a:gd name="connsiteX2257" fmla="*/ 1749192 w 1803400"/>
              <a:gd name="connsiteY2257" fmla="*/ 217582 h 836613"/>
              <a:gd name="connsiteX2258" fmla="*/ 1749192 w 1803400"/>
              <a:gd name="connsiteY2258" fmla="*/ 219134 h 836613"/>
              <a:gd name="connsiteX2259" fmla="*/ 1748958 w 1803400"/>
              <a:gd name="connsiteY2259" fmla="*/ 220687 h 836613"/>
              <a:gd name="connsiteX2260" fmla="*/ 1748491 w 1803400"/>
              <a:gd name="connsiteY2260" fmla="*/ 221795 h 836613"/>
              <a:gd name="connsiteX2261" fmla="*/ 1747791 w 1803400"/>
              <a:gd name="connsiteY2261" fmla="*/ 223126 h 836613"/>
              <a:gd name="connsiteX2262" fmla="*/ 1747091 w 1803400"/>
              <a:gd name="connsiteY2262" fmla="*/ 224457 h 836613"/>
              <a:gd name="connsiteX2263" fmla="*/ 1746390 w 1803400"/>
              <a:gd name="connsiteY2263" fmla="*/ 225566 h 836613"/>
              <a:gd name="connsiteX2264" fmla="*/ 1745223 w 1803400"/>
              <a:gd name="connsiteY2264" fmla="*/ 226897 h 836613"/>
              <a:gd name="connsiteX2265" fmla="*/ 1744289 w 1803400"/>
              <a:gd name="connsiteY2265" fmla="*/ 228005 h 836613"/>
              <a:gd name="connsiteX2266" fmla="*/ 1742888 w 1803400"/>
              <a:gd name="connsiteY2266" fmla="*/ 228893 h 836613"/>
              <a:gd name="connsiteX2267" fmla="*/ 1741488 w 1803400"/>
              <a:gd name="connsiteY2267" fmla="*/ 229780 h 836613"/>
              <a:gd name="connsiteX2268" fmla="*/ 1739854 w 1803400"/>
              <a:gd name="connsiteY2268" fmla="*/ 230445 h 836613"/>
              <a:gd name="connsiteX2269" fmla="*/ 1738686 w 1803400"/>
              <a:gd name="connsiteY2269" fmla="*/ 230889 h 836613"/>
              <a:gd name="connsiteX2270" fmla="*/ 1737052 w 1803400"/>
              <a:gd name="connsiteY2270" fmla="*/ 231111 h 836613"/>
              <a:gd name="connsiteX2271" fmla="*/ 1735418 w 1803400"/>
              <a:gd name="connsiteY2271" fmla="*/ 231332 h 836613"/>
              <a:gd name="connsiteX2272" fmla="*/ 1733784 w 1803400"/>
              <a:gd name="connsiteY2272" fmla="*/ 231776 h 836613"/>
              <a:gd name="connsiteX2273" fmla="*/ 1732616 w 1803400"/>
              <a:gd name="connsiteY2273" fmla="*/ 231776 h 836613"/>
              <a:gd name="connsiteX2274" fmla="*/ 1730982 w 1803400"/>
              <a:gd name="connsiteY2274" fmla="*/ 231332 h 836613"/>
              <a:gd name="connsiteX2275" fmla="*/ 1729348 w 1803400"/>
              <a:gd name="connsiteY2275" fmla="*/ 231111 h 836613"/>
              <a:gd name="connsiteX2276" fmla="*/ 1728181 w 1803400"/>
              <a:gd name="connsiteY2276" fmla="*/ 230667 h 836613"/>
              <a:gd name="connsiteX2277" fmla="*/ 1726780 w 1803400"/>
              <a:gd name="connsiteY2277" fmla="*/ 230223 h 836613"/>
              <a:gd name="connsiteX2278" fmla="*/ 1725146 w 1803400"/>
              <a:gd name="connsiteY2278" fmla="*/ 229336 h 836613"/>
              <a:gd name="connsiteX2279" fmla="*/ 1724212 w 1803400"/>
              <a:gd name="connsiteY2279" fmla="*/ 228671 h 836613"/>
              <a:gd name="connsiteX2280" fmla="*/ 1722811 w 1803400"/>
              <a:gd name="connsiteY2280" fmla="*/ 227562 h 836613"/>
              <a:gd name="connsiteX2281" fmla="*/ 1721644 w 1803400"/>
              <a:gd name="connsiteY2281" fmla="*/ 226675 h 836613"/>
              <a:gd name="connsiteX2282" fmla="*/ 1720710 w 1803400"/>
              <a:gd name="connsiteY2282" fmla="*/ 225344 h 836613"/>
              <a:gd name="connsiteX2283" fmla="*/ 1719776 w 1803400"/>
              <a:gd name="connsiteY2283" fmla="*/ 224235 h 836613"/>
              <a:gd name="connsiteX2284" fmla="*/ 1719076 w 1803400"/>
              <a:gd name="connsiteY2284" fmla="*/ 222904 h 836613"/>
              <a:gd name="connsiteX2285" fmla="*/ 1718609 w 1803400"/>
              <a:gd name="connsiteY2285" fmla="*/ 221352 h 836613"/>
              <a:gd name="connsiteX2286" fmla="*/ 1718142 w 1803400"/>
              <a:gd name="connsiteY2286" fmla="*/ 219799 h 836613"/>
              <a:gd name="connsiteX2287" fmla="*/ 1717675 w 1803400"/>
              <a:gd name="connsiteY2287" fmla="*/ 218469 h 836613"/>
              <a:gd name="connsiteX2288" fmla="*/ 1717675 w 1803400"/>
              <a:gd name="connsiteY2288" fmla="*/ 217138 h 836613"/>
              <a:gd name="connsiteX2289" fmla="*/ 1717675 w 1803400"/>
              <a:gd name="connsiteY2289" fmla="*/ 215585 h 836613"/>
              <a:gd name="connsiteX2290" fmla="*/ 1718142 w 1803400"/>
              <a:gd name="connsiteY2290" fmla="*/ 214033 h 836613"/>
              <a:gd name="connsiteX2291" fmla="*/ 1718376 w 1803400"/>
              <a:gd name="connsiteY2291" fmla="*/ 212924 h 836613"/>
              <a:gd name="connsiteX2292" fmla="*/ 1718843 w 1803400"/>
              <a:gd name="connsiteY2292" fmla="*/ 211371 h 836613"/>
              <a:gd name="connsiteX2293" fmla="*/ 1719309 w 1803400"/>
              <a:gd name="connsiteY2293" fmla="*/ 210041 h 836613"/>
              <a:gd name="connsiteX2294" fmla="*/ 1720243 w 1803400"/>
              <a:gd name="connsiteY2294" fmla="*/ 208932 h 836613"/>
              <a:gd name="connsiteX2295" fmla="*/ 1720944 w 1803400"/>
              <a:gd name="connsiteY2295" fmla="*/ 207601 h 836613"/>
              <a:gd name="connsiteX2296" fmla="*/ 1721877 w 1803400"/>
              <a:gd name="connsiteY2296" fmla="*/ 206270 h 836613"/>
              <a:gd name="connsiteX2297" fmla="*/ 1723045 w 1803400"/>
              <a:gd name="connsiteY2297" fmla="*/ 205383 h 836613"/>
              <a:gd name="connsiteX2298" fmla="*/ 1724445 w 1803400"/>
              <a:gd name="connsiteY2298" fmla="*/ 204496 h 836613"/>
              <a:gd name="connsiteX2299" fmla="*/ 1725613 w 1803400"/>
              <a:gd name="connsiteY2299" fmla="*/ 203609 h 836613"/>
              <a:gd name="connsiteX2300" fmla="*/ 1727013 w 1803400"/>
              <a:gd name="connsiteY2300" fmla="*/ 202722 h 836613"/>
              <a:gd name="connsiteX2301" fmla="*/ 1728648 w 1803400"/>
              <a:gd name="connsiteY2301" fmla="*/ 202278 h 836613"/>
              <a:gd name="connsiteX2302" fmla="*/ 1730282 w 1803400"/>
              <a:gd name="connsiteY2302" fmla="*/ 202056 h 836613"/>
              <a:gd name="connsiteX2303" fmla="*/ 1731449 w 1803400"/>
              <a:gd name="connsiteY2303" fmla="*/ 201835 h 836613"/>
              <a:gd name="connsiteX2304" fmla="*/ 1034615 w 1803400"/>
              <a:gd name="connsiteY2304" fmla="*/ 201613 h 836613"/>
              <a:gd name="connsiteX2305" fmla="*/ 1036179 w 1803400"/>
              <a:gd name="connsiteY2305" fmla="*/ 201613 h 836613"/>
              <a:gd name="connsiteX2306" fmla="*/ 1037743 w 1803400"/>
              <a:gd name="connsiteY2306" fmla="*/ 201613 h 836613"/>
              <a:gd name="connsiteX2307" fmla="*/ 1039083 w 1803400"/>
              <a:gd name="connsiteY2307" fmla="*/ 201835 h 836613"/>
              <a:gd name="connsiteX2308" fmla="*/ 1040424 w 1803400"/>
              <a:gd name="connsiteY2308" fmla="*/ 202278 h 836613"/>
              <a:gd name="connsiteX2309" fmla="*/ 1041988 w 1803400"/>
              <a:gd name="connsiteY2309" fmla="*/ 202722 h 836613"/>
              <a:gd name="connsiteX2310" fmla="*/ 1043329 w 1803400"/>
              <a:gd name="connsiteY2310" fmla="*/ 203609 h 836613"/>
              <a:gd name="connsiteX2311" fmla="*/ 1044446 w 1803400"/>
              <a:gd name="connsiteY2311" fmla="*/ 204274 h 836613"/>
              <a:gd name="connsiteX2312" fmla="*/ 1045786 w 1803400"/>
              <a:gd name="connsiteY2312" fmla="*/ 205383 h 836613"/>
              <a:gd name="connsiteX2313" fmla="*/ 1046680 w 1803400"/>
              <a:gd name="connsiteY2313" fmla="*/ 206270 h 836613"/>
              <a:gd name="connsiteX2314" fmla="*/ 1047797 w 1803400"/>
              <a:gd name="connsiteY2314" fmla="*/ 207601 h 836613"/>
              <a:gd name="connsiteX2315" fmla="*/ 1048468 w 1803400"/>
              <a:gd name="connsiteY2315" fmla="*/ 208710 h 836613"/>
              <a:gd name="connsiteX2316" fmla="*/ 1049361 w 1803400"/>
              <a:gd name="connsiteY2316" fmla="*/ 210041 h 836613"/>
              <a:gd name="connsiteX2317" fmla="*/ 1049808 w 1803400"/>
              <a:gd name="connsiteY2317" fmla="*/ 211371 h 836613"/>
              <a:gd name="connsiteX2318" fmla="*/ 1050255 w 1803400"/>
              <a:gd name="connsiteY2318" fmla="*/ 212702 h 836613"/>
              <a:gd name="connsiteX2319" fmla="*/ 1050478 w 1803400"/>
              <a:gd name="connsiteY2319" fmla="*/ 214033 h 836613"/>
              <a:gd name="connsiteX2320" fmla="*/ 1050925 w 1803400"/>
              <a:gd name="connsiteY2320" fmla="*/ 215585 h 836613"/>
              <a:gd name="connsiteX2321" fmla="*/ 1050925 w 1803400"/>
              <a:gd name="connsiteY2321" fmla="*/ 216916 h 836613"/>
              <a:gd name="connsiteX2322" fmla="*/ 1050925 w 1803400"/>
              <a:gd name="connsiteY2322" fmla="*/ 218469 h 836613"/>
              <a:gd name="connsiteX2323" fmla="*/ 1050478 w 1803400"/>
              <a:gd name="connsiteY2323" fmla="*/ 219799 h 836613"/>
              <a:gd name="connsiteX2324" fmla="*/ 1050032 w 1803400"/>
              <a:gd name="connsiteY2324" fmla="*/ 221352 h 836613"/>
              <a:gd name="connsiteX2325" fmla="*/ 1049585 w 1803400"/>
              <a:gd name="connsiteY2325" fmla="*/ 222683 h 836613"/>
              <a:gd name="connsiteX2326" fmla="*/ 1048691 w 1803400"/>
              <a:gd name="connsiteY2326" fmla="*/ 224235 h 836613"/>
              <a:gd name="connsiteX2327" fmla="*/ 1048021 w 1803400"/>
              <a:gd name="connsiteY2327" fmla="*/ 225344 h 836613"/>
              <a:gd name="connsiteX2328" fmla="*/ 1047127 w 1803400"/>
              <a:gd name="connsiteY2328" fmla="*/ 226675 h 836613"/>
              <a:gd name="connsiteX2329" fmla="*/ 1046010 w 1803400"/>
              <a:gd name="connsiteY2329" fmla="*/ 227784 h 836613"/>
              <a:gd name="connsiteX2330" fmla="*/ 1044669 w 1803400"/>
              <a:gd name="connsiteY2330" fmla="*/ 228449 h 836613"/>
              <a:gd name="connsiteX2331" fmla="*/ 1043776 w 1803400"/>
              <a:gd name="connsiteY2331" fmla="*/ 229558 h 836613"/>
              <a:gd name="connsiteX2332" fmla="*/ 1042435 w 1803400"/>
              <a:gd name="connsiteY2332" fmla="*/ 230223 h 836613"/>
              <a:gd name="connsiteX2333" fmla="*/ 1040871 w 1803400"/>
              <a:gd name="connsiteY2333" fmla="*/ 230667 h 836613"/>
              <a:gd name="connsiteX2334" fmla="*/ 1039754 w 1803400"/>
              <a:gd name="connsiteY2334" fmla="*/ 231111 h 836613"/>
              <a:gd name="connsiteX2335" fmla="*/ 1038190 w 1803400"/>
              <a:gd name="connsiteY2335" fmla="*/ 231554 h 836613"/>
              <a:gd name="connsiteX2336" fmla="*/ 1036849 w 1803400"/>
              <a:gd name="connsiteY2336" fmla="*/ 231554 h 836613"/>
              <a:gd name="connsiteX2337" fmla="*/ 1035285 w 1803400"/>
              <a:gd name="connsiteY2337" fmla="*/ 231776 h 836613"/>
              <a:gd name="connsiteX2338" fmla="*/ 1033945 w 1803400"/>
              <a:gd name="connsiteY2338" fmla="*/ 231554 h 836613"/>
              <a:gd name="connsiteX2339" fmla="*/ 1032381 w 1803400"/>
              <a:gd name="connsiteY2339" fmla="*/ 231111 h 836613"/>
              <a:gd name="connsiteX2340" fmla="*/ 1030817 w 1803400"/>
              <a:gd name="connsiteY2340" fmla="*/ 230889 h 836613"/>
              <a:gd name="connsiteX2341" fmla="*/ 1029476 w 1803400"/>
              <a:gd name="connsiteY2341" fmla="*/ 230223 h 836613"/>
              <a:gd name="connsiteX2342" fmla="*/ 1028135 w 1803400"/>
              <a:gd name="connsiteY2342" fmla="*/ 229780 h 836613"/>
              <a:gd name="connsiteX2343" fmla="*/ 1026795 w 1803400"/>
              <a:gd name="connsiteY2343" fmla="*/ 228671 h 836613"/>
              <a:gd name="connsiteX2344" fmla="*/ 1025678 w 1803400"/>
              <a:gd name="connsiteY2344" fmla="*/ 227784 h 836613"/>
              <a:gd name="connsiteX2345" fmla="*/ 1024561 w 1803400"/>
              <a:gd name="connsiteY2345" fmla="*/ 226675 h 836613"/>
              <a:gd name="connsiteX2346" fmla="*/ 1023667 w 1803400"/>
              <a:gd name="connsiteY2346" fmla="*/ 225788 h 836613"/>
              <a:gd name="connsiteX2347" fmla="*/ 1022773 w 1803400"/>
              <a:gd name="connsiteY2347" fmla="*/ 224457 h 836613"/>
              <a:gd name="connsiteX2348" fmla="*/ 1022326 w 1803400"/>
              <a:gd name="connsiteY2348" fmla="*/ 223126 h 836613"/>
              <a:gd name="connsiteX2349" fmla="*/ 1021433 w 1803400"/>
              <a:gd name="connsiteY2349" fmla="*/ 222017 h 836613"/>
              <a:gd name="connsiteX2350" fmla="*/ 1021209 w 1803400"/>
              <a:gd name="connsiteY2350" fmla="*/ 220465 h 836613"/>
              <a:gd name="connsiteX2351" fmla="*/ 1020762 w 1803400"/>
              <a:gd name="connsiteY2351" fmla="*/ 219134 h 836613"/>
              <a:gd name="connsiteX2352" fmla="*/ 1020762 w 1803400"/>
              <a:gd name="connsiteY2352" fmla="*/ 217582 h 836613"/>
              <a:gd name="connsiteX2353" fmla="*/ 1020762 w 1803400"/>
              <a:gd name="connsiteY2353" fmla="*/ 216251 h 836613"/>
              <a:gd name="connsiteX2354" fmla="*/ 1020762 w 1803400"/>
              <a:gd name="connsiteY2354" fmla="*/ 214698 h 836613"/>
              <a:gd name="connsiteX2355" fmla="*/ 1020986 w 1803400"/>
              <a:gd name="connsiteY2355" fmla="*/ 213368 h 836613"/>
              <a:gd name="connsiteX2356" fmla="*/ 1021433 w 1803400"/>
              <a:gd name="connsiteY2356" fmla="*/ 211815 h 836613"/>
              <a:gd name="connsiteX2357" fmla="*/ 1021879 w 1803400"/>
              <a:gd name="connsiteY2357" fmla="*/ 210263 h 836613"/>
              <a:gd name="connsiteX2358" fmla="*/ 1022773 w 1803400"/>
              <a:gd name="connsiteY2358" fmla="*/ 209154 h 836613"/>
              <a:gd name="connsiteX2359" fmla="*/ 1023443 w 1803400"/>
              <a:gd name="connsiteY2359" fmla="*/ 207823 h 836613"/>
              <a:gd name="connsiteX2360" fmla="*/ 1024561 w 1803400"/>
              <a:gd name="connsiteY2360" fmla="*/ 206492 h 836613"/>
              <a:gd name="connsiteX2361" fmla="*/ 1025454 w 1803400"/>
              <a:gd name="connsiteY2361" fmla="*/ 205605 h 836613"/>
              <a:gd name="connsiteX2362" fmla="*/ 1026571 w 1803400"/>
              <a:gd name="connsiteY2362" fmla="*/ 204496 h 836613"/>
              <a:gd name="connsiteX2363" fmla="*/ 1027912 w 1803400"/>
              <a:gd name="connsiteY2363" fmla="*/ 203831 h 836613"/>
              <a:gd name="connsiteX2364" fmla="*/ 1029029 w 1803400"/>
              <a:gd name="connsiteY2364" fmla="*/ 203165 h 836613"/>
              <a:gd name="connsiteX2365" fmla="*/ 1030370 w 1803400"/>
              <a:gd name="connsiteY2365" fmla="*/ 202500 h 836613"/>
              <a:gd name="connsiteX2366" fmla="*/ 1031934 w 1803400"/>
              <a:gd name="connsiteY2366" fmla="*/ 202056 h 836613"/>
              <a:gd name="connsiteX2367" fmla="*/ 1033051 w 1803400"/>
              <a:gd name="connsiteY2367" fmla="*/ 201835 h 836613"/>
              <a:gd name="connsiteX2368" fmla="*/ 1074423 w 1803400"/>
              <a:gd name="connsiteY2368" fmla="*/ 144463 h 836613"/>
              <a:gd name="connsiteX2369" fmla="*/ 1075754 w 1803400"/>
              <a:gd name="connsiteY2369" fmla="*/ 144463 h 836613"/>
              <a:gd name="connsiteX2370" fmla="*/ 1077084 w 1803400"/>
              <a:gd name="connsiteY2370" fmla="*/ 144463 h 836613"/>
              <a:gd name="connsiteX2371" fmla="*/ 1078637 w 1803400"/>
              <a:gd name="connsiteY2371" fmla="*/ 144685 h 836613"/>
              <a:gd name="connsiteX2372" fmla="*/ 1080189 w 1803400"/>
              <a:gd name="connsiteY2372" fmla="*/ 145128 h 836613"/>
              <a:gd name="connsiteX2373" fmla="*/ 1081298 w 1803400"/>
              <a:gd name="connsiteY2373" fmla="*/ 145794 h 836613"/>
              <a:gd name="connsiteX2374" fmla="*/ 1082629 w 1803400"/>
              <a:gd name="connsiteY2374" fmla="*/ 146237 h 836613"/>
              <a:gd name="connsiteX2375" fmla="*/ 1084181 w 1803400"/>
              <a:gd name="connsiteY2375" fmla="*/ 146903 h 836613"/>
              <a:gd name="connsiteX2376" fmla="*/ 1085290 w 1803400"/>
              <a:gd name="connsiteY2376" fmla="*/ 148011 h 836613"/>
              <a:gd name="connsiteX2377" fmla="*/ 1086399 w 1803400"/>
              <a:gd name="connsiteY2377" fmla="*/ 148899 h 836613"/>
              <a:gd name="connsiteX2378" fmla="*/ 1087508 w 1803400"/>
              <a:gd name="connsiteY2378" fmla="*/ 150229 h 836613"/>
              <a:gd name="connsiteX2379" fmla="*/ 1088174 w 1803400"/>
              <a:gd name="connsiteY2379" fmla="*/ 151560 h 836613"/>
              <a:gd name="connsiteX2380" fmla="*/ 1088839 w 1803400"/>
              <a:gd name="connsiteY2380" fmla="*/ 152669 h 836613"/>
              <a:gd name="connsiteX2381" fmla="*/ 1089726 w 1803400"/>
              <a:gd name="connsiteY2381" fmla="*/ 154000 h 836613"/>
              <a:gd name="connsiteX2382" fmla="*/ 1090170 w 1803400"/>
              <a:gd name="connsiteY2382" fmla="*/ 155330 h 836613"/>
              <a:gd name="connsiteX2383" fmla="*/ 1090391 w 1803400"/>
              <a:gd name="connsiteY2383" fmla="*/ 156883 h 836613"/>
              <a:gd name="connsiteX2384" fmla="*/ 1090613 w 1803400"/>
              <a:gd name="connsiteY2384" fmla="*/ 158214 h 836613"/>
              <a:gd name="connsiteX2385" fmla="*/ 1090613 w 1803400"/>
              <a:gd name="connsiteY2385" fmla="*/ 159544 h 836613"/>
              <a:gd name="connsiteX2386" fmla="*/ 1090613 w 1803400"/>
              <a:gd name="connsiteY2386" fmla="*/ 161097 h 836613"/>
              <a:gd name="connsiteX2387" fmla="*/ 1090391 w 1803400"/>
              <a:gd name="connsiteY2387" fmla="*/ 162649 h 836613"/>
              <a:gd name="connsiteX2388" fmla="*/ 1089948 w 1803400"/>
              <a:gd name="connsiteY2388" fmla="*/ 163980 h 836613"/>
              <a:gd name="connsiteX2389" fmla="*/ 1089504 w 1803400"/>
              <a:gd name="connsiteY2389" fmla="*/ 165311 h 836613"/>
              <a:gd name="connsiteX2390" fmla="*/ 1088839 w 1803400"/>
              <a:gd name="connsiteY2390" fmla="*/ 166642 h 836613"/>
              <a:gd name="connsiteX2391" fmla="*/ 1088174 w 1803400"/>
              <a:gd name="connsiteY2391" fmla="*/ 167750 h 836613"/>
              <a:gd name="connsiteX2392" fmla="*/ 1087065 w 1803400"/>
              <a:gd name="connsiteY2392" fmla="*/ 169081 h 836613"/>
              <a:gd name="connsiteX2393" fmla="*/ 1086178 w 1803400"/>
              <a:gd name="connsiteY2393" fmla="*/ 170412 h 836613"/>
              <a:gd name="connsiteX2394" fmla="*/ 1084847 w 1803400"/>
              <a:gd name="connsiteY2394" fmla="*/ 171299 h 836613"/>
              <a:gd name="connsiteX2395" fmla="*/ 1083738 w 1803400"/>
              <a:gd name="connsiteY2395" fmla="*/ 172186 h 836613"/>
              <a:gd name="connsiteX2396" fmla="*/ 1082407 w 1803400"/>
              <a:gd name="connsiteY2396" fmla="*/ 172852 h 836613"/>
              <a:gd name="connsiteX2397" fmla="*/ 1081076 w 1803400"/>
              <a:gd name="connsiteY2397" fmla="*/ 173517 h 836613"/>
              <a:gd name="connsiteX2398" fmla="*/ 1079967 w 1803400"/>
              <a:gd name="connsiteY2398" fmla="*/ 173961 h 836613"/>
              <a:gd name="connsiteX2399" fmla="*/ 1078415 w 1803400"/>
              <a:gd name="connsiteY2399" fmla="*/ 174404 h 836613"/>
              <a:gd name="connsiteX2400" fmla="*/ 1076862 w 1803400"/>
              <a:gd name="connsiteY2400" fmla="*/ 174626 h 836613"/>
              <a:gd name="connsiteX2401" fmla="*/ 1075532 w 1803400"/>
              <a:gd name="connsiteY2401" fmla="*/ 174626 h 836613"/>
              <a:gd name="connsiteX2402" fmla="*/ 1074201 w 1803400"/>
              <a:gd name="connsiteY2402" fmla="*/ 174404 h 836613"/>
              <a:gd name="connsiteX2403" fmla="*/ 1072649 w 1803400"/>
              <a:gd name="connsiteY2403" fmla="*/ 174404 h 836613"/>
              <a:gd name="connsiteX2404" fmla="*/ 1071096 w 1803400"/>
              <a:gd name="connsiteY2404" fmla="*/ 173961 h 836613"/>
              <a:gd name="connsiteX2405" fmla="*/ 1069765 w 1803400"/>
              <a:gd name="connsiteY2405" fmla="*/ 173295 h 836613"/>
              <a:gd name="connsiteX2406" fmla="*/ 1068656 w 1803400"/>
              <a:gd name="connsiteY2406" fmla="*/ 172852 h 836613"/>
              <a:gd name="connsiteX2407" fmla="*/ 1067104 w 1803400"/>
              <a:gd name="connsiteY2407" fmla="*/ 171743 h 836613"/>
              <a:gd name="connsiteX2408" fmla="*/ 1065995 w 1803400"/>
              <a:gd name="connsiteY2408" fmla="*/ 171077 h 836613"/>
              <a:gd name="connsiteX2409" fmla="*/ 1064886 w 1803400"/>
              <a:gd name="connsiteY2409" fmla="*/ 170190 h 836613"/>
              <a:gd name="connsiteX2410" fmla="*/ 1063777 w 1803400"/>
              <a:gd name="connsiteY2410" fmla="*/ 168859 h 836613"/>
              <a:gd name="connsiteX2411" fmla="*/ 1063112 w 1803400"/>
              <a:gd name="connsiteY2411" fmla="*/ 167529 h 836613"/>
              <a:gd name="connsiteX2412" fmla="*/ 1062225 w 1803400"/>
              <a:gd name="connsiteY2412" fmla="*/ 166420 h 836613"/>
              <a:gd name="connsiteX2413" fmla="*/ 1061559 w 1803400"/>
              <a:gd name="connsiteY2413" fmla="*/ 165089 h 836613"/>
              <a:gd name="connsiteX2414" fmla="*/ 1061337 w 1803400"/>
              <a:gd name="connsiteY2414" fmla="*/ 163537 h 836613"/>
              <a:gd name="connsiteX2415" fmla="*/ 1060894 w 1803400"/>
              <a:gd name="connsiteY2415" fmla="*/ 162206 h 836613"/>
              <a:gd name="connsiteX2416" fmla="*/ 1060450 w 1803400"/>
              <a:gd name="connsiteY2416" fmla="*/ 160875 h 836613"/>
              <a:gd name="connsiteX2417" fmla="*/ 1060450 w 1803400"/>
              <a:gd name="connsiteY2417" fmla="*/ 159323 h 836613"/>
              <a:gd name="connsiteX2418" fmla="*/ 1060894 w 1803400"/>
              <a:gd name="connsiteY2418" fmla="*/ 157992 h 836613"/>
              <a:gd name="connsiteX2419" fmla="*/ 1060894 w 1803400"/>
              <a:gd name="connsiteY2419" fmla="*/ 156439 h 836613"/>
              <a:gd name="connsiteX2420" fmla="*/ 1061337 w 1803400"/>
              <a:gd name="connsiteY2420" fmla="*/ 155109 h 836613"/>
              <a:gd name="connsiteX2421" fmla="*/ 1061781 w 1803400"/>
              <a:gd name="connsiteY2421" fmla="*/ 153778 h 836613"/>
              <a:gd name="connsiteX2422" fmla="*/ 1062225 w 1803400"/>
              <a:gd name="connsiteY2422" fmla="*/ 152225 h 836613"/>
              <a:gd name="connsiteX2423" fmla="*/ 1063333 w 1803400"/>
              <a:gd name="connsiteY2423" fmla="*/ 151116 h 836613"/>
              <a:gd name="connsiteX2424" fmla="*/ 1063999 w 1803400"/>
              <a:gd name="connsiteY2424" fmla="*/ 149786 h 836613"/>
              <a:gd name="connsiteX2425" fmla="*/ 1065108 w 1803400"/>
              <a:gd name="connsiteY2425" fmla="*/ 148677 h 836613"/>
              <a:gd name="connsiteX2426" fmla="*/ 1066217 w 1803400"/>
              <a:gd name="connsiteY2426" fmla="*/ 147790 h 836613"/>
              <a:gd name="connsiteX2427" fmla="*/ 1067547 w 1803400"/>
              <a:gd name="connsiteY2427" fmla="*/ 146903 h 836613"/>
              <a:gd name="connsiteX2428" fmla="*/ 1068878 w 1803400"/>
              <a:gd name="connsiteY2428" fmla="*/ 146237 h 836613"/>
              <a:gd name="connsiteX2429" fmla="*/ 1069987 w 1803400"/>
              <a:gd name="connsiteY2429" fmla="*/ 145572 h 836613"/>
              <a:gd name="connsiteX2430" fmla="*/ 1071540 w 1803400"/>
              <a:gd name="connsiteY2430" fmla="*/ 144906 h 836613"/>
              <a:gd name="connsiteX2431" fmla="*/ 1072870 w 1803400"/>
              <a:gd name="connsiteY2431" fmla="*/ 144685 h 836613"/>
              <a:gd name="connsiteX2432" fmla="*/ 1691616 w 1803400"/>
              <a:gd name="connsiteY2432" fmla="*/ 142875 h 836613"/>
              <a:gd name="connsiteX2433" fmla="*/ 1692734 w 1803400"/>
              <a:gd name="connsiteY2433" fmla="*/ 142875 h 836613"/>
              <a:gd name="connsiteX2434" fmla="*/ 1694298 w 1803400"/>
              <a:gd name="connsiteY2434" fmla="*/ 142875 h 836613"/>
              <a:gd name="connsiteX2435" fmla="*/ 1695862 w 1803400"/>
              <a:gd name="connsiteY2435" fmla="*/ 143108 h 836613"/>
              <a:gd name="connsiteX2436" fmla="*/ 1697202 w 1803400"/>
              <a:gd name="connsiteY2436" fmla="*/ 143342 h 836613"/>
              <a:gd name="connsiteX2437" fmla="*/ 1698543 w 1803400"/>
              <a:gd name="connsiteY2437" fmla="*/ 143809 h 836613"/>
              <a:gd name="connsiteX2438" fmla="*/ 1699883 w 1803400"/>
              <a:gd name="connsiteY2438" fmla="*/ 144743 h 836613"/>
              <a:gd name="connsiteX2439" fmla="*/ 1701224 w 1803400"/>
              <a:gd name="connsiteY2439" fmla="*/ 145443 h 836613"/>
              <a:gd name="connsiteX2440" fmla="*/ 1702341 w 1803400"/>
              <a:gd name="connsiteY2440" fmla="*/ 146377 h 836613"/>
              <a:gd name="connsiteX2441" fmla="*/ 1703682 w 1803400"/>
              <a:gd name="connsiteY2441" fmla="*/ 147311 h 836613"/>
              <a:gd name="connsiteX2442" fmla="*/ 1704799 w 1803400"/>
              <a:gd name="connsiteY2442" fmla="*/ 148478 h 836613"/>
              <a:gd name="connsiteX2443" fmla="*/ 1705469 w 1803400"/>
              <a:gd name="connsiteY2443" fmla="*/ 149645 h 836613"/>
              <a:gd name="connsiteX2444" fmla="*/ 1706586 w 1803400"/>
              <a:gd name="connsiteY2444" fmla="*/ 151279 h 836613"/>
              <a:gd name="connsiteX2445" fmla="*/ 1707033 w 1803400"/>
              <a:gd name="connsiteY2445" fmla="*/ 152680 h 836613"/>
              <a:gd name="connsiteX2446" fmla="*/ 1707480 w 1803400"/>
              <a:gd name="connsiteY2446" fmla="*/ 153847 h 836613"/>
              <a:gd name="connsiteX2447" fmla="*/ 1707927 w 1803400"/>
              <a:gd name="connsiteY2447" fmla="*/ 155481 h 836613"/>
              <a:gd name="connsiteX2448" fmla="*/ 1707927 w 1803400"/>
              <a:gd name="connsiteY2448" fmla="*/ 157116 h 836613"/>
              <a:gd name="connsiteX2449" fmla="*/ 1708150 w 1803400"/>
              <a:gd name="connsiteY2449" fmla="*/ 158516 h 836613"/>
              <a:gd name="connsiteX2450" fmla="*/ 1708150 w 1803400"/>
              <a:gd name="connsiteY2450" fmla="*/ 160151 h 836613"/>
              <a:gd name="connsiteX2451" fmla="*/ 1707927 w 1803400"/>
              <a:gd name="connsiteY2451" fmla="*/ 161551 h 836613"/>
              <a:gd name="connsiteX2452" fmla="*/ 1707480 w 1803400"/>
              <a:gd name="connsiteY2452" fmla="*/ 162952 h 836613"/>
              <a:gd name="connsiteX2453" fmla="*/ 1707257 w 1803400"/>
              <a:gd name="connsiteY2453" fmla="*/ 164586 h 836613"/>
              <a:gd name="connsiteX2454" fmla="*/ 1706586 w 1803400"/>
              <a:gd name="connsiteY2454" fmla="*/ 165754 h 836613"/>
              <a:gd name="connsiteX2455" fmla="*/ 1705693 w 1803400"/>
              <a:gd name="connsiteY2455" fmla="*/ 167154 h 836613"/>
              <a:gd name="connsiteX2456" fmla="*/ 1705022 w 1803400"/>
              <a:gd name="connsiteY2456" fmla="*/ 168555 h 836613"/>
              <a:gd name="connsiteX2457" fmla="*/ 1703905 w 1803400"/>
              <a:gd name="connsiteY2457" fmla="*/ 169722 h 836613"/>
              <a:gd name="connsiteX2458" fmla="*/ 1702788 w 1803400"/>
              <a:gd name="connsiteY2458" fmla="*/ 170890 h 836613"/>
              <a:gd name="connsiteX2459" fmla="*/ 1701671 w 1803400"/>
              <a:gd name="connsiteY2459" fmla="*/ 171590 h 836613"/>
              <a:gd name="connsiteX2460" fmla="*/ 1700107 w 1803400"/>
              <a:gd name="connsiteY2460" fmla="*/ 172757 h 836613"/>
              <a:gd name="connsiteX2461" fmla="*/ 1698990 w 1803400"/>
              <a:gd name="connsiteY2461" fmla="*/ 173224 h 836613"/>
              <a:gd name="connsiteX2462" fmla="*/ 1697649 w 1803400"/>
              <a:gd name="connsiteY2462" fmla="*/ 173691 h 836613"/>
              <a:gd name="connsiteX2463" fmla="*/ 1696085 w 1803400"/>
              <a:gd name="connsiteY2463" fmla="*/ 174391 h 836613"/>
              <a:gd name="connsiteX2464" fmla="*/ 1694521 w 1803400"/>
              <a:gd name="connsiteY2464" fmla="*/ 174391 h 836613"/>
              <a:gd name="connsiteX2465" fmla="*/ 1693180 w 1803400"/>
              <a:gd name="connsiteY2465" fmla="*/ 174625 h 836613"/>
              <a:gd name="connsiteX2466" fmla="*/ 1691840 w 1803400"/>
              <a:gd name="connsiteY2466" fmla="*/ 174625 h 836613"/>
              <a:gd name="connsiteX2467" fmla="*/ 1690276 w 1803400"/>
              <a:gd name="connsiteY2467" fmla="*/ 174391 h 836613"/>
              <a:gd name="connsiteX2468" fmla="*/ 1688712 w 1803400"/>
              <a:gd name="connsiteY2468" fmla="*/ 173691 h 836613"/>
              <a:gd name="connsiteX2469" fmla="*/ 1687595 w 1803400"/>
              <a:gd name="connsiteY2469" fmla="*/ 173458 h 836613"/>
              <a:gd name="connsiteX2470" fmla="*/ 1686254 w 1803400"/>
              <a:gd name="connsiteY2470" fmla="*/ 172757 h 836613"/>
              <a:gd name="connsiteX2471" fmla="*/ 1684914 w 1803400"/>
              <a:gd name="connsiteY2471" fmla="*/ 171823 h 836613"/>
              <a:gd name="connsiteX2472" fmla="*/ 1683796 w 1803400"/>
              <a:gd name="connsiteY2472" fmla="*/ 171123 h 836613"/>
              <a:gd name="connsiteX2473" fmla="*/ 1682456 w 1803400"/>
              <a:gd name="connsiteY2473" fmla="*/ 170189 h 836613"/>
              <a:gd name="connsiteX2474" fmla="*/ 1681562 w 1803400"/>
              <a:gd name="connsiteY2474" fmla="*/ 168788 h 836613"/>
              <a:gd name="connsiteX2475" fmla="*/ 1680445 w 1803400"/>
              <a:gd name="connsiteY2475" fmla="*/ 167621 h 836613"/>
              <a:gd name="connsiteX2476" fmla="*/ 1679775 w 1803400"/>
              <a:gd name="connsiteY2476" fmla="*/ 166220 h 836613"/>
              <a:gd name="connsiteX2477" fmla="*/ 1679104 w 1803400"/>
              <a:gd name="connsiteY2477" fmla="*/ 164820 h 836613"/>
              <a:gd name="connsiteX2478" fmla="*/ 1678658 w 1803400"/>
              <a:gd name="connsiteY2478" fmla="*/ 163419 h 836613"/>
              <a:gd name="connsiteX2479" fmla="*/ 1678211 w 1803400"/>
              <a:gd name="connsiteY2479" fmla="*/ 161785 h 836613"/>
              <a:gd name="connsiteX2480" fmla="*/ 1677987 w 1803400"/>
              <a:gd name="connsiteY2480" fmla="*/ 160384 h 836613"/>
              <a:gd name="connsiteX2481" fmla="*/ 1677987 w 1803400"/>
              <a:gd name="connsiteY2481" fmla="*/ 158983 h 836613"/>
              <a:gd name="connsiteX2482" fmla="*/ 1677987 w 1803400"/>
              <a:gd name="connsiteY2482" fmla="*/ 157349 h 836613"/>
              <a:gd name="connsiteX2483" fmla="*/ 1678211 w 1803400"/>
              <a:gd name="connsiteY2483" fmla="*/ 155715 h 836613"/>
              <a:gd name="connsiteX2484" fmla="*/ 1678434 w 1803400"/>
              <a:gd name="connsiteY2484" fmla="*/ 154314 h 836613"/>
              <a:gd name="connsiteX2485" fmla="*/ 1678881 w 1803400"/>
              <a:gd name="connsiteY2485" fmla="*/ 152913 h 836613"/>
              <a:gd name="connsiteX2486" fmla="*/ 1679775 w 1803400"/>
              <a:gd name="connsiteY2486" fmla="*/ 151513 h 836613"/>
              <a:gd name="connsiteX2487" fmla="*/ 1680445 w 1803400"/>
              <a:gd name="connsiteY2487" fmla="*/ 150345 h 836613"/>
              <a:gd name="connsiteX2488" fmla="*/ 1681115 w 1803400"/>
              <a:gd name="connsiteY2488" fmla="*/ 148945 h 836613"/>
              <a:gd name="connsiteX2489" fmla="*/ 1682232 w 1803400"/>
              <a:gd name="connsiteY2489" fmla="*/ 147544 h 836613"/>
              <a:gd name="connsiteX2490" fmla="*/ 1683126 w 1803400"/>
              <a:gd name="connsiteY2490" fmla="*/ 146610 h 836613"/>
              <a:gd name="connsiteX2491" fmla="*/ 1684467 w 1803400"/>
              <a:gd name="connsiteY2491" fmla="*/ 145443 h 836613"/>
              <a:gd name="connsiteX2492" fmla="*/ 1685807 w 1803400"/>
              <a:gd name="connsiteY2492" fmla="*/ 144743 h 836613"/>
              <a:gd name="connsiteX2493" fmla="*/ 1687371 w 1803400"/>
              <a:gd name="connsiteY2493" fmla="*/ 144276 h 836613"/>
              <a:gd name="connsiteX2494" fmla="*/ 1688488 w 1803400"/>
              <a:gd name="connsiteY2494" fmla="*/ 143575 h 836613"/>
              <a:gd name="connsiteX2495" fmla="*/ 1690052 w 1803400"/>
              <a:gd name="connsiteY2495" fmla="*/ 143108 h 836613"/>
              <a:gd name="connsiteX2496" fmla="*/ 1642526 w 1803400"/>
              <a:gd name="connsiteY2496" fmla="*/ 93663 h 836613"/>
              <a:gd name="connsiteX2497" fmla="*/ 1643857 w 1803400"/>
              <a:gd name="connsiteY2497" fmla="*/ 93663 h 836613"/>
              <a:gd name="connsiteX2498" fmla="*/ 1645409 w 1803400"/>
              <a:gd name="connsiteY2498" fmla="*/ 93663 h 836613"/>
              <a:gd name="connsiteX2499" fmla="*/ 1646962 w 1803400"/>
              <a:gd name="connsiteY2499" fmla="*/ 94130 h 836613"/>
              <a:gd name="connsiteX2500" fmla="*/ 1648071 w 1803400"/>
              <a:gd name="connsiteY2500" fmla="*/ 94597 h 836613"/>
              <a:gd name="connsiteX2501" fmla="*/ 1649623 w 1803400"/>
              <a:gd name="connsiteY2501" fmla="*/ 95064 h 836613"/>
              <a:gd name="connsiteX2502" fmla="*/ 1650954 w 1803400"/>
              <a:gd name="connsiteY2502" fmla="*/ 95531 h 836613"/>
              <a:gd name="connsiteX2503" fmla="*/ 1652063 w 1803400"/>
              <a:gd name="connsiteY2503" fmla="*/ 96464 h 836613"/>
              <a:gd name="connsiteX2504" fmla="*/ 1653394 w 1803400"/>
              <a:gd name="connsiteY2504" fmla="*/ 97398 h 836613"/>
              <a:gd name="connsiteX2505" fmla="*/ 1654724 w 1803400"/>
              <a:gd name="connsiteY2505" fmla="*/ 98565 h 836613"/>
              <a:gd name="connsiteX2506" fmla="*/ 1655611 w 1803400"/>
              <a:gd name="connsiteY2506" fmla="*/ 99733 h 836613"/>
              <a:gd name="connsiteX2507" fmla="*/ 1656499 w 1803400"/>
              <a:gd name="connsiteY2507" fmla="*/ 100900 h 836613"/>
              <a:gd name="connsiteX2508" fmla="*/ 1657164 w 1803400"/>
              <a:gd name="connsiteY2508" fmla="*/ 102534 h 836613"/>
              <a:gd name="connsiteX2509" fmla="*/ 1657608 w 1803400"/>
              <a:gd name="connsiteY2509" fmla="*/ 103701 h 836613"/>
              <a:gd name="connsiteX2510" fmla="*/ 1658273 w 1803400"/>
              <a:gd name="connsiteY2510" fmla="*/ 105102 h 836613"/>
              <a:gd name="connsiteX2511" fmla="*/ 1658716 w 1803400"/>
              <a:gd name="connsiteY2511" fmla="*/ 106736 h 836613"/>
              <a:gd name="connsiteX2512" fmla="*/ 1658716 w 1803400"/>
              <a:gd name="connsiteY2512" fmla="*/ 108371 h 836613"/>
              <a:gd name="connsiteX2513" fmla="*/ 1658938 w 1803400"/>
              <a:gd name="connsiteY2513" fmla="*/ 109538 h 836613"/>
              <a:gd name="connsiteX2514" fmla="*/ 1658716 w 1803400"/>
              <a:gd name="connsiteY2514" fmla="*/ 111172 h 836613"/>
              <a:gd name="connsiteX2515" fmla="*/ 1658495 w 1803400"/>
              <a:gd name="connsiteY2515" fmla="*/ 112806 h 836613"/>
              <a:gd name="connsiteX2516" fmla="*/ 1658273 w 1803400"/>
              <a:gd name="connsiteY2516" fmla="*/ 114207 h 836613"/>
              <a:gd name="connsiteX2517" fmla="*/ 1657608 w 1803400"/>
              <a:gd name="connsiteY2517" fmla="*/ 115608 h 836613"/>
              <a:gd name="connsiteX2518" fmla="*/ 1656942 w 1803400"/>
              <a:gd name="connsiteY2518" fmla="*/ 117008 h 836613"/>
              <a:gd name="connsiteX2519" fmla="*/ 1656055 w 1803400"/>
              <a:gd name="connsiteY2519" fmla="*/ 118409 h 836613"/>
              <a:gd name="connsiteX2520" fmla="*/ 1655390 w 1803400"/>
              <a:gd name="connsiteY2520" fmla="*/ 119576 h 836613"/>
              <a:gd name="connsiteX2521" fmla="*/ 1654059 w 1803400"/>
              <a:gd name="connsiteY2521" fmla="*/ 120977 h 836613"/>
              <a:gd name="connsiteX2522" fmla="*/ 1653172 w 1803400"/>
              <a:gd name="connsiteY2522" fmla="*/ 122144 h 836613"/>
              <a:gd name="connsiteX2523" fmla="*/ 1651841 w 1803400"/>
              <a:gd name="connsiteY2523" fmla="*/ 122845 h 836613"/>
              <a:gd name="connsiteX2524" fmla="*/ 1650732 w 1803400"/>
              <a:gd name="connsiteY2524" fmla="*/ 123545 h 836613"/>
              <a:gd name="connsiteX2525" fmla="*/ 1649401 w 1803400"/>
              <a:gd name="connsiteY2525" fmla="*/ 124246 h 836613"/>
              <a:gd name="connsiteX2526" fmla="*/ 1647849 w 1803400"/>
              <a:gd name="connsiteY2526" fmla="*/ 124713 h 836613"/>
              <a:gd name="connsiteX2527" fmla="*/ 1646518 w 1803400"/>
              <a:gd name="connsiteY2527" fmla="*/ 125179 h 836613"/>
              <a:gd name="connsiteX2528" fmla="*/ 1645187 w 1803400"/>
              <a:gd name="connsiteY2528" fmla="*/ 125179 h 836613"/>
              <a:gd name="connsiteX2529" fmla="*/ 1643635 w 1803400"/>
              <a:gd name="connsiteY2529" fmla="*/ 125413 h 836613"/>
              <a:gd name="connsiteX2530" fmla="*/ 1642082 w 1803400"/>
              <a:gd name="connsiteY2530" fmla="*/ 125179 h 836613"/>
              <a:gd name="connsiteX2531" fmla="*/ 1640752 w 1803400"/>
              <a:gd name="connsiteY2531" fmla="*/ 124946 h 836613"/>
              <a:gd name="connsiteX2532" fmla="*/ 1639421 w 1803400"/>
              <a:gd name="connsiteY2532" fmla="*/ 124713 h 836613"/>
              <a:gd name="connsiteX2533" fmla="*/ 1638090 w 1803400"/>
              <a:gd name="connsiteY2533" fmla="*/ 124246 h 836613"/>
              <a:gd name="connsiteX2534" fmla="*/ 1636538 w 1803400"/>
              <a:gd name="connsiteY2534" fmla="*/ 123312 h 836613"/>
              <a:gd name="connsiteX2535" fmla="*/ 1635429 w 1803400"/>
              <a:gd name="connsiteY2535" fmla="*/ 122611 h 836613"/>
              <a:gd name="connsiteX2536" fmla="*/ 1634098 w 1803400"/>
              <a:gd name="connsiteY2536" fmla="*/ 121678 h 836613"/>
              <a:gd name="connsiteX2537" fmla="*/ 1632989 w 1803400"/>
              <a:gd name="connsiteY2537" fmla="*/ 120510 h 836613"/>
              <a:gd name="connsiteX2538" fmla="*/ 1632102 w 1803400"/>
              <a:gd name="connsiteY2538" fmla="*/ 119343 h 836613"/>
              <a:gd name="connsiteX2539" fmla="*/ 1630993 w 1803400"/>
              <a:gd name="connsiteY2539" fmla="*/ 118176 h 836613"/>
              <a:gd name="connsiteX2540" fmla="*/ 1630328 w 1803400"/>
              <a:gd name="connsiteY2540" fmla="*/ 116775 h 836613"/>
              <a:gd name="connsiteX2541" fmla="*/ 1629884 w 1803400"/>
              <a:gd name="connsiteY2541" fmla="*/ 115374 h 836613"/>
              <a:gd name="connsiteX2542" fmla="*/ 1629219 w 1803400"/>
              <a:gd name="connsiteY2542" fmla="*/ 113740 h 836613"/>
              <a:gd name="connsiteX2543" fmla="*/ 1628997 w 1803400"/>
              <a:gd name="connsiteY2543" fmla="*/ 112573 h 836613"/>
              <a:gd name="connsiteX2544" fmla="*/ 1628775 w 1803400"/>
              <a:gd name="connsiteY2544" fmla="*/ 110939 h 836613"/>
              <a:gd name="connsiteX2545" fmla="*/ 1628775 w 1803400"/>
              <a:gd name="connsiteY2545" fmla="*/ 109304 h 836613"/>
              <a:gd name="connsiteX2546" fmla="*/ 1628775 w 1803400"/>
              <a:gd name="connsiteY2546" fmla="*/ 108137 h 836613"/>
              <a:gd name="connsiteX2547" fmla="*/ 1628997 w 1803400"/>
              <a:gd name="connsiteY2547" fmla="*/ 106503 h 836613"/>
              <a:gd name="connsiteX2548" fmla="*/ 1629441 w 1803400"/>
              <a:gd name="connsiteY2548" fmla="*/ 104869 h 836613"/>
              <a:gd name="connsiteX2549" fmla="*/ 1630106 w 1803400"/>
              <a:gd name="connsiteY2549" fmla="*/ 103468 h 836613"/>
              <a:gd name="connsiteX2550" fmla="*/ 1630550 w 1803400"/>
              <a:gd name="connsiteY2550" fmla="*/ 102067 h 836613"/>
              <a:gd name="connsiteX2551" fmla="*/ 1631215 w 1803400"/>
              <a:gd name="connsiteY2551" fmla="*/ 100667 h 836613"/>
              <a:gd name="connsiteX2552" fmla="*/ 1632324 w 1803400"/>
              <a:gd name="connsiteY2552" fmla="*/ 99266 h 836613"/>
              <a:gd name="connsiteX2553" fmla="*/ 1633211 w 1803400"/>
              <a:gd name="connsiteY2553" fmla="*/ 98332 h 836613"/>
              <a:gd name="connsiteX2554" fmla="*/ 1634542 w 1803400"/>
              <a:gd name="connsiteY2554" fmla="*/ 97165 h 836613"/>
              <a:gd name="connsiteX2555" fmla="*/ 1635651 w 1803400"/>
              <a:gd name="connsiteY2555" fmla="*/ 96231 h 836613"/>
              <a:gd name="connsiteX2556" fmla="*/ 1636760 w 1803400"/>
              <a:gd name="connsiteY2556" fmla="*/ 95531 h 836613"/>
              <a:gd name="connsiteX2557" fmla="*/ 1638312 w 1803400"/>
              <a:gd name="connsiteY2557" fmla="*/ 94830 h 836613"/>
              <a:gd name="connsiteX2558" fmla="*/ 1639643 w 1803400"/>
              <a:gd name="connsiteY2558" fmla="*/ 94363 h 836613"/>
              <a:gd name="connsiteX2559" fmla="*/ 1641195 w 1803400"/>
              <a:gd name="connsiteY2559" fmla="*/ 94130 h 836613"/>
              <a:gd name="connsiteX2560" fmla="*/ 1123903 w 1803400"/>
              <a:gd name="connsiteY2560" fmla="*/ 93663 h 836613"/>
              <a:gd name="connsiteX2561" fmla="*/ 1125304 w 1803400"/>
              <a:gd name="connsiteY2561" fmla="*/ 93663 h 836613"/>
              <a:gd name="connsiteX2562" fmla="*/ 1126705 w 1803400"/>
              <a:gd name="connsiteY2562" fmla="*/ 93663 h 836613"/>
              <a:gd name="connsiteX2563" fmla="*/ 1128339 w 1803400"/>
              <a:gd name="connsiteY2563" fmla="*/ 93898 h 836613"/>
              <a:gd name="connsiteX2564" fmla="*/ 1129739 w 1803400"/>
              <a:gd name="connsiteY2564" fmla="*/ 94133 h 836613"/>
              <a:gd name="connsiteX2565" fmla="*/ 1131374 w 1803400"/>
              <a:gd name="connsiteY2565" fmla="*/ 94604 h 836613"/>
              <a:gd name="connsiteX2566" fmla="*/ 1132541 w 1803400"/>
              <a:gd name="connsiteY2566" fmla="*/ 95309 h 836613"/>
              <a:gd name="connsiteX2567" fmla="*/ 1133942 w 1803400"/>
              <a:gd name="connsiteY2567" fmla="*/ 96250 h 836613"/>
              <a:gd name="connsiteX2568" fmla="*/ 1135342 w 1803400"/>
              <a:gd name="connsiteY2568" fmla="*/ 96955 h 836613"/>
              <a:gd name="connsiteX2569" fmla="*/ 1136510 w 1803400"/>
              <a:gd name="connsiteY2569" fmla="*/ 98131 h 836613"/>
              <a:gd name="connsiteX2570" fmla="*/ 1137677 w 1803400"/>
              <a:gd name="connsiteY2570" fmla="*/ 99072 h 836613"/>
              <a:gd name="connsiteX2571" fmla="*/ 1138377 w 1803400"/>
              <a:gd name="connsiteY2571" fmla="*/ 100483 h 836613"/>
              <a:gd name="connsiteX2572" fmla="*/ 1139545 w 1803400"/>
              <a:gd name="connsiteY2572" fmla="*/ 101894 h 836613"/>
              <a:gd name="connsiteX2573" fmla="*/ 1140012 w 1803400"/>
              <a:gd name="connsiteY2573" fmla="*/ 103305 h 836613"/>
              <a:gd name="connsiteX2574" fmla="*/ 1140478 w 1803400"/>
              <a:gd name="connsiteY2574" fmla="*/ 104717 h 836613"/>
              <a:gd name="connsiteX2575" fmla="*/ 1141179 w 1803400"/>
              <a:gd name="connsiteY2575" fmla="*/ 106363 h 836613"/>
              <a:gd name="connsiteX2576" fmla="*/ 1141179 w 1803400"/>
              <a:gd name="connsiteY2576" fmla="*/ 108009 h 836613"/>
              <a:gd name="connsiteX2577" fmla="*/ 1141412 w 1803400"/>
              <a:gd name="connsiteY2577" fmla="*/ 109185 h 836613"/>
              <a:gd name="connsiteX2578" fmla="*/ 1141179 w 1803400"/>
              <a:gd name="connsiteY2578" fmla="*/ 110831 h 836613"/>
              <a:gd name="connsiteX2579" fmla="*/ 1141179 w 1803400"/>
              <a:gd name="connsiteY2579" fmla="*/ 112478 h 836613"/>
              <a:gd name="connsiteX2580" fmla="*/ 1140478 w 1803400"/>
              <a:gd name="connsiteY2580" fmla="*/ 113889 h 836613"/>
              <a:gd name="connsiteX2581" fmla="*/ 1140245 w 1803400"/>
              <a:gd name="connsiteY2581" fmla="*/ 115300 h 836613"/>
              <a:gd name="connsiteX2582" fmla="*/ 1139545 w 1803400"/>
              <a:gd name="connsiteY2582" fmla="*/ 116711 h 836613"/>
              <a:gd name="connsiteX2583" fmla="*/ 1138611 w 1803400"/>
              <a:gd name="connsiteY2583" fmla="*/ 118122 h 836613"/>
              <a:gd name="connsiteX2584" fmla="*/ 1137910 w 1803400"/>
              <a:gd name="connsiteY2584" fmla="*/ 119298 h 836613"/>
              <a:gd name="connsiteX2585" fmla="*/ 1136743 w 1803400"/>
              <a:gd name="connsiteY2585" fmla="*/ 120709 h 836613"/>
              <a:gd name="connsiteX2586" fmla="*/ 1135576 w 1803400"/>
              <a:gd name="connsiteY2586" fmla="*/ 121885 h 836613"/>
              <a:gd name="connsiteX2587" fmla="*/ 1134175 w 1803400"/>
              <a:gd name="connsiteY2587" fmla="*/ 122591 h 836613"/>
              <a:gd name="connsiteX2588" fmla="*/ 1132774 w 1803400"/>
              <a:gd name="connsiteY2588" fmla="*/ 123531 h 836613"/>
              <a:gd name="connsiteX2589" fmla="*/ 1131607 w 1803400"/>
              <a:gd name="connsiteY2589" fmla="*/ 124237 h 836613"/>
              <a:gd name="connsiteX2590" fmla="*/ 1129973 w 1803400"/>
              <a:gd name="connsiteY2590" fmla="*/ 124707 h 836613"/>
              <a:gd name="connsiteX2591" fmla="*/ 1128572 w 1803400"/>
              <a:gd name="connsiteY2591" fmla="*/ 125178 h 836613"/>
              <a:gd name="connsiteX2592" fmla="*/ 1127171 w 1803400"/>
              <a:gd name="connsiteY2592" fmla="*/ 125178 h 836613"/>
              <a:gd name="connsiteX2593" fmla="*/ 1125537 w 1803400"/>
              <a:gd name="connsiteY2593" fmla="*/ 125413 h 836613"/>
              <a:gd name="connsiteX2594" fmla="*/ 1124137 w 1803400"/>
              <a:gd name="connsiteY2594" fmla="*/ 125413 h 836613"/>
              <a:gd name="connsiteX2595" fmla="*/ 1122502 w 1803400"/>
              <a:gd name="connsiteY2595" fmla="*/ 125178 h 836613"/>
              <a:gd name="connsiteX2596" fmla="*/ 1121102 w 1803400"/>
              <a:gd name="connsiteY2596" fmla="*/ 124707 h 836613"/>
              <a:gd name="connsiteX2597" fmla="*/ 1119701 w 1803400"/>
              <a:gd name="connsiteY2597" fmla="*/ 124472 h 836613"/>
              <a:gd name="connsiteX2598" fmla="*/ 1118300 w 1803400"/>
              <a:gd name="connsiteY2598" fmla="*/ 123531 h 836613"/>
              <a:gd name="connsiteX2599" fmla="*/ 1117133 w 1803400"/>
              <a:gd name="connsiteY2599" fmla="*/ 122826 h 836613"/>
              <a:gd name="connsiteX2600" fmla="*/ 1115732 w 1803400"/>
              <a:gd name="connsiteY2600" fmla="*/ 122120 h 836613"/>
              <a:gd name="connsiteX2601" fmla="*/ 1114331 w 1803400"/>
              <a:gd name="connsiteY2601" fmla="*/ 120944 h 836613"/>
              <a:gd name="connsiteX2602" fmla="*/ 1113398 w 1803400"/>
              <a:gd name="connsiteY2602" fmla="*/ 119768 h 836613"/>
              <a:gd name="connsiteX2603" fmla="*/ 1112230 w 1803400"/>
              <a:gd name="connsiteY2603" fmla="*/ 118357 h 836613"/>
              <a:gd name="connsiteX2604" fmla="*/ 1111530 w 1803400"/>
              <a:gd name="connsiteY2604" fmla="*/ 116946 h 836613"/>
              <a:gd name="connsiteX2605" fmla="*/ 1111063 w 1803400"/>
              <a:gd name="connsiteY2605" fmla="*/ 115770 h 836613"/>
              <a:gd name="connsiteX2606" fmla="*/ 1110363 w 1803400"/>
              <a:gd name="connsiteY2606" fmla="*/ 114124 h 836613"/>
              <a:gd name="connsiteX2607" fmla="*/ 1109896 w 1803400"/>
              <a:gd name="connsiteY2607" fmla="*/ 112713 h 836613"/>
              <a:gd name="connsiteX2608" fmla="*/ 1109662 w 1803400"/>
              <a:gd name="connsiteY2608" fmla="*/ 111067 h 836613"/>
              <a:gd name="connsiteX2609" fmla="*/ 1109662 w 1803400"/>
              <a:gd name="connsiteY2609" fmla="*/ 109420 h 836613"/>
              <a:gd name="connsiteX2610" fmla="*/ 1109662 w 1803400"/>
              <a:gd name="connsiteY2610" fmla="*/ 108244 h 836613"/>
              <a:gd name="connsiteX2611" fmla="*/ 1109896 w 1803400"/>
              <a:gd name="connsiteY2611" fmla="*/ 106598 h 836613"/>
              <a:gd name="connsiteX2612" fmla="*/ 1110129 w 1803400"/>
              <a:gd name="connsiteY2612" fmla="*/ 104952 h 836613"/>
              <a:gd name="connsiteX2613" fmla="*/ 1110596 w 1803400"/>
              <a:gd name="connsiteY2613" fmla="*/ 103776 h 836613"/>
              <a:gd name="connsiteX2614" fmla="*/ 1111530 w 1803400"/>
              <a:gd name="connsiteY2614" fmla="*/ 102365 h 836613"/>
              <a:gd name="connsiteX2615" fmla="*/ 1112230 w 1803400"/>
              <a:gd name="connsiteY2615" fmla="*/ 100954 h 836613"/>
              <a:gd name="connsiteX2616" fmla="*/ 1113164 w 1803400"/>
              <a:gd name="connsiteY2616" fmla="*/ 99778 h 836613"/>
              <a:gd name="connsiteX2617" fmla="*/ 1114098 w 1803400"/>
              <a:gd name="connsiteY2617" fmla="*/ 98367 h 836613"/>
              <a:gd name="connsiteX2618" fmla="*/ 1115265 w 1803400"/>
              <a:gd name="connsiteY2618" fmla="*/ 97191 h 836613"/>
              <a:gd name="connsiteX2619" fmla="*/ 1116432 w 1803400"/>
              <a:gd name="connsiteY2619" fmla="*/ 96250 h 836613"/>
              <a:gd name="connsiteX2620" fmla="*/ 1117833 w 1803400"/>
              <a:gd name="connsiteY2620" fmla="*/ 95309 h 836613"/>
              <a:gd name="connsiteX2621" fmla="*/ 1119467 w 1803400"/>
              <a:gd name="connsiteY2621" fmla="*/ 94839 h 836613"/>
              <a:gd name="connsiteX2622" fmla="*/ 1120635 w 1803400"/>
              <a:gd name="connsiteY2622" fmla="*/ 94368 h 836613"/>
              <a:gd name="connsiteX2623" fmla="*/ 1122269 w 1803400"/>
              <a:gd name="connsiteY2623" fmla="*/ 93898 h 836613"/>
              <a:gd name="connsiteX2624" fmla="*/ 1585598 w 1803400"/>
              <a:gd name="connsiteY2624" fmla="*/ 53975 h 836613"/>
              <a:gd name="connsiteX2625" fmla="*/ 1587150 w 1803400"/>
              <a:gd name="connsiteY2625" fmla="*/ 53975 h 836613"/>
              <a:gd name="connsiteX2626" fmla="*/ 1588481 w 1803400"/>
              <a:gd name="connsiteY2626" fmla="*/ 54198 h 836613"/>
              <a:gd name="connsiteX2627" fmla="*/ 1589812 w 1803400"/>
              <a:gd name="connsiteY2627" fmla="*/ 54422 h 836613"/>
              <a:gd name="connsiteX2628" fmla="*/ 1591364 w 1803400"/>
              <a:gd name="connsiteY2628" fmla="*/ 54645 h 836613"/>
              <a:gd name="connsiteX2629" fmla="*/ 1592917 w 1803400"/>
              <a:gd name="connsiteY2629" fmla="*/ 55092 h 836613"/>
              <a:gd name="connsiteX2630" fmla="*/ 1594247 w 1803400"/>
              <a:gd name="connsiteY2630" fmla="*/ 55986 h 836613"/>
              <a:gd name="connsiteX2631" fmla="*/ 1595356 w 1803400"/>
              <a:gd name="connsiteY2631" fmla="*/ 56656 h 836613"/>
              <a:gd name="connsiteX2632" fmla="*/ 1596687 w 1803400"/>
              <a:gd name="connsiteY2632" fmla="*/ 57550 h 836613"/>
              <a:gd name="connsiteX2633" fmla="*/ 1597574 w 1803400"/>
              <a:gd name="connsiteY2633" fmla="*/ 58667 h 836613"/>
              <a:gd name="connsiteX2634" fmla="*/ 1598683 w 1803400"/>
              <a:gd name="connsiteY2634" fmla="*/ 60007 h 836613"/>
              <a:gd name="connsiteX2635" fmla="*/ 1599349 w 1803400"/>
              <a:gd name="connsiteY2635" fmla="*/ 61125 h 836613"/>
              <a:gd name="connsiteX2636" fmla="*/ 1600236 w 1803400"/>
              <a:gd name="connsiteY2636" fmla="*/ 62465 h 836613"/>
              <a:gd name="connsiteX2637" fmla="*/ 1600679 w 1803400"/>
              <a:gd name="connsiteY2637" fmla="*/ 63806 h 836613"/>
              <a:gd name="connsiteX2638" fmla="*/ 1601123 w 1803400"/>
              <a:gd name="connsiteY2638" fmla="*/ 64923 h 836613"/>
              <a:gd name="connsiteX2639" fmla="*/ 1601345 w 1803400"/>
              <a:gd name="connsiteY2639" fmla="*/ 66487 h 836613"/>
              <a:gd name="connsiteX2640" fmla="*/ 1601788 w 1803400"/>
              <a:gd name="connsiteY2640" fmla="*/ 68051 h 836613"/>
              <a:gd name="connsiteX2641" fmla="*/ 1601788 w 1803400"/>
              <a:gd name="connsiteY2641" fmla="*/ 69615 h 836613"/>
              <a:gd name="connsiteX2642" fmla="*/ 1601345 w 1803400"/>
              <a:gd name="connsiteY2642" fmla="*/ 70732 h 836613"/>
              <a:gd name="connsiteX2643" fmla="*/ 1601123 w 1803400"/>
              <a:gd name="connsiteY2643" fmla="*/ 72296 h 836613"/>
              <a:gd name="connsiteX2644" fmla="*/ 1600901 w 1803400"/>
              <a:gd name="connsiteY2644" fmla="*/ 73860 h 836613"/>
              <a:gd name="connsiteX2645" fmla="*/ 1600458 w 1803400"/>
              <a:gd name="connsiteY2645" fmla="*/ 75201 h 836613"/>
              <a:gd name="connsiteX2646" fmla="*/ 1599570 w 1803400"/>
              <a:gd name="connsiteY2646" fmla="*/ 76541 h 836613"/>
              <a:gd name="connsiteX2647" fmla="*/ 1598905 w 1803400"/>
              <a:gd name="connsiteY2647" fmla="*/ 77882 h 836613"/>
              <a:gd name="connsiteX2648" fmla="*/ 1598018 w 1803400"/>
              <a:gd name="connsiteY2648" fmla="*/ 79222 h 836613"/>
              <a:gd name="connsiteX2649" fmla="*/ 1596909 w 1803400"/>
              <a:gd name="connsiteY2649" fmla="*/ 80116 h 836613"/>
              <a:gd name="connsiteX2650" fmla="*/ 1595578 w 1803400"/>
              <a:gd name="connsiteY2650" fmla="*/ 81233 h 836613"/>
              <a:gd name="connsiteX2651" fmla="*/ 1594469 w 1803400"/>
              <a:gd name="connsiteY2651" fmla="*/ 81904 h 836613"/>
              <a:gd name="connsiteX2652" fmla="*/ 1593139 w 1803400"/>
              <a:gd name="connsiteY2652" fmla="*/ 82797 h 836613"/>
              <a:gd name="connsiteX2653" fmla="*/ 1591808 w 1803400"/>
              <a:gd name="connsiteY2653" fmla="*/ 83244 h 836613"/>
              <a:gd name="connsiteX2654" fmla="*/ 1590699 w 1803400"/>
              <a:gd name="connsiteY2654" fmla="*/ 83691 h 836613"/>
              <a:gd name="connsiteX2655" fmla="*/ 1589146 w 1803400"/>
              <a:gd name="connsiteY2655" fmla="*/ 83914 h 836613"/>
              <a:gd name="connsiteX2656" fmla="*/ 1587594 w 1803400"/>
              <a:gd name="connsiteY2656" fmla="*/ 84138 h 836613"/>
              <a:gd name="connsiteX2657" fmla="*/ 1586041 w 1803400"/>
              <a:gd name="connsiteY2657" fmla="*/ 84138 h 836613"/>
              <a:gd name="connsiteX2658" fmla="*/ 1584932 w 1803400"/>
              <a:gd name="connsiteY2658" fmla="*/ 83914 h 836613"/>
              <a:gd name="connsiteX2659" fmla="*/ 1583380 w 1803400"/>
              <a:gd name="connsiteY2659" fmla="*/ 83691 h 836613"/>
              <a:gd name="connsiteX2660" fmla="*/ 1581827 w 1803400"/>
              <a:gd name="connsiteY2660" fmla="*/ 83468 h 836613"/>
              <a:gd name="connsiteX2661" fmla="*/ 1580497 w 1803400"/>
              <a:gd name="connsiteY2661" fmla="*/ 83021 h 836613"/>
              <a:gd name="connsiteX2662" fmla="*/ 1579166 w 1803400"/>
              <a:gd name="connsiteY2662" fmla="*/ 82127 h 836613"/>
              <a:gd name="connsiteX2663" fmla="*/ 1577835 w 1803400"/>
              <a:gd name="connsiteY2663" fmla="*/ 81233 h 836613"/>
              <a:gd name="connsiteX2664" fmla="*/ 1576505 w 1803400"/>
              <a:gd name="connsiteY2664" fmla="*/ 80340 h 836613"/>
              <a:gd name="connsiteX2665" fmla="*/ 1575617 w 1803400"/>
              <a:gd name="connsiteY2665" fmla="*/ 79446 h 836613"/>
              <a:gd name="connsiteX2666" fmla="*/ 1574508 w 1803400"/>
              <a:gd name="connsiteY2666" fmla="*/ 78105 h 836613"/>
              <a:gd name="connsiteX2667" fmla="*/ 1573843 w 1803400"/>
              <a:gd name="connsiteY2667" fmla="*/ 76988 h 836613"/>
              <a:gd name="connsiteX2668" fmla="*/ 1573178 w 1803400"/>
              <a:gd name="connsiteY2668" fmla="*/ 75648 h 836613"/>
              <a:gd name="connsiteX2669" fmla="*/ 1572512 w 1803400"/>
              <a:gd name="connsiteY2669" fmla="*/ 74307 h 836613"/>
              <a:gd name="connsiteX2670" fmla="*/ 1572069 w 1803400"/>
              <a:gd name="connsiteY2670" fmla="*/ 72743 h 836613"/>
              <a:gd name="connsiteX2671" fmla="*/ 1571847 w 1803400"/>
              <a:gd name="connsiteY2671" fmla="*/ 71626 h 836613"/>
              <a:gd name="connsiteX2672" fmla="*/ 1571625 w 1803400"/>
              <a:gd name="connsiteY2672" fmla="*/ 70062 h 836613"/>
              <a:gd name="connsiteX2673" fmla="*/ 1571625 w 1803400"/>
              <a:gd name="connsiteY2673" fmla="*/ 68498 h 836613"/>
              <a:gd name="connsiteX2674" fmla="*/ 1571847 w 1803400"/>
              <a:gd name="connsiteY2674" fmla="*/ 67381 h 836613"/>
              <a:gd name="connsiteX2675" fmla="*/ 1572069 w 1803400"/>
              <a:gd name="connsiteY2675" fmla="*/ 65817 h 836613"/>
              <a:gd name="connsiteX2676" fmla="*/ 1572291 w 1803400"/>
              <a:gd name="connsiteY2676" fmla="*/ 64253 h 836613"/>
              <a:gd name="connsiteX2677" fmla="*/ 1572734 w 1803400"/>
              <a:gd name="connsiteY2677" fmla="*/ 62689 h 836613"/>
              <a:gd name="connsiteX2678" fmla="*/ 1573621 w 1803400"/>
              <a:gd name="connsiteY2678" fmla="*/ 61348 h 836613"/>
              <a:gd name="connsiteX2679" fmla="*/ 1574508 w 1803400"/>
              <a:gd name="connsiteY2679" fmla="*/ 60231 h 836613"/>
              <a:gd name="connsiteX2680" fmla="*/ 1575396 w 1803400"/>
              <a:gd name="connsiteY2680" fmla="*/ 58890 h 836613"/>
              <a:gd name="connsiteX2681" fmla="*/ 1576283 w 1803400"/>
              <a:gd name="connsiteY2681" fmla="*/ 57997 h 836613"/>
              <a:gd name="connsiteX2682" fmla="*/ 1577613 w 1803400"/>
              <a:gd name="connsiteY2682" fmla="*/ 56879 h 836613"/>
              <a:gd name="connsiteX2683" fmla="*/ 1578944 w 1803400"/>
              <a:gd name="connsiteY2683" fmla="*/ 56209 h 836613"/>
              <a:gd name="connsiteX2684" fmla="*/ 1580053 w 1803400"/>
              <a:gd name="connsiteY2684" fmla="*/ 55315 h 836613"/>
              <a:gd name="connsiteX2685" fmla="*/ 1581384 w 1803400"/>
              <a:gd name="connsiteY2685" fmla="*/ 54869 h 836613"/>
              <a:gd name="connsiteX2686" fmla="*/ 1582936 w 1803400"/>
              <a:gd name="connsiteY2686" fmla="*/ 54422 h 836613"/>
              <a:gd name="connsiteX2687" fmla="*/ 1584045 w 1803400"/>
              <a:gd name="connsiteY2687" fmla="*/ 54198 h 836613"/>
              <a:gd name="connsiteX2688" fmla="*/ 1181806 w 1803400"/>
              <a:gd name="connsiteY2688" fmla="*/ 53975 h 836613"/>
              <a:gd name="connsiteX2689" fmla="*/ 1182923 w 1803400"/>
              <a:gd name="connsiteY2689" fmla="*/ 53975 h 836613"/>
              <a:gd name="connsiteX2690" fmla="*/ 1184487 w 1803400"/>
              <a:gd name="connsiteY2690" fmla="*/ 53975 h 836613"/>
              <a:gd name="connsiteX2691" fmla="*/ 1186051 w 1803400"/>
              <a:gd name="connsiteY2691" fmla="*/ 54198 h 836613"/>
              <a:gd name="connsiteX2692" fmla="*/ 1187392 w 1803400"/>
              <a:gd name="connsiteY2692" fmla="*/ 54422 h 836613"/>
              <a:gd name="connsiteX2693" fmla="*/ 1188732 w 1803400"/>
              <a:gd name="connsiteY2693" fmla="*/ 54869 h 836613"/>
              <a:gd name="connsiteX2694" fmla="*/ 1190073 w 1803400"/>
              <a:gd name="connsiteY2694" fmla="*/ 55539 h 836613"/>
              <a:gd name="connsiteX2695" fmla="*/ 1191414 w 1803400"/>
              <a:gd name="connsiteY2695" fmla="*/ 56209 h 836613"/>
              <a:gd name="connsiteX2696" fmla="*/ 1192531 w 1803400"/>
              <a:gd name="connsiteY2696" fmla="*/ 56879 h 836613"/>
              <a:gd name="connsiteX2697" fmla="*/ 1193871 w 1803400"/>
              <a:gd name="connsiteY2697" fmla="*/ 57997 h 836613"/>
              <a:gd name="connsiteX2698" fmla="*/ 1194765 w 1803400"/>
              <a:gd name="connsiteY2698" fmla="*/ 58890 h 836613"/>
              <a:gd name="connsiteX2699" fmla="*/ 1195659 w 1803400"/>
              <a:gd name="connsiteY2699" fmla="*/ 60231 h 836613"/>
              <a:gd name="connsiteX2700" fmla="*/ 1196552 w 1803400"/>
              <a:gd name="connsiteY2700" fmla="*/ 61571 h 836613"/>
              <a:gd name="connsiteX2701" fmla="*/ 1197446 w 1803400"/>
              <a:gd name="connsiteY2701" fmla="*/ 62689 h 836613"/>
              <a:gd name="connsiteX2702" fmla="*/ 1197893 w 1803400"/>
              <a:gd name="connsiteY2702" fmla="*/ 64253 h 836613"/>
              <a:gd name="connsiteX2703" fmla="*/ 1198116 w 1803400"/>
              <a:gd name="connsiteY2703" fmla="*/ 65593 h 836613"/>
              <a:gd name="connsiteX2704" fmla="*/ 1198340 w 1803400"/>
              <a:gd name="connsiteY2704" fmla="*/ 67157 h 836613"/>
              <a:gd name="connsiteX2705" fmla="*/ 1198563 w 1803400"/>
              <a:gd name="connsiteY2705" fmla="*/ 68498 h 836613"/>
              <a:gd name="connsiteX2706" fmla="*/ 1198563 w 1803400"/>
              <a:gd name="connsiteY2706" fmla="*/ 70062 h 836613"/>
              <a:gd name="connsiteX2707" fmla="*/ 1198340 w 1803400"/>
              <a:gd name="connsiteY2707" fmla="*/ 71402 h 836613"/>
              <a:gd name="connsiteX2708" fmla="*/ 1198116 w 1803400"/>
              <a:gd name="connsiteY2708" fmla="*/ 72966 h 836613"/>
              <a:gd name="connsiteX2709" fmla="*/ 1197670 w 1803400"/>
              <a:gd name="connsiteY2709" fmla="*/ 74307 h 836613"/>
              <a:gd name="connsiteX2710" fmla="*/ 1197223 w 1803400"/>
              <a:gd name="connsiteY2710" fmla="*/ 75648 h 836613"/>
              <a:gd name="connsiteX2711" fmla="*/ 1196329 w 1803400"/>
              <a:gd name="connsiteY2711" fmla="*/ 76988 h 836613"/>
              <a:gd name="connsiteX2712" fmla="*/ 1195659 w 1803400"/>
              <a:gd name="connsiteY2712" fmla="*/ 78105 h 836613"/>
              <a:gd name="connsiteX2713" fmla="*/ 1194542 w 1803400"/>
              <a:gd name="connsiteY2713" fmla="*/ 79222 h 836613"/>
              <a:gd name="connsiteX2714" fmla="*/ 1193648 w 1803400"/>
              <a:gd name="connsiteY2714" fmla="*/ 80340 h 836613"/>
              <a:gd name="connsiteX2715" fmla="*/ 1192307 w 1803400"/>
              <a:gd name="connsiteY2715" fmla="*/ 81233 h 836613"/>
              <a:gd name="connsiteX2716" fmla="*/ 1190967 w 1803400"/>
              <a:gd name="connsiteY2716" fmla="*/ 81904 h 836613"/>
              <a:gd name="connsiteX2717" fmla="*/ 1189626 w 1803400"/>
              <a:gd name="connsiteY2717" fmla="*/ 82797 h 836613"/>
              <a:gd name="connsiteX2718" fmla="*/ 1188285 w 1803400"/>
              <a:gd name="connsiteY2718" fmla="*/ 83244 h 836613"/>
              <a:gd name="connsiteX2719" fmla="*/ 1186721 w 1803400"/>
              <a:gd name="connsiteY2719" fmla="*/ 83691 h 836613"/>
              <a:gd name="connsiteX2720" fmla="*/ 1185157 w 1803400"/>
              <a:gd name="connsiteY2720" fmla="*/ 84138 h 836613"/>
              <a:gd name="connsiteX2721" fmla="*/ 1184040 w 1803400"/>
              <a:gd name="connsiteY2721" fmla="*/ 84138 h 836613"/>
              <a:gd name="connsiteX2722" fmla="*/ 1182476 w 1803400"/>
              <a:gd name="connsiteY2722" fmla="*/ 84138 h 836613"/>
              <a:gd name="connsiteX2723" fmla="*/ 1180912 w 1803400"/>
              <a:gd name="connsiteY2723" fmla="*/ 84138 h 836613"/>
              <a:gd name="connsiteX2724" fmla="*/ 1179348 w 1803400"/>
              <a:gd name="connsiteY2724" fmla="*/ 83468 h 836613"/>
              <a:gd name="connsiteX2725" fmla="*/ 1178231 w 1803400"/>
              <a:gd name="connsiteY2725" fmla="*/ 83244 h 836613"/>
              <a:gd name="connsiteX2726" fmla="*/ 1176891 w 1803400"/>
              <a:gd name="connsiteY2726" fmla="*/ 82574 h 836613"/>
              <a:gd name="connsiteX2727" fmla="*/ 1175550 w 1803400"/>
              <a:gd name="connsiteY2727" fmla="*/ 81904 h 836613"/>
              <a:gd name="connsiteX2728" fmla="*/ 1174433 w 1803400"/>
              <a:gd name="connsiteY2728" fmla="*/ 81010 h 836613"/>
              <a:gd name="connsiteX2729" fmla="*/ 1173092 w 1803400"/>
              <a:gd name="connsiteY2729" fmla="*/ 80340 h 836613"/>
              <a:gd name="connsiteX2730" fmla="*/ 1172199 w 1803400"/>
              <a:gd name="connsiteY2730" fmla="*/ 78999 h 836613"/>
              <a:gd name="connsiteX2731" fmla="*/ 1171081 w 1803400"/>
              <a:gd name="connsiteY2731" fmla="*/ 77882 h 836613"/>
              <a:gd name="connsiteX2732" fmla="*/ 1170411 w 1803400"/>
              <a:gd name="connsiteY2732" fmla="*/ 76765 h 836613"/>
              <a:gd name="connsiteX2733" fmla="*/ 1169517 w 1803400"/>
              <a:gd name="connsiteY2733" fmla="*/ 75201 h 836613"/>
              <a:gd name="connsiteX2734" fmla="*/ 1169071 w 1803400"/>
              <a:gd name="connsiteY2734" fmla="*/ 73637 h 836613"/>
              <a:gd name="connsiteX2735" fmla="*/ 1168847 w 1803400"/>
              <a:gd name="connsiteY2735" fmla="*/ 72296 h 836613"/>
              <a:gd name="connsiteX2736" fmla="*/ 1168624 w 1803400"/>
              <a:gd name="connsiteY2736" fmla="*/ 70956 h 836613"/>
              <a:gd name="connsiteX2737" fmla="*/ 1168400 w 1803400"/>
              <a:gd name="connsiteY2737" fmla="*/ 69392 h 836613"/>
              <a:gd name="connsiteX2738" fmla="*/ 1168400 w 1803400"/>
              <a:gd name="connsiteY2738" fmla="*/ 67828 h 836613"/>
              <a:gd name="connsiteX2739" fmla="*/ 1168624 w 1803400"/>
              <a:gd name="connsiteY2739" fmla="*/ 66487 h 836613"/>
              <a:gd name="connsiteX2740" fmla="*/ 1168847 w 1803400"/>
              <a:gd name="connsiteY2740" fmla="*/ 65146 h 836613"/>
              <a:gd name="connsiteX2741" fmla="*/ 1169294 w 1803400"/>
              <a:gd name="connsiteY2741" fmla="*/ 63806 h 836613"/>
              <a:gd name="connsiteX2742" fmla="*/ 1169741 w 1803400"/>
              <a:gd name="connsiteY2742" fmla="*/ 62242 h 836613"/>
              <a:gd name="connsiteX2743" fmla="*/ 1170635 w 1803400"/>
              <a:gd name="connsiteY2743" fmla="*/ 60901 h 836613"/>
              <a:gd name="connsiteX2744" fmla="*/ 1171305 w 1803400"/>
              <a:gd name="connsiteY2744" fmla="*/ 60007 h 836613"/>
              <a:gd name="connsiteX2745" fmla="*/ 1172422 w 1803400"/>
              <a:gd name="connsiteY2745" fmla="*/ 58667 h 836613"/>
              <a:gd name="connsiteX2746" fmla="*/ 1173316 w 1803400"/>
              <a:gd name="connsiteY2746" fmla="*/ 57773 h 836613"/>
              <a:gd name="connsiteX2747" fmla="*/ 1174656 w 1803400"/>
              <a:gd name="connsiteY2747" fmla="*/ 56656 h 836613"/>
              <a:gd name="connsiteX2748" fmla="*/ 1175997 w 1803400"/>
              <a:gd name="connsiteY2748" fmla="*/ 55986 h 836613"/>
              <a:gd name="connsiteX2749" fmla="*/ 1177337 w 1803400"/>
              <a:gd name="connsiteY2749" fmla="*/ 55092 h 836613"/>
              <a:gd name="connsiteX2750" fmla="*/ 1178678 w 1803400"/>
              <a:gd name="connsiteY2750" fmla="*/ 54645 h 836613"/>
              <a:gd name="connsiteX2751" fmla="*/ 1180242 w 1803400"/>
              <a:gd name="connsiteY2751" fmla="*/ 54198 h 836613"/>
              <a:gd name="connsiteX2752" fmla="*/ 1521084 w 1803400"/>
              <a:gd name="connsiteY2752" fmla="*/ 23813 h 836613"/>
              <a:gd name="connsiteX2753" fmla="*/ 1522201 w 1803400"/>
              <a:gd name="connsiteY2753" fmla="*/ 23813 h 836613"/>
              <a:gd name="connsiteX2754" fmla="*/ 1523765 w 1803400"/>
              <a:gd name="connsiteY2754" fmla="*/ 23813 h 836613"/>
              <a:gd name="connsiteX2755" fmla="*/ 1525329 w 1803400"/>
              <a:gd name="connsiteY2755" fmla="*/ 23813 h 836613"/>
              <a:gd name="connsiteX2756" fmla="*/ 1526893 w 1803400"/>
              <a:gd name="connsiteY2756" fmla="*/ 24260 h 836613"/>
              <a:gd name="connsiteX2757" fmla="*/ 1528457 w 1803400"/>
              <a:gd name="connsiteY2757" fmla="*/ 24707 h 836613"/>
              <a:gd name="connsiteX2758" fmla="*/ 1529798 w 1803400"/>
              <a:gd name="connsiteY2758" fmla="*/ 25377 h 836613"/>
              <a:gd name="connsiteX2759" fmla="*/ 1531139 w 1803400"/>
              <a:gd name="connsiteY2759" fmla="*/ 26271 h 836613"/>
              <a:gd name="connsiteX2760" fmla="*/ 1532479 w 1803400"/>
              <a:gd name="connsiteY2760" fmla="*/ 26941 h 836613"/>
              <a:gd name="connsiteX2761" fmla="*/ 1533373 w 1803400"/>
              <a:gd name="connsiteY2761" fmla="*/ 28058 h 836613"/>
              <a:gd name="connsiteX2762" fmla="*/ 1534490 w 1803400"/>
              <a:gd name="connsiteY2762" fmla="*/ 28952 h 836613"/>
              <a:gd name="connsiteX2763" fmla="*/ 1535384 w 1803400"/>
              <a:gd name="connsiteY2763" fmla="*/ 30069 h 836613"/>
              <a:gd name="connsiteX2764" fmla="*/ 1536277 w 1803400"/>
              <a:gd name="connsiteY2764" fmla="*/ 31186 h 836613"/>
              <a:gd name="connsiteX2765" fmla="*/ 1536948 w 1803400"/>
              <a:gd name="connsiteY2765" fmla="*/ 32527 h 836613"/>
              <a:gd name="connsiteX2766" fmla="*/ 1537395 w 1803400"/>
              <a:gd name="connsiteY2766" fmla="*/ 34091 h 836613"/>
              <a:gd name="connsiteX2767" fmla="*/ 1537618 w 1803400"/>
              <a:gd name="connsiteY2767" fmla="*/ 35208 h 836613"/>
              <a:gd name="connsiteX2768" fmla="*/ 1538288 w 1803400"/>
              <a:gd name="connsiteY2768" fmla="*/ 36772 h 836613"/>
              <a:gd name="connsiteX2769" fmla="*/ 1538288 w 1803400"/>
              <a:gd name="connsiteY2769" fmla="*/ 38112 h 836613"/>
              <a:gd name="connsiteX2770" fmla="*/ 1538288 w 1803400"/>
              <a:gd name="connsiteY2770" fmla="*/ 39676 h 836613"/>
              <a:gd name="connsiteX2771" fmla="*/ 1538288 w 1803400"/>
              <a:gd name="connsiteY2771" fmla="*/ 41017 h 836613"/>
              <a:gd name="connsiteX2772" fmla="*/ 1537618 w 1803400"/>
              <a:gd name="connsiteY2772" fmla="*/ 42581 h 836613"/>
              <a:gd name="connsiteX2773" fmla="*/ 1537395 w 1803400"/>
              <a:gd name="connsiteY2773" fmla="*/ 44145 h 836613"/>
              <a:gd name="connsiteX2774" fmla="*/ 1536724 w 1803400"/>
              <a:gd name="connsiteY2774" fmla="*/ 45709 h 836613"/>
              <a:gd name="connsiteX2775" fmla="*/ 1536054 w 1803400"/>
              <a:gd name="connsiteY2775" fmla="*/ 46826 h 836613"/>
              <a:gd name="connsiteX2776" fmla="*/ 1535160 w 1803400"/>
              <a:gd name="connsiteY2776" fmla="*/ 48167 h 836613"/>
              <a:gd name="connsiteX2777" fmla="*/ 1534267 w 1803400"/>
              <a:gd name="connsiteY2777" fmla="*/ 49284 h 836613"/>
              <a:gd name="connsiteX2778" fmla="*/ 1533149 w 1803400"/>
              <a:gd name="connsiteY2778" fmla="*/ 50178 h 836613"/>
              <a:gd name="connsiteX2779" fmla="*/ 1532256 w 1803400"/>
              <a:gd name="connsiteY2779" fmla="*/ 51295 h 836613"/>
              <a:gd name="connsiteX2780" fmla="*/ 1530915 w 1803400"/>
              <a:gd name="connsiteY2780" fmla="*/ 51965 h 836613"/>
              <a:gd name="connsiteX2781" fmla="*/ 1529574 w 1803400"/>
              <a:gd name="connsiteY2781" fmla="*/ 52859 h 836613"/>
              <a:gd name="connsiteX2782" fmla="*/ 1528010 w 1803400"/>
              <a:gd name="connsiteY2782" fmla="*/ 53306 h 836613"/>
              <a:gd name="connsiteX2783" fmla="*/ 1526893 w 1803400"/>
              <a:gd name="connsiteY2783" fmla="*/ 53752 h 836613"/>
              <a:gd name="connsiteX2784" fmla="*/ 1525329 w 1803400"/>
              <a:gd name="connsiteY2784" fmla="*/ 53976 h 836613"/>
              <a:gd name="connsiteX2785" fmla="*/ 1523765 w 1803400"/>
              <a:gd name="connsiteY2785" fmla="*/ 53976 h 836613"/>
              <a:gd name="connsiteX2786" fmla="*/ 1522648 w 1803400"/>
              <a:gd name="connsiteY2786" fmla="*/ 53976 h 836613"/>
              <a:gd name="connsiteX2787" fmla="*/ 1521084 w 1803400"/>
              <a:gd name="connsiteY2787" fmla="*/ 53976 h 836613"/>
              <a:gd name="connsiteX2788" fmla="*/ 1519520 w 1803400"/>
              <a:gd name="connsiteY2788" fmla="*/ 53752 h 836613"/>
              <a:gd name="connsiteX2789" fmla="*/ 1517956 w 1803400"/>
              <a:gd name="connsiteY2789" fmla="*/ 53306 h 836613"/>
              <a:gd name="connsiteX2790" fmla="*/ 1516392 w 1803400"/>
              <a:gd name="connsiteY2790" fmla="*/ 52412 h 836613"/>
              <a:gd name="connsiteX2791" fmla="*/ 1515275 w 1803400"/>
              <a:gd name="connsiteY2791" fmla="*/ 51742 h 836613"/>
              <a:gd name="connsiteX2792" fmla="*/ 1513934 w 1803400"/>
              <a:gd name="connsiteY2792" fmla="*/ 51071 h 836613"/>
              <a:gd name="connsiteX2793" fmla="*/ 1513041 w 1803400"/>
              <a:gd name="connsiteY2793" fmla="*/ 49954 h 836613"/>
              <a:gd name="connsiteX2794" fmla="*/ 1511924 w 1803400"/>
              <a:gd name="connsiteY2794" fmla="*/ 49060 h 836613"/>
              <a:gd name="connsiteX2795" fmla="*/ 1510806 w 1803400"/>
              <a:gd name="connsiteY2795" fmla="*/ 47943 h 836613"/>
              <a:gd name="connsiteX2796" fmla="*/ 1510136 w 1803400"/>
              <a:gd name="connsiteY2796" fmla="*/ 46603 h 836613"/>
              <a:gd name="connsiteX2797" fmla="*/ 1509466 w 1803400"/>
              <a:gd name="connsiteY2797" fmla="*/ 45486 h 836613"/>
              <a:gd name="connsiteX2798" fmla="*/ 1508796 w 1803400"/>
              <a:gd name="connsiteY2798" fmla="*/ 43922 h 836613"/>
              <a:gd name="connsiteX2799" fmla="*/ 1508349 w 1803400"/>
              <a:gd name="connsiteY2799" fmla="*/ 42581 h 836613"/>
              <a:gd name="connsiteX2800" fmla="*/ 1508125 w 1803400"/>
              <a:gd name="connsiteY2800" fmla="*/ 41017 h 836613"/>
              <a:gd name="connsiteX2801" fmla="*/ 1508125 w 1803400"/>
              <a:gd name="connsiteY2801" fmla="*/ 39900 h 836613"/>
              <a:gd name="connsiteX2802" fmla="*/ 1508125 w 1803400"/>
              <a:gd name="connsiteY2802" fmla="*/ 38336 h 836613"/>
              <a:gd name="connsiteX2803" fmla="*/ 1508125 w 1803400"/>
              <a:gd name="connsiteY2803" fmla="*/ 36772 h 836613"/>
              <a:gd name="connsiteX2804" fmla="*/ 1508349 w 1803400"/>
              <a:gd name="connsiteY2804" fmla="*/ 35208 h 836613"/>
              <a:gd name="connsiteX2805" fmla="*/ 1508796 w 1803400"/>
              <a:gd name="connsiteY2805" fmla="*/ 33867 h 836613"/>
              <a:gd name="connsiteX2806" fmla="*/ 1509689 w 1803400"/>
              <a:gd name="connsiteY2806" fmla="*/ 32303 h 836613"/>
              <a:gd name="connsiteX2807" fmla="*/ 1510136 w 1803400"/>
              <a:gd name="connsiteY2807" fmla="*/ 30963 h 836613"/>
              <a:gd name="connsiteX2808" fmla="*/ 1511253 w 1803400"/>
              <a:gd name="connsiteY2808" fmla="*/ 29622 h 836613"/>
              <a:gd name="connsiteX2809" fmla="*/ 1512147 w 1803400"/>
              <a:gd name="connsiteY2809" fmla="*/ 28728 h 836613"/>
              <a:gd name="connsiteX2810" fmla="*/ 1513264 w 1803400"/>
              <a:gd name="connsiteY2810" fmla="*/ 27611 h 836613"/>
              <a:gd name="connsiteX2811" fmla="*/ 1514158 w 1803400"/>
              <a:gd name="connsiteY2811" fmla="*/ 26717 h 836613"/>
              <a:gd name="connsiteX2812" fmla="*/ 1515498 w 1803400"/>
              <a:gd name="connsiteY2812" fmla="*/ 25824 h 836613"/>
              <a:gd name="connsiteX2813" fmla="*/ 1516839 w 1803400"/>
              <a:gd name="connsiteY2813" fmla="*/ 25153 h 836613"/>
              <a:gd name="connsiteX2814" fmla="*/ 1517956 w 1803400"/>
              <a:gd name="connsiteY2814" fmla="*/ 24707 h 836613"/>
              <a:gd name="connsiteX2815" fmla="*/ 1519520 w 1803400"/>
              <a:gd name="connsiteY2815" fmla="*/ 24260 h 836613"/>
              <a:gd name="connsiteX2816" fmla="*/ 1246316 w 1803400"/>
              <a:gd name="connsiteY2816" fmla="*/ 23813 h 836613"/>
              <a:gd name="connsiteX2817" fmla="*/ 1247869 w 1803400"/>
              <a:gd name="connsiteY2817" fmla="*/ 23813 h 836613"/>
              <a:gd name="connsiteX2818" fmla="*/ 1249200 w 1803400"/>
              <a:gd name="connsiteY2818" fmla="*/ 24280 h 836613"/>
              <a:gd name="connsiteX2819" fmla="*/ 1250530 w 1803400"/>
              <a:gd name="connsiteY2819" fmla="*/ 24513 h 836613"/>
              <a:gd name="connsiteX2820" fmla="*/ 1252083 w 1803400"/>
              <a:gd name="connsiteY2820" fmla="*/ 24980 h 836613"/>
              <a:gd name="connsiteX2821" fmla="*/ 1253414 w 1803400"/>
              <a:gd name="connsiteY2821" fmla="*/ 25447 h 836613"/>
              <a:gd name="connsiteX2822" fmla="*/ 1254522 w 1803400"/>
              <a:gd name="connsiteY2822" fmla="*/ 25914 h 836613"/>
              <a:gd name="connsiteX2823" fmla="*/ 1255853 w 1803400"/>
              <a:gd name="connsiteY2823" fmla="*/ 27081 h 836613"/>
              <a:gd name="connsiteX2824" fmla="*/ 1257184 w 1803400"/>
              <a:gd name="connsiteY2824" fmla="*/ 27782 h 836613"/>
              <a:gd name="connsiteX2825" fmla="*/ 1258071 w 1803400"/>
              <a:gd name="connsiteY2825" fmla="*/ 28949 h 836613"/>
              <a:gd name="connsiteX2826" fmla="*/ 1258736 w 1803400"/>
              <a:gd name="connsiteY2826" fmla="*/ 30350 h 836613"/>
              <a:gd name="connsiteX2827" fmla="*/ 1259845 w 1803400"/>
              <a:gd name="connsiteY2827" fmla="*/ 31517 h 836613"/>
              <a:gd name="connsiteX2828" fmla="*/ 1260511 w 1803400"/>
              <a:gd name="connsiteY2828" fmla="*/ 32918 h 836613"/>
              <a:gd name="connsiteX2829" fmla="*/ 1261176 w 1803400"/>
              <a:gd name="connsiteY2829" fmla="*/ 34552 h 836613"/>
              <a:gd name="connsiteX2830" fmla="*/ 1261620 w 1803400"/>
              <a:gd name="connsiteY2830" fmla="*/ 35719 h 836613"/>
              <a:gd name="connsiteX2831" fmla="*/ 1261841 w 1803400"/>
              <a:gd name="connsiteY2831" fmla="*/ 37353 h 836613"/>
              <a:gd name="connsiteX2832" fmla="*/ 1262063 w 1803400"/>
              <a:gd name="connsiteY2832" fmla="*/ 38988 h 836613"/>
              <a:gd name="connsiteX2833" fmla="*/ 1262063 w 1803400"/>
              <a:gd name="connsiteY2833" fmla="*/ 40622 h 836613"/>
              <a:gd name="connsiteX2834" fmla="*/ 1261841 w 1803400"/>
              <a:gd name="connsiteY2834" fmla="*/ 42256 h 836613"/>
              <a:gd name="connsiteX2835" fmla="*/ 1261620 w 1803400"/>
              <a:gd name="connsiteY2835" fmla="*/ 43423 h 836613"/>
              <a:gd name="connsiteX2836" fmla="*/ 1261176 w 1803400"/>
              <a:gd name="connsiteY2836" fmla="*/ 45057 h 836613"/>
              <a:gd name="connsiteX2837" fmla="*/ 1260511 w 1803400"/>
              <a:gd name="connsiteY2837" fmla="*/ 46458 h 836613"/>
              <a:gd name="connsiteX2838" fmla="*/ 1259845 w 1803400"/>
              <a:gd name="connsiteY2838" fmla="*/ 47625 h 836613"/>
              <a:gd name="connsiteX2839" fmla="*/ 1259180 w 1803400"/>
              <a:gd name="connsiteY2839" fmla="*/ 49026 h 836613"/>
              <a:gd name="connsiteX2840" fmla="*/ 1258293 w 1803400"/>
              <a:gd name="connsiteY2840" fmla="*/ 50427 h 836613"/>
              <a:gd name="connsiteX2841" fmla="*/ 1257406 w 1803400"/>
              <a:gd name="connsiteY2841" fmla="*/ 51361 h 836613"/>
              <a:gd name="connsiteX2842" fmla="*/ 1256075 w 1803400"/>
              <a:gd name="connsiteY2842" fmla="*/ 52528 h 836613"/>
              <a:gd name="connsiteX2843" fmla="*/ 1254744 w 1803400"/>
              <a:gd name="connsiteY2843" fmla="*/ 53228 h 836613"/>
              <a:gd name="connsiteX2844" fmla="*/ 1253635 w 1803400"/>
              <a:gd name="connsiteY2844" fmla="*/ 54162 h 836613"/>
              <a:gd name="connsiteX2845" fmla="*/ 1252083 w 1803400"/>
              <a:gd name="connsiteY2845" fmla="*/ 54629 h 836613"/>
              <a:gd name="connsiteX2846" fmla="*/ 1250530 w 1803400"/>
              <a:gd name="connsiteY2846" fmla="*/ 55096 h 836613"/>
              <a:gd name="connsiteX2847" fmla="*/ 1249200 w 1803400"/>
              <a:gd name="connsiteY2847" fmla="*/ 55329 h 836613"/>
              <a:gd name="connsiteX2848" fmla="*/ 1247869 w 1803400"/>
              <a:gd name="connsiteY2848" fmla="*/ 55563 h 836613"/>
              <a:gd name="connsiteX2849" fmla="*/ 1246316 w 1803400"/>
              <a:gd name="connsiteY2849" fmla="*/ 55563 h 836613"/>
              <a:gd name="connsiteX2850" fmla="*/ 1244764 w 1803400"/>
              <a:gd name="connsiteY2850" fmla="*/ 55329 h 836613"/>
              <a:gd name="connsiteX2851" fmla="*/ 1243211 w 1803400"/>
              <a:gd name="connsiteY2851" fmla="*/ 55096 h 836613"/>
              <a:gd name="connsiteX2852" fmla="*/ 1242102 w 1803400"/>
              <a:gd name="connsiteY2852" fmla="*/ 54629 h 836613"/>
              <a:gd name="connsiteX2853" fmla="*/ 1240772 w 1803400"/>
              <a:gd name="connsiteY2853" fmla="*/ 54162 h 836613"/>
              <a:gd name="connsiteX2854" fmla="*/ 1239219 w 1803400"/>
              <a:gd name="connsiteY2854" fmla="*/ 53462 h 836613"/>
              <a:gd name="connsiteX2855" fmla="*/ 1238332 w 1803400"/>
              <a:gd name="connsiteY2855" fmla="*/ 52528 h 836613"/>
              <a:gd name="connsiteX2856" fmla="*/ 1237001 w 1803400"/>
              <a:gd name="connsiteY2856" fmla="*/ 51594 h 836613"/>
              <a:gd name="connsiteX2857" fmla="*/ 1235892 w 1803400"/>
              <a:gd name="connsiteY2857" fmla="*/ 50660 h 836613"/>
              <a:gd name="connsiteX2858" fmla="*/ 1235005 w 1803400"/>
              <a:gd name="connsiteY2858" fmla="*/ 49260 h 836613"/>
              <a:gd name="connsiteX2859" fmla="*/ 1234340 w 1803400"/>
              <a:gd name="connsiteY2859" fmla="*/ 47859 h 836613"/>
              <a:gd name="connsiteX2860" fmla="*/ 1233453 w 1803400"/>
              <a:gd name="connsiteY2860" fmla="*/ 46692 h 836613"/>
              <a:gd name="connsiteX2861" fmla="*/ 1233009 w 1803400"/>
              <a:gd name="connsiteY2861" fmla="*/ 45057 h 836613"/>
              <a:gd name="connsiteX2862" fmla="*/ 1232566 w 1803400"/>
              <a:gd name="connsiteY2862" fmla="*/ 43657 h 836613"/>
              <a:gd name="connsiteX2863" fmla="*/ 1232122 w 1803400"/>
              <a:gd name="connsiteY2863" fmla="*/ 42256 h 836613"/>
              <a:gd name="connsiteX2864" fmla="*/ 1231900 w 1803400"/>
              <a:gd name="connsiteY2864" fmla="*/ 40622 h 836613"/>
              <a:gd name="connsiteX2865" fmla="*/ 1231900 w 1803400"/>
              <a:gd name="connsiteY2865" fmla="*/ 38988 h 836613"/>
              <a:gd name="connsiteX2866" fmla="*/ 1232122 w 1803400"/>
              <a:gd name="connsiteY2866" fmla="*/ 37353 h 836613"/>
              <a:gd name="connsiteX2867" fmla="*/ 1232566 w 1803400"/>
              <a:gd name="connsiteY2867" fmla="*/ 35719 h 836613"/>
              <a:gd name="connsiteX2868" fmla="*/ 1232787 w 1803400"/>
              <a:gd name="connsiteY2868" fmla="*/ 34552 h 836613"/>
              <a:gd name="connsiteX2869" fmla="*/ 1233453 w 1803400"/>
              <a:gd name="connsiteY2869" fmla="*/ 33151 h 836613"/>
              <a:gd name="connsiteX2870" fmla="*/ 1233896 w 1803400"/>
              <a:gd name="connsiteY2870" fmla="*/ 31750 h 836613"/>
              <a:gd name="connsiteX2871" fmla="*/ 1234783 w 1803400"/>
              <a:gd name="connsiteY2871" fmla="*/ 30583 h 836613"/>
              <a:gd name="connsiteX2872" fmla="*/ 1235671 w 1803400"/>
              <a:gd name="connsiteY2872" fmla="*/ 29182 h 836613"/>
              <a:gd name="connsiteX2873" fmla="*/ 1236780 w 1803400"/>
              <a:gd name="connsiteY2873" fmla="*/ 28249 h 836613"/>
              <a:gd name="connsiteX2874" fmla="*/ 1237888 w 1803400"/>
              <a:gd name="connsiteY2874" fmla="*/ 27081 h 836613"/>
              <a:gd name="connsiteX2875" fmla="*/ 1238997 w 1803400"/>
              <a:gd name="connsiteY2875" fmla="*/ 26381 h 836613"/>
              <a:gd name="connsiteX2876" fmla="*/ 1240550 w 1803400"/>
              <a:gd name="connsiteY2876" fmla="*/ 25447 h 836613"/>
              <a:gd name="connsiteX2877" fmla="*/ 1241659 w 1803400"/>
              <a:gd name="connsiteY2877" fmla="*/ 24980 h 836613"/>
              <a:gd name="connsiteX2878" fmla="*/ 1243211 w 1803400"/>
              <a:gd name="connsiteY2878" fmla="*/ 24513 h 836613"/>
              <a:gd name="connsiteX2879" fmla="*/ 1244764 w 1803400"/>
              <a:gd name="connsiteY2879" fmla="*/ 24280 h 836613"/>
              <a:gd name="connsiteX2880" fmla="*/ 1452948 w 1803400"/>
              <a:gd name="connsiteY2880" fmla="*/ 6350 h 836613"/>
              <a:gd name="connsiteX2881" fmla="*/ 1454500 w 1803400"/>
              <a:gd name="connsiteY2881" fmla="*/ 6350 h 836613"/>
              <a:gd name="connsiteX2882" fmla="*/ 1456053 w 1803400"/>
              <a:gd name="connsiteY2882" fmla="*/ 6350 h 836613"/>
              <a:gd name="connsiteX2883" fmla="*/ 1457383 w 1803400"/>
              <a:gd name="connsiteY2883" fmla="*/ 6573 h 836613"/>
              <a:gd name="connsiteX2884" fmla="*/ 1458936 w 1803400"/>
              <a:gd name="connsiteY2884" fmla="*/ 6797 h 836613"/>
              <a:gd name="connsiteX2885" fmla="*/ 1460488 w 1803400"/>
              <a:gd name="connsiteY2885" fmla="*/ 7467 h 836613"/>
              <a:gd name="connsiteX2886" fmla="*/ 1461819 w 1803400"/>
              <a:gd name="connsiteY2886" fmla="*/ 7914 h 836613"/>
              <a:gd name="connsiteX2887" fmla="*/ 1462928 w 1803400"/>
              <a:gd name="connsiteY2887" fmla="*/ 8584 h 836613"/>
              <a:gd name="connsiteX2888" fmla="*/ 1464259 w 1803400"/>
              <a:gd name="connsiteY2888" fmla="*/ 9701 h 836613"/>
              <a:gd name="connsiteX2889" fmla="*/ 1465146 w 1803400"/>
              <a:gd name="connsiteY2889" fmla="*/ 10595 h 836613"/>
              <a:gd name="connsiteX2890" fmla="*/ 1466255 w 1803400"/>
              <a:gd name="connsiteY2890" fmla="*/ 11712 h 836613"/>
              <a:gd name="connsiteX2891" fmla="*/ 1467142 w 1803400"/>
              <a:gd name="connsiteY2891" fmla="*/ 12606 h 836613"/>
              <a:gd name="connsiteX2892" fmla="*/ 1468029 w 1803400"/>
              <a:gd name="connsiteY2892" fmla="*/ 13946 h 836613"/>
              <a:gd name="connsiteX2893" fmla="*/ 1468695 w 1803400"/>
              <a:gd name="connsiteY2893" fmla="*/ 15287 h 836613"/>
              <a:gd name="connsiteX2894" fmla="*/ 1469360 w 1803400"/>
              <a:gd name="connsiteY2894" fmla="*/ 16628 h 836613"/>
              <a:gd name="connsiteX2895" fmla="*/ 1469582 w 1803400"/>
              <a:gd name="connsiteY2895" fmla="*/ 17968 h 836613"/>
              <a:gd name="connsiteX2896" fmla="*/ 1469803 w 1803400"/>
              <a:gd name="connsiteY2896" fmla="*/ 19532 h 836613"/>
              <a:gd name="connsiteX2897" fmla="*/ 1470025 w 1803400"/>
              <a:gd name="connsiteY2897" fmla="*/ 21096 h 836613"/>
              <a:gd name="connsiteX2898" fmla="*/ 1470025 w 1803400"/>
              <a:gd name="connsiteY2898" fmla="*/ 22660 h 836613"/>
              <a:gd name="connsiteX2899" fmla="*/ 1469803 w 1803400"/>
              <a:gd name="connsiteY2899" fmla="*/ 24001 h 836613"/>
              <a:gd name="connsiteX2900" fmla="*/ 1469360 w 1803400"/>
              <a:gd name="connsiteY2900" fmla="*/ 25565 h 836613"/>
              <a:gd name="connsiteX2901" fmla="*/ 1468916 w 1803400"/>
              <a:gd name="connsiteY2901" fmla="*/ 27129 h 836613"/>
              <a:gd name="connsiteX2902" fmla="*/ 1468251 w 1803400"/>
              <a:gd name="connsiteY2902" fmla="*/ 28469 h 836613"/>
              <a:gd name="connsiteX2903" fmla="*/ 1467586 w 1803400"/>
              <a:gd name="connsiteY2903" fmla="*/ 29587 h 836613"/>
              <a:gd name="connsiteX2904" fmla="*/ 1466698 w 1803400"/>
              <a:gd name="connsiteY2904" fmla="*/ 30927 h 836613"/>
              <a:gd name="connsiteX2905" fmla="*/ 1465811 w 1803400"/>
              <a:gd name="connsiteY2905" fmla="*/ 31821 h 836613"/>
              <a:gd name="connsiteX2906" fmla="*/ 1464702 w 1803400"/>
              <a:gd name="connsiteY2906" fmla="*/ 32938 h 836613"/>
              <a:gd name="connsiteX2907" fmla="*/ 1463372 w 1803400"/>
              <a:gd name="connsiteY2907" fmla="*/ 33832 h 836613"/>
              <a:gd name="connsiteX2908" fmla="*/ 1462263 w 1803400"/>
              <a:gd name="connsiteY2908" fmla="*/ 34725 h 836613"/>
              <a:gd name="connsiteX2909" fmla="*/ 1460932 w 1803400"/>
              <a:gd name="connsiteY2909" fmla="*/ 35172 h 836613"/>
              <a:gd name="connsiteX2910" fmla="*/ 1459823 w 1803400"/>
              <a:gd name="connsiteY2910" fmla="*/ 35619 h 836613"/>
              <a:gd name="connsiteX2911" fmla="*/ 1458271 w 1803400"/>
              <a:gd name="connsiteY2911" fmla="*/ 36289 h 836613"/>
              <a:gd name="connsiteX2912" fmla="*/ 1456940 w 1803400"/>
              <a:gd name="connsiteY2912" fmla="*/ 36513 h 836613"/>
              <a:gd name="connsiteX2913" fmla="*/ 1455387 w 1803400"/>
              <a:gd name="connsiteY2913" fmla="*/ 36513 h 836613"/>
              <a:gd name="connsiteX2914" fmla="*/ 1453835 w 1803400"/>
              <a:gd name="connsiteY2914" fmla="*/ 36513 h 836613"/>
              <a:gd name="connsiteX2915" fmla="*/ 1452504 w 1803400"/>
              <a:gd name="connsiteY2915" fmla="*/ 36289 h 836613"/>
              <a:gd name="connsiteX2916" fmla="*/ 1450952 w 1803400"/>
              <a:gd name="connsiteY2916" fmla="*/ 36066 h 836613"/>
              <a:gd name="connsiteX2917" fmla="*/ 1449399 w 1803400"/>
              <a:gd name="connsiteY2917" fmla="*/ 35396 h 836613"/>
              <a:gd name="connsiteX2918" fmla="*/ 1448068 w 1803400"/>
              <a:gd name="connsiteY2918" fmla="*/ 34949 h 836613"/>
              <a:gd name="connsiteX2919" fmla="*/ 1446738 w 1803400"/>
              <a:gd name="connsiteY2919" fmla="*/ 34279 h 836613"/>
              <a:gd name="connsiteX2920" fmla="*/ 1445629 w 1803400"/>
              <a:gd name="connsiteY2920" fmla="*/ 33161 h 836613"/>
              <a:gd name="connsiteX2921" fmla="*/ 1444298 w 1803400"/>
              <a:gd name="connsiteY2921" fmla="*/ 32491 h 836613"/>
              <a:gd name="connsiteX2922" fmla="*/ 1443411 w 1803400"/>
              <a:gd name="connsiteY2922" fmla="*/ 31151 h 836613"/>
              <a:gd name="connsiteX2923" fmla="*/ 1442745 w 1803400"/>
              <a:gd name="connsiteY2923" fmla="*/ 30033 h 836613"/>
              <a:gd name="connsiteX2924" fmla="*/ 1441858 w 1803400"/>
              <a:gd name="connsiteY2924" fmla="*/ 28916 h 836613"/>
              <a:gd name="connsiteX2925" fmla="*/ 1441193 w 1803400"/>
              <a:gd name="connsiteY2925" fmla="*/ 27576 h 836613"/>
              <a:gd name="connsiteX2926" fmla="*/ 1440528 w 1803400"/>
              <a:gd name="connsiteY2926" fmla="*/ 26235 h 836613"/>
              <a:gd name="connsiteX2927" fmla="*/ 1440306 w 1803400"/>
              <a:gd name="connsiteY2927" fmla="*/ 24895 h 836613"/>
              <a:gd name="connsiteX2928" fmla="*/ 1440084 w 1803400"/>
              <a:gd name="connsiteY2928" fmla="*/ 23331 h 836613"/>
              <a:gd name="connsiteX2929" fmla="*/ 1439862 w 1803400"/>
              <a:gd name="connsiteY2929" fmla="*/ 21767 h 836613"/>
              <a:gd name="connsiteX2930" fmla="*/ 1439862 w 1803400"/>
              <a:gd name="connsiteY2930" fmla="*/ 20203 h 836613"/>
              <a:gd name="connsiteX2931" fmla="*/ 1440084 w 1803400"/>
              <a:gd name="connsiteY2931" fmla="*/ 18862 h 836613"/>
              <a:gd name="connsiteX2932" fmla="*/ 1440306 w 1803400"/>
              <a:gd name="connsiteY2932" fmla="*/ 17298 h 836613"/>
              <a:gd name="connsiteX2933" fmla="*/ 1440971 w 1803400"/>
              <a:gd name="connsiteY2933" fmla="*/ 15957 h 836613"/>
              <a:gd name="connsiteX2934" fmla="*/ 1441637 w 1803400"/>
              <a:gd name="connsiteY2934" fmla="*/ 14393 h 836613"/>
              <a:gd name="connsiteX2935" fmla="*/ 1442302 w 1803400"/>
              <a:gd name="connsiteY2935" fmla="*/ 13276 h 836613"/>
              <a:gd name="connsiteX2936" fmla="*/ 1443189 w 1803400"/>
              <a:gd name="connsiteY2936" fmla="*/ 11936 h 836613"/>
              <a:gd name="connsiteX2937" fmla="*/ 1444076 w 1803400"/>
              <a:gd name="connsiteY2937" fmla="*/ 10818 h 836613"/>
              <a:gd name="connsiteX2938" fmla="*/ 1445185 w 1803400"/>
              <a:gd name="connsiteY2938" fmla="*/ 9925 h 836613"/>
              <a:gd name="connsiteX2939" fmla="*/ 1446516 w 1803400"/>
              <a:gd name="connsiteY2939" fmla="*/ 9031 h 836613"/>
              <a:gd name="connsiteX2940" fmla="*/ 1447403 w 1803400"/>
              <a:gd name="connsiteY2940" fmla="*/ 8137 h 836613"/>
              <a:gd name="connsiteX2941" fmla="*/ 1448956 w 1803400"/>
              <a:gd name="connsiteY2941" fmla="*/ 7690 h 836613"/>
              <a:gd name="connsiteX2942" fmla="*/ 1450064 w 1803400"/>
              <a:gd name="connsiteY2942" fmla="*/ 7020 h 836613"/>
              <a:gd name="connsiteX2943" fmla="*/ 1451617 w 1803400"/>
              <a:gd name="connsiteY2943" fmla="*/ 6573 h 836613"/>
              <a:gd name="connsiteX2944" fmla="*/ 1315466 w 1803400"/>
              <a:gd name="connsiteY2944" fmla="*/ 6350 h 836613"/>
              <a:gd name="connsiteX2945" fmla="*/ 1317018 w 1803400"/>
              <a:gd name="connsiteY2945" fmla="*/ 6572 h 836613"/>
              <a:gd name="connsiteX2946" fmla="*/ 1318571 w 1803400"/>
              <a:gd name="connsiteY2946" fmla="*/ 6793 h 836613"/>
              <a:gd name="connsiteX2947" fmla="*/ 1320123 w 1803400"/>
              <a:gd name="connsiteY2947" fmla="*/ 7015 h 836613"/>
              <a:gd name="connsiteX2948" fmla="*/ 1321232 w 1803400"/>
              <a:gd name="connsiteY2948" fmla="*/ 7902 h 836613"/>
              <a:gd name="connsiteX2949" fmla="*/ 1322563 w 1803400"/>
              <a:gd name="connsiteY2949" fmla="*/ 8346 h 836613"/>
              <a:gd name="connsiteX2950" fmla="*/ 1323893 w 1803400"/>
              <a:gd name="connsiteY2950" fmla="*/ 9011 h 836613"/>
              <a:gd name="connsiteX2951" fmla="*/ 1325002 w 1803400"/>
              <a:gd name="connsiteY2951" fmla="*/ 10120 h 836613"/>
              <a:gd name="connsiteX2952" fmla="*/ 1326111 w 1803400"/>
              <a:gd name="connsiteY2952" fmla="*/ 11007 h 836613"/>
              <a:gd name="connsiteX2953" fmla="*/ 1326998 w 1803400"/>
              <a:gd name="connsiteY2953" fmla="*/ 12116 h 836613"/>
              <a:gd name="connsiteX2954" fmla="*/ 1327886 w 1803400"/>
              <a:gd name="connsiteY2954" fmla="*/ 13447 h 836613"/>
              <a:gd name="connsiteX2955" fmla="*/ 1328551 w 1803400"/>
              <a:gd name="connsiteY2955" fmla="*/ 14556 h 836613"/>
              <a:gd name="connsiteX2956" fmla="*/ 1328995 w 1803400"/>
              <a:gd name="connsiteY2956" fmla="*/ 15887 h 836613"/>
              <a:gd name="connsiteX2957" fmla="*/ 1329660 w 1803400"/>
              <a:gd name="connsiteY2957" fmla="*/ 17439 h 836613"/>
              <a:gd name="connsiteX2958" fmla="*/ 1330103 w 1803400"/>
              <a:gd name="connsiteY2958" fmla="*/ 18992 h 836613"/>
              <a:gd name="connsiteX2959" fmla="*/ 1330103 w 1803400"/>
              <a:gd name="connsiteY2959" fmla="*/ 20322 h 836613"/>
              <a:gd name="connsiteX2960" fmla="*/ 1330325 w 1803400"/>
              <a:gd name="connsiteY2960" fmla="*/ 21875 h 836613"/>
              <a:gd name="connsiteX2961" fmla="*/ 1330103 w 1803400"/>
              <a:gd name="connsiteY2961" fmla="*/ 23427 h 836613"/>
              <a:gd name="connsiteX2962" fmla="*/ 1329882 w 1803400"/>
              <a:gd name="connsiteY2962" fmla="*/ 24980 h 836613"/>
              <a:gd name="connsiteX2963" fmla="*/ 1329660 w 1803400"/>
              <a:gd name="connsiteY2963" fmla="*/ 26089 h 836613"/>
              <a:gd name="connsiteX2964" fmla="*/ 1328773 w 1803400"/>
              <a:gd name="connsiteY2964" fmla="*/ 27641 h 836613"/>
              <a:gd name="connsiteX2965" fmla="*/ 1328329 w 1803400"/>
              <a:gd name="connsiteY2965" fmla="*/ 28972 h 836613"/>
              <a:gd name="connsiteX2966" fmla="*/ 1327664 w 1803400"/>
              <a:gd name="connsiteY2966" fmla="*/ 30081 h 836613"/>
              <a:gd name="connsiteX2967" fmla="*/ 1326555 w 1803400"/>
              <a:gd name="connsiteY2967" fmla="*/ 31190 h 836613"/>
              <a:gd name="connsiteX2968" fmla="*/ 1325668 w 1803400"/>
              <a:gd name="connsiteY2968" fmla="*/ 32299 h 836613"/>
              <a:gd name="connsiteX2969" fmla="*/ 1324559 w 1803400"/>
              <a:gd name="connsiteY2969" fmla="*/ 33186 h 836613"/>
              <a:gd name="connsiteX2970" fmla="*/ 1323228 w 1803400"/>
              <a:gd name="connsiteY2970" fmla="*/ 34295 h 836613"/>
              <a:gd name="connsiteX2971" fmla="*/ 1322119 w 1803400"/>
              <a:gd name="connsiteY2971" fmla="*/ 34739 h 836613"/>
              <a:gd name="connsiteX2972" fmla="*/ 1320788 w 1803400"/>
              <a:gd name="connsiteY2972" fmla="*/ 35404 h 836613"/>
              <a:gd name="connsiteX2973" fmla="*/ 1319236 w 1803400"/>
              <a:gd name="connsiteY2973" fmla="*/ 36069 h 836613"/>
              <a:gd name="connsiteX2974" fmla="*/ 1317683 w 1803400"/>
              <a:gd name="connsiteY2974" fmla="*/ 36291 h 836613"/>
              <a:gd name="connsiteX2975" fmla="*/ 1316353 w 1803400"/>
              <a:gd name="connsiteY2975" fmla="*/ 36513 h 836613"/>
              <a:gd name="connsiteX2976" fmla="*/ 1314800 w 1803400"/>
              <a:gd name="connsiteY2976" fmla="*/ 36513 h 836613"/>
              <a:gd name="connsiteX2977" fmla="*/ 1313248 w 1803400"/>
              <a:gd name="connsiteY2977" fmla="*/ 36513 h 836613"/>
              <a:gd name="connsiteX2978" fmla="*/ 1311695 w 1803400"/>
              <a:gd name="connsiteY2978" fmla="*/ 36291 h 836613"/>
              <a:gd name="connsiteX2979" fmla="*/ 1310586 w 1803400"/>
              <a:gd name="connsiteY2979" fmla="*/ 35626 h 836613"/>
              <a:gd name="connsiteX2980" fmla="*/ 1309034 w 1803400"/>
              <a:gd name="connsiteY2980" fmla="*/ 35182 h 836613"/>
              <a:gd name="connsiteX2981" fmla="*/ 1307703 w 1803400"/>
              <a:gd name="connsiteY2981" fmla="*/ 34517 h 836613"/>
              <a:gd name="connsiteX2982" fmla="*/ 1306594 w 1803400"/>
              <a:gd name="connsiteY2982" fmla="*/ 33630 h 836613"/>
              <a:gd name="connsiteX2983" fmla="*/ 1305485 w 1803400"/>
              <a:gd name="connsiteY2983" fmla="*/ 32964 h 836613"/>
              <a:gd name="connsiteX2984" fmla="*/ 1304376 w 1803400"/>
              <a:gd name="connsiteY2984" fmla="*/ 31855 h 836613"/>
              <a:gd name="connsiteX2985" fmla="*/ 1303489 w 1803400"/>
              <a:gd name="connsiteY2985" fmla="*/ 30746 h 836613"/>
              <a:gd name="connsiteX2986" fmla="*/ 1302380 w 1803400"/>
              <a:gd name="connsiteY2986" fmla="*/ 29637 h 836613"/>
              <a:gd name="connsiteX2987" fmla="*/ 1301937 w 1803400"/>
              <a:gd name="connsiteY2987" fmla="*/ 28529 h 836613"/>
              <a:gd name="connsiteX2988" fmla="*/ 1301271 w 1803400"/>
              <a:gd name="connsiteY2988" fmla="*/ 26976 h 836613"/>
              <a:gd name="connsiteX2989" fmla="*/ 1300828 w 1803400"/>
              <a:gd name="connsiteY2989" fmla="*/ 25645 h 836613"/>
              <a:gd name="connsiteX2990" fmla="*/ 1300384 w 1803400"/>
              <a:gd name="connsiteY2990" fmla="*/ 24093 h 836613"/>
              <a:gd name="connsiteX2991" fmla="*/ 1300162 w 1803400"/>
              <a:gd name="connsiteY2991" fmla="*/ 22762 h 836613"/>
              <a:gd name="connsiteX2992" fmla="*/ 1300162 w 1803400"/>
              <a:gd name="connsiteY2992" fmla="*/ 21210 h 836613"/>
              <a:gd name="connsiteX2993" fmla="*/ 1300162 w 1803400"/>
              <a:gd name="connsiteY2993" fmla="*/ 19657 h 836613"/>
              <a:gd name="connsiteX2994" fmla="*/ 1300384 w 1803400"/>
              <a:gd name="connsiteY2994" fmla="*/ 18105 h 836613"/>
              <a:gd name="connsiteX2995" fmla="*/ 1301049 w 1803400"/>
              <a:gd name="connsiteY2995" fmla="*/ 16552 h 836613"/>
              <a:gd name="connsiteX2996" fmla="*/ 1301493 w 1803400"/>
              <a:gd name="connsiteY2996" fmla="*/ 15443 h 836613"/>
              <a:gd name="connsiteX2997" fmla="*/ 1302158 w 1803400"/>
              <a:gd name="connsiteY2997" fmla="*/ 14112 h 836613"/>
              <a:gd name="connsiteX2998" fmla="*/ 1303045 w 1803400"/>
              <a:gd name="connsiteY2998" fmla="*/ 12782 h 836613"/>
              <a:gd name="connsiteX2999" fmla="*/ 1303711 w 1803400"/>
              <a:gd name="connsiteY2999" fmla="*/ 11673 h 836613"/>
              <a:gd name="connsiteX3000" fmla="*/ 1304820 w 1803400"/>
              <a:gd name="connsiteY3000" fmla="*/ 10564 h 836613"/>
              <a:gd name="connsiteX3001" fmla="*/ 1305929 w 1803400"/>
              <a:gd name="connsiteY3001" fmla="*/ 9677 h 836613"/>
              <a:gd name="connsiteX3002" fmla="*/ 1307038 w 1803400"/>
              <a:gd name="connsiteY3002" fmla="*/ 8790 h 836613"/>
              <a:gd name="connsiteX3003" fmla="*/ 1308147 w 1803400"/>
              <a:gd name="connsiteY3003" fmla="*/ 8124 h 836613"/>
              <a:gd name="connsiteX3004" fmla="*/ 1309699 w 1803400"/>
              <a:gd name="connsiteY3004" fmla="*/ 7681 h 836613"/>
              <a:gd name="connsiteX3005" fmla="*/ 1311030 w 1803400"/>
              <a:gd name="connsiteY3005" fmla="*/ 7015 h 836613"/>
              <a:gd name="connsiteX3006" fmla="*/ 1312582 w 1803400"/>
              <a:gd name="connsiteY3006" fmla="*/ 6572 h 836613"/>
              <a:gd name="connsiteX3007" fmla="*/ 1314135 w 1803400"/>
              <a:gd name="connsiteY3007" fmla="*/ 6572 h 836613"/>
              <a:gd name="connsiteX3008" fmla="*/ 1383418 w 1803400"/>
              <a:gd name="connsiteY3008" fmla="*/ 0 h 836613"/>
              <a:gd name="connsiteX3009" fmla="*/ 1384982 w 1803400"/>
              <a:gd name="connsiteY3009" fmla="*/ 0 h 836613"/>
              <a:gd name="connsiteX3010" fmla="*/ 1386769 w 1803400"/>
              <a:gd name="connsiteY3010" fmla="*/ 0 h 836613"/>
              <a:gd name="connsiteX3011" fmla="*/ 1388333 w 1803400"/>
              <a:gd name="connsiteY3011" fmla="*/ 222 h 836613"/>
              <a:gd name="connsiteX3012" fmla="*/ 1389451 w 1803400"/>
              <a:gd name="connsiteY3012" fmla="*/ 665 h 836613"/>
              <a:gd name="connsiteX3013" fmla="*/ 1391015 w 1803400"/>
              <a:gd name="connsiteY3013" fmla="*/ 1331 h 836613"/>
              <a:gd name="connsiteX3014" fmla="*/ 1392355 w 1803400"/>
              <a:gd name="connsiteY3014" fmla="*/ 1774 h 836613"/>
              <a:gd name="connsiteX3015" fmla="*/ 1393472 w 1803400"/>
              <a:gd name="connsiteY3015" fmla="*/ 2440 h 836613"/>
              <a:gd name="connsiteX3016" fmla="*/ 1394813 w 1803400"/>
              <a:gd name="connsiteY3016" fmla="*/ 3548 h 836613"/>
              <a:gd name="connsiteX3017" fmla="*/ 1395930 w 1803400"/>
              <a:gd name="connsiteY3017" fmla="*/ 4436 h 836613"/>
              <a:gd name="connsiteX3018" fmla="*/ 1396824 w 1803400"/>
              <a:gd name="connsiteY3018" fmla="*/ 5545 h 836613"/>
              <a:gd name="connsiteX3019" fmla="*/ 1397494 w 1803400"/>
              <a:gd name="connsiteY3019" fmla="*/ 6432 h 836613"/>
              <a:gd name="connsiteX3020" fmla="*/ 1398388 w 1803400"/>
              <a:gd name="connsiteY3020" fmla="*/ 7762 h 836613"/>
              <a:gd name="connsiteX3021" fmla="*/ 1399058 w 1803400"/>
              <a:gd name="connsiteY3021" fmla="*/ 9315 h 836613"/>
              <a:gd name="connsiteX3022" fmla="*/ 1399728 w 1803400"/>
              <a:gd name="connsiteY3022" fmla="*/ 10646 h 836613"/>
              <a:gd name="connsiteX3023" fmla="*/ 1399952 w 1803400"/>
              <a:gd name="connsiteY3023" fmla="*/ 11976 h 836613"/>
              <a:gd name="connsiteX3024" fmla="*/ 1400175 w 1803400"/>
              <a:gd name="connsiteY3024" fmla="*/ 13529 h 836613"/>
              <a:gd name="connsiteX3025" fmla="*/ 1400175 w 1803400"/>
              <a:gd name="connsiteY3025" fmla="*/ 15081 h 836613"/>
              <a:gd name="connsiteX3026" fmla="*/ 1400175 w 1803400"/>
              <a:gd name="connsiteY3026" fmla="*/ 16634 h 836613"/>
              <a:gd name="connsiteX3027" fmla="*/ 1399952 w 1803400"/>
              <a:gd name="connsiteY3027" fmla="*/ 18186 h 836613"/>
              <a:gd name="connsiteX3028" fmla="*/ 1399728 w 1803400"/>
              <a:gd name="connsiteY3028" fmla="*/ 19517 h 836613"/>
              <a:gd name="connsiteX3029" fmla="*/ 1399058 w 1803400"/>
              <a:gd name="connsiteY3029" fmla="*/ 20848 h 836613"/>
              <a:gd name="connsiteX3030" fmla="*/ 1398388 w 1803400"/>
              <a:gd name="connsiteY3030" fmla="*/ 22179 h 836613"/>
              <a:gd name="connsiteX3031" fmla="*/ 1397494 w 1803400"/>
              <a:gd name="connsiteY3031" fmla="*/ 23287 h 836613"/>
              <a:gd name="connsiteX3032" fmla="*/ 1396824 w 1803400"/>
              <a:gd name="connsiteY3032" fmla="*/ 24618 h 836613"/>
              <a:gd name="connsiteX3033" fmla="*/ 1395930 w 1803400"/>
              <a:gd name="connsiteY3033" fmla="*/ 25505 h 836613"/>
              <a:gd name="connsiteX3034" fmla="*/ 1394813 w 1803400"/>
              <a:gd name="connsiteY3034" fmla="*/ 26614 h 836613"/>
              <a:gd name="connsiteX3035" fmla="*/ 1393472 w 1803400"/>
              <a:gd name="connsiteY3035" fmla="*/ 27280 h 836613"/>
              <a:gd name="connsiteX3036" fmla="*/ 1392355 w 1803400"/>
              <a:gd name="connsiteY3036" fmla="*/ 28167 h 836613"/>
              <a:gd name="connsiteX3037" fmla="*/ 1391015 w 1803400"/>
              <a:gd name="connsiteY3037" fmla="*/ 28832 h 836613"/>
              <a:gd name="connsiteX3038" fmla="*/ 1389451 w 1803400"/>
              <a:gd name="connsiteY3038" fmla="*/ 29276 h 836613"/>
              <a:gd name="connsiteX3039" fmla="*/ 1388333 w 1803400"/>
              <a:gd name="connsiteY3039" fmla="*/ 29719 h 836613"/>
              <a:gd name="connsiteX3040" fmla="*/ 1386769 w 1803400"/>
              <a:gd name="connsiteY3040" fmla="*/ 29941 h 836613"/>
              <a:gd name="connsiteX3041" fmla="*/ 1384982 w 1803400"/>
              <a:gd name="connsiteY3041" fmla="*/ 30163 h 836613"/>
              <a:gd name="connsiteX3042" fmla="*/ 1383418 w 1803400"/>
              <a:gd name="connsiteY3042" fmla="*/ 29941 h 836613"/>
              <a:gd name="connsiteX3043" fmla="*/ 1381854 w 1803400"/>
              <a:gd name="connsiteY3043" fmla="*/ 29719 h 836613"/>
              <a:gd name="connsiteX3044" fmla="*/ 1380737 w 1803400"/>
              <a:gd name="connsiteY3044" fmla="*/ 29276 h 836613"/>
              <a:gd name="connsiteX3045" fmla="*/ 1379173 w 1803400"/>
              <a:gd name="connsiteY3045" fmla="*/ 28832 h 836613"/>
              <a:gd name="connsiteX3046" fmla="*/ 1377832 w 1803400"/>
              <a:gd name="connsiteY3046" fmla="*/ 28167 h 836613"/>
              <a:gd name="connsiteX3047" fmla="*/ 1376715 w 1803400"/>
              <a:gd name="connsiteY3047" fmla="*/ 27280 h 836613"/>
              <a:gd name="connsiteX3048" fmla="*/ 1375375 w 1803400"/>
              <a:gd name="connsiteY3048" fmla="*/ 26614 h 836613"/>
              <a:gd name="connsiteX3049" fmla="*/ 1374257 w 1803400"/>
              <a:gd name="connsiteY3049" fmla="*/ 25505 h 836613"/>
              <a:gd name="connsiteX3050" fmla="*/ 1373364 w 1803400"/>
              <a:gd name="connsiteY3050" fmla="*/ 24618 h 836613"/>
              <a:gd name="connsiteX3051" fmla="*/ 1372470 w 1803400"/>
              <a:gd name="connsiteY3051" fmla="*/ 23287 h 836613"/>
              <a:gd name="connsiteX3052" fmla="*/ 1371800 w 1803400"/>
              <a:gd name="connsiteY3052" fmla="*/ 22179 h 836613"/>
              <a:gd name="connsiteX3053" fmla="*/ 1371129 w 1803400"/>
              <a:gd name="connsiteY3053" fmla="*/ 20848 h 836613"/>
              <a:gd name="connsiteX3054" fmla="*/ 1370459 w 1803400"/>
              <a:gd name="connsiteY3054" fmla="*/ 19517 h 836613"/>
              <a:gd name="connsiteX3055" fmla="*/ 1370236 w 1803400"/>
              <a:gd name="connsiteY3055" fmla="*/ 18186 h 836613"/>
              <a:gd name="connsiteX3056" fmla="*/ 1370012 w 1803400"/>
              <a:gd name="connsiteY3056" fmla="*/ 16634 h 836613"/>
              <a:gd name="connsiteX3057" fmla="*/ 1370012 w 1803400"/>
              <a:gd name="connsiteY3057" fmla="*/ 15081 h 836613"/>
              <a:gd name="connsiteX3058" fmla="*/ 1370012 w 1803400"/>
              <a:gd name="connsiteY3058" fmla="*/ 13529 h 836613"/>
              <a:gd name="connsiteX3059" fmla="*/ 1370236 w 1803400"/>
              <a:gd name="connsiteY3059" fmla="*/ 11976 h 836613"/>
              <a:gd name="connsiteX3060" fmla="*/ 1370459 w 1803400"/>
              <a:gd name="connsiteY3060" fmla="*/ 10646 h 836613"/>
              <a:gd name="connsiteX3061" fmla="*/ 1371129 w 1803400"/>
              <a:gd name="connsiteY3061" fmla="*/ 9315 h 836613"/>
              <a:gd name="connsiteX3062" fmla="*/ 1371800 w 1803400"/>
              <a:gd name="connsiteY3062" fmla="*/ 7762 h 836613"/>
              <a:gd name="connsiteX3063" fmla="*/ 1372470 w 1803400"/>
              <a:gd name="connsiteY3063" fmla="*/ 6432 h 836613"/>
              <a:gd name="connsiteX3064" fmla="*/ 1373364 w 1803400"/>
              <a:gd name="connsiteY3064" fmla="*/ 5545 h 836613"/>
              <a:gd name="connsiteX3065" fmla="*/ 1374257 w 1803400"/>
              <a:gd name="connsiteY3065" fmla="*/ 4436 h 836613"/>
              <a:gd name="connsiteX3066" fmla="*/ 1375375 w 1803400"/>
              <a:gd name="connsiteY3066" fmla="*/ 3548 h 836613"/>
              <a:gd name="connsiteX3067" fmla="*/ 1376715 w 1803400"/>
              <a:gd name="connsiteY3067" fmla="*/ 2440 h 836613"/>
              <a:gd name="connsiteX3068" fmla="*/ 1377832 w 1803400"/>
              <a:gd name="connsiteY3068" fmla="*/ 1774 h 836613"/>
              <a:gd name="connsiteX3069" fmla="*/ 1379173 w 1803400"/>
              <a:gd name="connsiteY3069" fmla="*/ 1331 h 836613"/>
              <a:gd name="connsiteX3070" fmla="*/ 1380737 w 1803400"/>
              <a:gd name="connsiteY3070" fmla="*/ 665 h 836613"/>
              <a:gd name="connsiteX3071" fmla="*/ 1381854 w 1803400"/>
              <a:gd name="connsiteY3071" fmla="*/ 222 h 8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</a:cxnLst>
            <a:rect l="l" t="t" r="r" b="b"/>
            <a:pathLst>
              <a:path w="1803400" h="836613">
                <a:moveTo>
                  <a:pt x="1383418" y="806450"/>
                </a:moveTo>
                <a:lnTo>
                  <a:pt x="1384982" y="806450"/>
                </a:lnTo>
                <a:lnTo>
                  <a:pt x="1386769" y="806450"/>
                </a:lnTo>
                <a:lnTo>
                  <a:pt x="1388333" y="806894"/>
                </a:lnTo>
                <a:lnTo>
                  <a:pt x="1389451" y="807337"/>
                </a:lnTo>
                <a:lnTo>
                  <a:pt x="1391015" y="807781"/>
                </a:lnTo>
                <a:lnTo>
                  <a:pt x="1392355" y="808224"/>
                </a:lnTo>
                <a:lnTo>
                  <a:pt x="1393472" y="809112"/>
                </a:lnTo>
                <a:lnTo>
                  <a:pt x="1394813" y="809999"/>
                </a:lnTo>
                <a:lnTo>
                  <a:pt x="1395930" y="811108"/>
                </a:lnTo>
                <a:lnTo>
                  <a:pt x="1396824" y="811995"/>
                </a:lnTo>
                <a:lnTo>
                  <a:pt x="1397494" y="813104"/>
                </a:lnTo>
                <a:lnTo>
                  <a:pt x="1398388" y="814434"/>
                </a:lnTo>
                <a:lnTo>
                  <a:pt x="1399058" y="815765"/>
                </a:lnTo>
                <a:lnTo>
                  <a:pt x="1399728" y="817096"/>
                </a:lnTo>
                <a:lnTo>
                  <a:pt x="1399952" y="818648"/>
                </a:lnTo>
                <a:lnTo>
                  <a:pt x="1400175" y="820201"/>
                </a:lnTo>
                <a:lnTo>
                  <a:pt x="1400175" y="821532"/>
                </a:lnTo>
                <a:lnTo>
                  <a:pt x="1400175" y="823084"/>
                </a:lnTo>
                <a:lnTo>
                  <a:pt x="1399952" y="824637"/>
                </a:lnTo>
                <a:lnTo>
                  <a:pt x="1399728" y="826189"/>
                </a:lnTo>
                <a:lnTo>
                  <a:pt x="1399058" y="827298"/>
                </a:lnTo>
                <a:lnTo>
                  <a:pt x="1398388" y="828629"/>
                </a:lnTo>
                <a:lnTo>
                  <a:pt x="1397494" y="829960"/>
                </a:lnTo>
                <a:lnTo>
                  <a:pt x="1396824" y="831068"/>
                </a:lnTo>
                <a:lnTo>
                  <a:pt x="1395930" y="832177"/>
                </a:lnTo>
                <a:lnTo>
                  <a:pt x="1394813" y="833065"/>
                </a:lnTo>
                <a:lnTo>
                  <a:pt x="1393472" y="834173"/>
                </a:lnTo>
                <a:lnTo>
                  <a:pt x="1392355" y="834839"/>
                </a:lnTo>
                <a:lnTo>
                  <a:pt x="1391015" y="835504"/>
                </a:lnTo>
                <a:lnTo>
                  <a:pt x="1389451" y="835948"/>
                </a:lnTo>
                <a:lnTo>
                  <a:pt x="1388333" y="836391"/>
                </a:lnTo>
                <a:lnTo>
                  <a:pt x="1386769" y="836391"/>
                </a:lnTo>
                <a:lnTo>
                  <a:pt x="1384982" y="836613"/>
                </a:lnTo>
                <a:lnTo>
                  <a:pt x="1383418" y="836391"/>
                </a:lnTo>
                <a:lnTo>
                  <a:pt x="1381854" y="836391"/>
                </a:lnTo>
                <a:lnTo>
                  <a:pt x="1380737" y="835948"/>
                </a:lnTo>
                <a:lnTo>
                  <a:pt x="1379173" y="835504"/>
                </a:lnTo>
                <a:lnTo>
                  <a:pt x="1377832" y="834839"/>
                </a:lnTo>
                <a:lnTo>
                  <a:pt x="1376715" y="834173"/>
                </a:lnTo>
                <a:lnTo>
                  <a:pt x="1375375" y="833065"/>
                </a:lnTo>
                <a:lnTo>
                  <a:pt x="1374257" y="832177"/>
                </a:lnTo>
                <a:lnTo>
                  <a:pt x="1373364" y="831068"/>
                </a:lnTo>
                <a:lnTo>
                  <a:pt x="1372470" y="829960"/>
                </a:lnTo>
                <a:lnTo>
                  <a:pt x="1371800" y="828629"/>
                </a:lnTo>
                <a:lnTo>
                  <a:pt x="1371129" y="827298"/>
                </a:lnTo>
                <a:lnTo>
                  <a:pt x="1370459" y="826189"/>
                </a:lnTo>
                <a:lnTo>
                  <a:pt x="1370236" y="824637"/>
                </a:lnTo>
                <a:lnTo>
                  <a:pt x="1370012" y="823084"/>
                </a:lnTo>
                <a:lnTo>
                  <a:pt x="1370012" y="821532"/>
                </a:lnTo>
                <a:lnTo>
                  <a:pt x="1370012" y="820201"/>
                </a:lnTo>
                <a:lnTo>
                  <a:pt x="1370236" y="818648"/>
                </a:lnTo>
                <a:lnTo>
                  <a:pt x="1370459" y="817096"/>
                </a:lnTo>
                <a:lnTo>
                  <a:pt x="1371129" y="815765"/>
                </a:lnTo>
                <a:lnTo>
                  <a:pt x="1371800" y="814434"/>
                </a:lnTo>
                <a:lnTo>
                  <a:pt x="1372470" y="813104"/>
                </a:lnTo>
                <a:lnTo>
                  <a:pt x="1373364" y="811995"/>
                </a:lnTo>
                <a:lnTo>
                  <a:pt x="1374257" y="811108"/>
                </a:lnTo>
                <a:lnTo>
                  <a:pt x="1375375" y="809999"/>
                </a:lnTo>
                <a:lnTo>
                  <a:pt x="1376715" y="809112"/>
                </a:lnTo>
                <a:lnTo>
                  <a:pt x="1377832" y="808224"/>
                </a:lnTo>
                <a:lnTo>
                  <a:pt x="1379173" y="807781"/>
                </a:lnTo>
                <a:lnTo>
                  <a:pt x="1380737" y="807337"/>
                </a:lnTo>
                <a:lnTo>
                  <a:pt x="1381854" y="806894"/>
                </a:lnTo>
                <a:close/>
                <a:moveTo>
                  <a:pt x="1452504" y="800100"/>
                </a:moveTo>
                <a:lnTo>
                  <a:pt x="1453835" y="800100"/>
                </a:lnTo>
                <a:lnTo>
                  <a:pt x="1455387" y="800100"/>
                </a:lnTo>
                <a:lnTo>
                  <a:pt x="1456940" y="800100"/>
                </a:lnTo>
                <a:lnTo>
                  <a:pt x="1458492" y="800570"/>
                </a:lnTo>
                <a:lnTo>
                  <a:pt x="1459823" y="801041"/>
                </a:lnTo>
                <a:lnTo>
                  <a:pt x="1461154" y="801511"/>
                </a:lnTo>
                <a:lnTo>
                  <a:pt x="1462484" y="801982"/>
                </a:lnTo>
                <a:lnTo>
                  <a:pt x="1463815" y="802922"/>
                </a:lnTo>
                <a:lnTo>
                  <a:pt x="1464702" y="803863"/>
                </a:lnTo>
                <a:lnTo>
                  <a:pt x="1465811" y="805039"/>
                </a:lnTo>
                <a:lnTo>
                  <a:pt x="1466698" y="805980"/>
                </a:lnTo>
                <a:lnTo>
                  <a:pt x="1467807" y="807391"/>
                </a:lnTo>
                <a:lnTo>
                  <a:pt x="1468251" y="808802"/>
                </a:lnTo>
                <a:lnTo>
                  <a:pt x="1468916" y="809978"/>
                </a:lnTo>
                <a:lnTo>
                  <a:pt x="1469582" y="811624"/>
                </a:lnTo>
                <a:lnTo>
                  <a:pt x="1469803" y="813270"/>
                </a:lnTo>
                <a:lnTo>
                  <a:pt x="1470025" y="814917"/>
                </a:lnTo>
                <a:lnTo>
                  <a:pt x="1470025" y="816563"/>
                </a:lnTo>
                <a:lnTo>
                  <a:pt x="1470025" y="817974"/>
                </a:lnTo>
                <a:lnTo>
                  <a:pt x="1469803" y="819620"/>
                </a:lnTo>
                <a:lnTo>
                  <a:pt x="1469360" y="821032"/>
                </a:lnTo>
                <a:lnTo>
                  <a:pt x="1468695" y="822678"/>
                </a:lnTo>
                <a:lnTo>
                  <a:pt x="1468029" y="823854"/>
                </a:lnTo>
                <a:lnTo>
                  <a:pt x="1467142" y="825265"/>
                </a:lnTo>
                <a:lnTo>
                  <a:pt x="1466477" y="826206"/>
                </a:lnTo>
                <a:lnTo>
                  <a:pt x="1465590" y="827382"/>
                </a:lnTo>
                <a:lnTo>
                  <a:pt x="1464481" y="828322"/>
                </a:lnTo>
                <a:lnTo>
                  <a:pt x="1463150" y="829498"/>
                </a:lnTo>
                <a:lnTo>
                  <a:pt x="1462041" y="830204"/>
                </a:lnTo>
                <a:lnTo>
                  <a:pt x="1460488" y="830909"/>
                </a:lnTo>
                <a:lnTo>
                  <a:pt x="1459158" y="831380"/>
                </a:lnTo>
                <a:lnTo>
                  <a:pt x="1457605" y="831615"/>
                </a:lnTo>
                <a:lnTo>
                  <a:pt x="1456274" y="831850"/>
                </a:lnTo>
                <a:lnTo>
                  <a:pt x="1454722" y="831850"/>
                </a:lnTo>
                <a:lnTo>
                  <a:pt x="1453169" y="831850"/>
                </a:lnTo>
                <a:lnTo>
                  <a:pt x="1451617" y="831615"/>
                </a:lnTo>
                <a:lnTo>
                  <a:pt x="1450064" y="831145"/>
                </a:lnTo>
                <a:lnTo>
                  <a:pt x="1448956" y="830674"/>
                </a:lnTo>
                <a:lnTo>
                  <a:pt x="1447625" y="829733"/>
                </a:lnTo>
                <a:lnTo>
                  <a:pt x="1446516" y="829028"/>
                </a:lnTo>
                <a:lnTo>
                  <a:pt x="1445185" y="828087"/>
                </a:lnTo>
                <a:lnTo>
                  <a:pt x="1444076" y="827146"/>
                </a:lnTo>
                <a:lnTo>
                  <a:pt x="1443189" y="825970"/>
                </a:lnTo>
                <a:lnTo>
                  <a:pt x="1442302" y="824795"/>
                </a:lnTo>
                <a:lnTo>
                  <a:pt x="1441637" y="823383"/>
                </a:lnTo>
                <a:lnTo>
                  <a:pt x="1441193" y="821737"/>
                </a:lnTo>
                <a:lnTo>
                  <a:pt x="1440528" y="820326"/>
                </a:lnTo>
                <a:lnTo>
                  <a:pt x="1440084" y="818915"/>
                </a:lnTo>
                <a:lnTo>
                  <a:pt x="1440084" y="817269"/>
                </a:lnTo>
                <a:lnTo>
                  <a:pt x="1439862" y="815622"/>
                </a:lnTo>
                <a:lnTo>
                  <a:pt x="1440084" y="813976"/>
                </a:lnTo>
                <a:lnTo>
                  <a:pt x="1440306" y="812565"/>
                </a:lnTo>
                <a:lnTo>
                  <a:pt x="1440971" y="810919"/>
                </a:lnTo>
                <a:lnTo>
                  <a:pt x="1441415" y="809508"/>
                </a:lnTo>
                <a:lnTo>
                  <a:pt x="1441858" y="808096"/>
                </a:lnTo>
                <a:lnTo>
                  <a:pt x="1442745" y="806920"/>
                </a:lnTo>
                <a:lnTo>
                  <a:pt x="1443633" y="805509"/>
                </a:lnTo>
                <a:lnTo>
                  <a:pt x="1444742" y="804569"/>
                </a:lnTo>
                <a:lnTo>
                  <a:pt x="1445629" y="803393"/>
                </a:lnTo>
                <a:lnTo>
                  <a:pt x="1446959" y="802687"/>
                </a:lnTo>
                <a:lnTo>
                  <a:pt x="1448068" y="801746"/>
                </a:lnTo>
                <a:lnTo>
                  <a:pt x="1449399" y="801276"/>
                </a:lnTo>
                <a:lnTo>
                  <a:pt x="1450952" y="800806"/>
                </a:lnTo>
                <a:close/>
                <a:moveTo>
                  <a:pt x="1313469" y="800100"/>
                </a:moveTo>
                <a:lnTo>
                  <a:pt x="1315022" y="800100"/>
                </a:lnTo>
                <a:lnTo>
                  <a:pt x="1316574" y="800100"/>
                </a:lnTo>
                <a:lnTo>
                  <a:pt x="1318127" y="800334"/>
                </a:lnTo>
                <a:lnTo>
                  <a:pt x="1319458" y="800800"/>
                </a:lnTo>
                <a:lnTo>
                  <a:pt x="1320788" y="801267"/>
                </a:lnTo>
                <a:lnTo>
                  <a:pt x="1322341" y="801968"/>
                </a:lnTo>
                <a:lnTo>
                  <a:pt x="1323672" y="802902"/>
                </a:lnTo>
                <a:lnTo>
                  <a:pt x="1324559" y="803602"/>
                </a:lnTo>
                <a:lnTo>
                  <a:pt x="1325890" y="804769"/>
                </a:lnTo>
                <a:lnTo>
                  <a:pt x="1326777" y="805703"/>
                </a:lnTo>
                <a:lnTo>
                  <a:pt x="1327664" y="806870"/>
                </a:lnTo>
                <a:lnTo>
                  <a:pt x="1328329" y="808038"/>
                </a:lnTo>
                <a:lnTo>
                  <a:pt x="1328995" y="809438"/>
                </a:lnTo>
                <a:lnTo>
                  <a:pt x="1329660" y="811073"/>
                </a:lnTo>
                <a:lnTo>
                  <a:pt x="1330103" y="812240"/>
                </a:lnTo>
                <a:lnTo>
                  <a:pt x="1330325" y="813874"/>
                </a:lnTo>
                <a:lnTo>
                  <a:pt x="1330325" y="815508"/>
                </a:lnTo>
                <a:lnTo>
                  <a:pt x="1330325" y="817142"/>
                </a:lnTo>
                <a:lnTo>
                  <a:pt x="1330103" y="818777"/>
                </a:lnTo>
                <a:lnTo>
                  <a:pt x="1329882" y="820177"/>
                </a:lnTo>
                <a:lnTo>
                  <a:pt x="1329438" y="821812"/>
                </a:lnTo>
                <a:lnTo>
                  <a:pt x="1328551" y="823212"/>
                </a:lnTo>
                <a:lnTo>
                  <a:pt x="1327886" y="824380"/>
                </a:lnTo>
                <a:lnTo>
                  <a:pt x="1326998" y="825780"/>
                </a:lnTo>
                <a:lnTo>
                  <a:pt x="1326111" y="826948"/>
                </a:lnTo>
                <a:lnTo>
                  <a:pt x="1325002" y="827881"/>
                </a:lnTo>
                <a:lnTo>
                  <a:pt x="1324115" y="829049"/>
                </a:lnTo>
                <a:lnTo>
                  <a:pt x="1322784" y="829749"/>
                </a:lnTo>
                <a:lnTo>
                  <a:pt x="1321454" y="830216"/>
                </a:lnTo>
                <a:lnTo>
                  <a:pt x="1320123" y="831150"/>
                </a:lnTo>
                <a:lnTo>
                  <a:pt x="1318792" y="831383"/>
                </a:lnTo>
                <a:lnTo>
                  <a:pt x="1317240" y="831617"/>
                </a:lnTo>
                <a:lnTo>
                  <a:pt x="1315687" y="831850"/>
                </a:lnTo>
                <a:lnTo>
                  <a:pt x="1314357" y="831617"/>
                </a:lnTo>
                <a:lnTo>
                  <a:pt x="1312804" y="831617"/>
                </a:lnTo>
                <a:lnTo>
                  <a:pt x="1311252" y="831150"/>
                </a:lnTo>
                <a:lnTo>
                  <a:pt x="1309699" y="830683"/>
                </a:lnTo>
                <a:lnTo>
                  <a:pt x="1308590" y="829982"/>
                </a:lnTo>
                <a:lnTo>
                  <a:pt x="1307259" y="829282"/>
                </a:lnTo>
                <a:lnTo>
                  <a:pt x="1305929" y="828348"/>
                </a:lnTo>
                <a:lnTo>
                  <a:pt x="1305042" y="827414"/>
                </a:lnTo>
                <a:lnTo>
                  <a:pt x="1303933" y="826247"/>
                </a:lnTo>
                <a:lnTo>
                  <a:pt x="1303045" y="825080"/>
                </a:lnTo>
                <a:lnTo>
                  <a:pt x="1302158" y="823679"/>
                </a:lnTo>
                <a:lnTo>
                  <a:pt x="1301715" y="822278"/>
                </a:lnTo>
                <a:lnTo>
                  <a:pt x="1301049" y="821111"/>
                </a:lnTo>
                <a:lnTo>
                  <a:pt x="1300828" y="819477"/>
                </a:lnTo>
                <a:lnTo>
                  <a:pt x="1300384" y="817843"/>
                </a:lnTo>
                <a:lnTo>
                  <a:pt x="1300162" y="816209"/>
                </a:lnTo>
                <a:lnTo>
                  <a:pt x="1300384" y="814808"/>
                </a:lnTo>
                <a:lnTo>
                  <a:pt x="1300384" y="813174"/>
                </a:lnTo>
                <a:lnTo>
                  <a:pt x="1301049" y="811539"/>
                </a:lnTo>
                <a:lnTo>
                  <a:pt x="1301493" y="810139"/>
                </a:lnTo>
                <a:lnTo>
                  <a:pt x="1301937" y="808738"/>
                </a:lnTo>
                <a:lnTo>
                  <a:pt x="1302824" y="807337"/>
                </a:lnTo>
                <a:lnTo>
                  <a:pt x="1303489" y="806170"/>
                </a:lnTo>
                <a:lnTo>
                  <a:pt x="1304376" y="805003"/>
                </a:lnTo>
                <a:lnTo>
                  <a:pt x="1305485" y="803835"/>
                </a:lnTo>
                <a:lnTo>
                  <a:pt x="1306816" y="803135"/>
                </a:lnTo>
                <a:lnTo>
                  <a:pt x="1307925" y="802201"/>
                </a:lnTo>
                <a:lnTo>
                  <a:pt x="1309256" y="801501"/>
                </a:lnTo>
                <a:lnTo>
                  <a:pt x="1310586" y="801034"/>
                </a:lnTo>
                <a:lnTo>
                  <a:pt x="1311917" y="800334"/>
                </a:lnTo>
                <a:close/>
                <a:moveTo>
                  <a:pt x="1520989" y="782638"/>
                </a:moveTo>
                <a:lnTo>
                  <a:pt x="1522541" y="782638"/>
                </a:lnTo>
                <a:lnTo>
                  <a:pt x="1523872" y="782638"/>
                </a:lnTo>
                <a:lnTo>
                  <a:pt x="1525425" y="782638"/>
                </a:lnTo>
                <a:lnTo>
                  <a:pt x="1526977" y="782862"/>
                </a:lnTo>
                <a:lnTo>
                  <a:pt x="1528308" y="783308"/>
                </a:lnTo>
                <a:lnTo>
                  <a:pt x="1529417" y="783979"/>
                </a:lnTo>
                <a:lnTo>
                  <a:pt x="1530747" y="784649"/>
                </a:lnTo>
                <a:lnTo>
                  <a:pt x="1532078" y="785319"/>
                </a:lnTo>
                <a:lnTo>
                  <a:pt x="1533187" y="786436"/>
                </a:lnTo>
                <a:lnTo>
                  <a:pt x="1534296" y="787554"/>
                </a:lnTo>
                <a:lnTo>
                  <a:pt x="1535183" y="788447"/>
                </a:lnTo>
                <a:lnTo>
                  <a:pt x="1536070" y="789788"/>
                </a:lnTo>
                <a:lnTo>
                  <a:pt x="1536736" y="790905"/>
                </a:lnTo>
                <a:lnTo>
                  <a:pt x="1537179" y="792469"/>
                </a:lnTo>
                <a:lnTo>
                  <a:pt x="1537845" y="794033"/>
                </a:lnTo>
                <a:lnTo>
                  <a:pt x="1538066" y="795597"/>
                </a:lnTo>
                <a:lnTo>
                  <a:pt x="1538288" y="797161"/>
                </a:lnTo>
                <a:lnTo>
                  <a:pt x="1538288" y="798278"/>
                </a:lnTo>
                <a:lnTo>
                  <a:pt x="1538066" y="799842"/>
                </a:lnTo>
                <a:lnTo>
                  <a:pt x="1537845" y="801406"/>
                </a:lnTo>
                <a:lnTo>
                  <a:pt x="1537179" y="802523"/>
                </a:lnTo>
                <a:lnTo>
                  <a:pt x="1536736" y="804087"/>
                </a:lnTo>
                <a:lnTo>
                  <a:pt x="1536292" y="805428"/>
                </a:lnTo>
                <a:lnTo>
                  <a:pt x="1535183" y="806769"/>
                </a:lnTo>
                <a:lnTo>
                  <a:pt x="1534518" y="807662"/>
                </a:lnTo>
                <a:lnTo>
                  <a:pt x="1533409" y="808779"/>
                </a:lnTo>
                <a:lnTo>
                  <a:pt x="1532300" y="809673"/>
                </a:lnTo>
                <a:lnTo>
                  <a:pt x="1530969" y="810567"/>
                </a:lnTo>
                <a:lnTo>
                  <a:pt x="1529639" y="811237"/>
                </a:lnTo>
                <a:lnTo>
                  <a:pt x="1528308" y="811907"/>
                </a:lnTo>
                <a:lnTo>
                  <a:pt x="1526977" y="812354"/>
                </a:lnTo>
                <a:lnTo>
                  <a:pt x="1525425" y="812801"/>
                </a:lnTo>
                <a:lnTo>
                  <a:pt x="1523872" y="812801"/>
                </a:lnTo>
                <a:lnTo>
                  <a:pt x="1522541" y="812801"/>
                </a:lnTo>
                <a:lnTo>
                  <a:pt x="1520989" y="812801"/>
                </a:lnTo>
                <a:lnTo>
                  <a:pt x="1519658" y="812354"/>
                </a:lnTo>
                <a:lnTo>
                  <a:pt x="1518106" y="811907"/>
                </a:lnTo>
                <a:lnTo>
                  <a:pt x="1516997" y="811461"/>
                </a:lnTo>
                <a:lnTo>
                  <a:pt x="1515666" y="810790"/>
                </a:lnTo>
                <a:lnTo>
                  <a:pt x="1514335" y="809897"/>
                </a:lnTo>
                <a:lnTo>
                  <a:pt x="1513226" y="809003"/>
                </a:lnTo>
                <a:lnTo>
                  <a:pt x="1512117" y="807886"/>
                </a:lnTo>
                <a:lnTo>
                  <a:pt x="1511230" y="806992"/>
                </a:lnTo>
                <a:lnTo>
                  <a:pt x="1510343" y="805651"/>
                </a:lnTo>
                <a:lnTo>
                  <a:pt x="1509678" y="804087"/>
                </a:lnTo>
                <a:lnTo>
                  <a:pt x="1509234" y="802970"/>
                </a:lnTo>
                <a:lnTo>
                  <a:pt x="1508569" y="801406"/>
                </a:lnTo>
                <a:lnTo>
                  <a:pt x="1508347" y="799842"/>
                </a:lnTo>
                <a:lnTo>
                  <a:pt x="1508125" y="798278"/>
                </a:lnTo>
                <a:lnTo>
                  <a:pt x="1508125" y="796714"/>
                </a:lnTo>
                <a:lnTo>
                  <a:pt x="1508347" y="795597"/>
                </a:lnTo>
                <a:lnTo>
                  <a:pt x="1508569" y="794033"/>
                </a:lnTo>
                <a:lnTo>
                  <a:pt x="1509234" y="792469"/>
                </a:lnTo>
                <a:lnTo>
                  <a:pt x="1509678" y="791352"/>
                </a:lnTo>
                <a:lnTo>
                  <a:pt x="1510121" y="790011"/>
                </a:lnTo>
                <a:lnTo>
                  <a:pt x="1511230" y="788671"/>
                </a:lnTo>
                <a:lnTo>
                  <a:pt x="1511896" y="787777"/>
                </a:lnTo>
                <a:lnTo>
                  <a:pt x="1513005" y="786660"/>
                </a:lnTo>
                <a:lnTo>
                  <a:pt x="1514113" y="785766"/>
                </a:lnTo>
                <a:lnTo>
                  <a:pt x="1515444" y="784649"/>
                </a:lnTo>
                <a:lnTo>
                  <a:pt x="1516775" y="784202"/>
                </a:lnTo>
                <a:lnTo>
                  <a:pt x="1518106" y="783308"/>
                </a:lnTo>
                <a:lnTo>
                  <a:pt x="1519436" y="782862"/>
                </a:lnTo>
                <a:close/>
                <a:moveTo>
                  <a:pt x="1244764" y="782638"/>
                </a:moveTo>
                <a:lnTo>
                  <a:pt x="1246316" y="782638"/>
                </a:lnTo>
                <a:lnTo>
                  <a:pt x="1247869" y="782638"/>
                </a:lnTo>
                <a:lnTo>
                  <a:pt x="1249200" y="782638"/>
                </a:lnTo>
                <a:lnTo>
                  <a:pt x="1250752" y="782862"/>
                </a:lnTo>
                <a:lnTo>
                  <a:pt x="1252305" y="783308"/>
                </a:lnTo>
                <a:lnTo>
                  <a:pt x="1253635" y="784202"/>
                </a:lnTo>
                <a:lnTo>
                  <a:pt x="1254966" y="784872"/>
                </a:lnTo>
                <a:lnTo>
                  <a:pt x="1256075" y="785543"/>
                </a:lnTo>
                <a:lnTo>
                  <a:pt x="1257406" y="786660"/>
                </a:lnTo>
                <a:lnTo>
                  <a:pt x="1258293" y="787777"/>
                </a:lnTo>
                <a:lnTo>
                  <a:pt x="1259402" y="788671"/>
                </a:lnTo>
                <a:lnTo>
                  <a:pt x="1260067" y="790011"/>
                </a:lnTo>
                <a:lnTo>
                  <a:pt x="1260511" y="791128"/>
                </a:lnTo>
                <a:lnTo>
                  <a:pt x="1261398" y="792692"/>
                </a:lnTo>
                <a:lnTo>
                  <a:pt x="1261620" y="794033"/>
                </a:lnTo>
                <a:lnTo>
                  <a:pt x="1261841" y="795597"/>
                </a:lnTo>
                <a:lnTo>
                  <a:pt x="1262063" y="796714"/>
                </a:lnTo>
                <a:lnTo>
                  <a:pt x="1262063" y="798278"/>
                </a:lnTo>
                <a:lnTo>
                  <a:pt x="1261841" y="799842"/>
                </a:lnTo>
                <a:lnTo>
                  <a:pt x="1261620" y="801406"/>
                </a:lnTo>
                <a:lnTo>
                  <a:pt x="1261176" y="802747"/>
                </a:lnTo>
                <a:lnTo>
                  <a:pt x="1260511" y="804311"/>
                </a:lnTo>
                <a:lnTo>
                  <a:pt x="1259845" y="805651"/>
                </a:lnTo>
                <a:lnTo>
                  <a:pt x="1259180" y="806992"/>
                </a:lnTo>
                <a:lnTo>
                  <a:pt x="1258071" y="807886"/>
                </a:lnTo>
                <a:lnTo>
                  <a:pt x="1257184" y="809003"/>
                </a:lnTo>
                <a:lnTo>
                  <a:pt x="1255853" y="809897"/>
                </a:lnTo>
                <a:lnTo>
                  <a:pt x="1254744" y="810790"/>
                </a:lnTo>
                <a:lnTo>
                  <a:pt x="1253414" y="811461"/>
                </a:lnTo>
                <a:lnTo>
                  <a:pt x="1252083" y="811907"/>
                </a:lnTo>
                <a:lnTo>
                  <a:pt x="1250752" y="812578"/>
                </a:lnTo>
                <a:lnTo>
                  <a:pt x="1249200" y="812801"/>
                </a:lnTo>
                <a:lnTo>
                  <a:pt x="1247869" y="812801"/>
                </a:lnTo>
                <a:lnTo>
                  <a:pt x="1246316" y="812801"/>
                </a:lnTo>
                <a:lnTo>
                  <a:pt x="1244764" y="812801"/>
                </a:lnTo>
                <a:lnTo>
                  <a:pt x="1243433" y="812578"/>
                </a:lnTo>
                <a:lnTo>
                  <a:pt x="1242102" y="811907"/>
                </a:lnTo>
                <a:lnTo>
                  <a:pt x="1240550" y="811237"/>
                </a:lnTo>
                <a:lnTo>
                  <a:pt x="1239219" y="810343"/>
                </a:lnTo>
                <a:lnTo>
                  <a:pt x="1237888" y="809673"/>
                </a:lnTo>
                <a:lnTo>
                  <a:pt x="1236780" y="808779"/>
                </a:lnTo>
                <a:lnTo>
                  <a:pt x="1235671" y="807662"/>
                </a:lnTo>
                <a:lnTo>
                  <a:pt x="1235005" y="806545"/>
                </a:lnTo>
                <a:lnTo>
                  <a:pt x="1234340" y="805428"/>
                </a:lnTo>
                <a:lnTo>
                  <a:pt x="1233453" y="804087"/>
                </a:lnTo>
                <a:lnTo>
                  <a:pt x="1233009" y="802523"/>
                </a:lnTo>
                <a:lnTo>
                  <a:pt x="1232566" y="801406"/>
                </a:lnTo>
                <a:lnTo>
                  <a:pt x="1232122" y="799842"/>
                </a:lnTo>
                <a:lnTo>
                  <a:pt x="1231900" y="798502"/>
                </a:lnTo>
                <a:lnTo>
                  <a:pt x="1231900" y="796938"/>
                </a:lnTo>
                <a:lnTo>
                  <a:pt x="1232122" y="795597"/>
                </a:lnTo>
                <a:lnTo>
                  <a:pt x="1232566" y="794033"/>
                </a:lnTo>
                <a:lnTo>
                  <a:pt x="1233009" y="792469"/>
                </a:lnTo>
                <a:lnTo>
                  <a:pt x="1233453" y="790905"/>
                </a:lnTo>
                <a:lnTo>
                  <a:pt x="1234340" y="789788"/>
                </a:lnTo>
                <a:lnTo>
                  <a:pt x="1235227" y="788447"/>
                </a:lnTo>
                <a:lnTo>
                  <a:pt x="1235892" y="787330"/>
                </a:lnTo>
                <a:lnTo>
                  <a:pt x="1237001" y="786436"/>
                </a:lnTo>
                <a:lnTo>
                  <a:pt x="1238332" y="785319"/>
                </a:lnTo>
                <a:lnTo>
                  <a:pt x="1239441" y="784649"/>
                </a:lnTo>
                <a:lnTo>
                  <a:pt x="1240772" y="783979"/>
                </a:lnTo>
                <a:lnTo>
                  <a:pt x="1242102" y="783308"/>
                </a:lnTo>
                <a:lnTo>
                  <a:pt x="1243433" y="782862"/>
                </a:lnTo>
                <a:close/>
                <a:moveTo>
                  <a:pt x="1586372" y="752475"/>
                </a:moveTo>
                <a:lnTo>
                  <a:pt x="1587712" y="752475"/>
                </a:lnTo>
                <a:lnTo>
                  <a:pt x="1589053" y="752709"/>
                </a:lnTo>
                <a:lnTo>
                  <a:pt x="1590617" y="752942"/>
                </a:lnTo>
                <a:lnTo>
                  <a:pt x="1591957" y="753409"/>
                </a:lnTo>
                <a:lnTo>
                  <a:pt x="1593298" y="753876"/>
                </a:lnTo>
                <a:lnTo>
                  <a:pt x="1594639" y="754810"/>
                </a:lnTo>
                <a:lnTo>
                  <a:pt x="1595979" y="755510"/>
                </a:lnTo>
                <a:lnTo>
                  <a:pt x="1596873" y="756677"/>
                </a:lnTo>
                <a:lnTo>
                  <a:pt x="1597990" y="757611"/>
                </a:lnTo>
                <a:lnTo>
                  <a:pt x="1598884" y="759012"/>
                </a:lnTo>
                <a:lnTo>
                  <a:pt x="1599777" y="760413"/>
                </a:lnTo>
                <a:lnTo>
                  <a:pt x="1600448" y="761580"/>
                </a:lnTo>
                <a:lnTo>
                  <a:pt x="1600895" y="763214"/>
                </a:lnTo>
                <a:lnTo>
                  <a:pt x="1601565" y="764848"/>
                </a:lnTo>
                <a:lnTo>
                  <a:pt x="1601788" y="766482"/>
                </a:lnTo>
                <a:lnTo>
                  <a:pt x="1601788" y="767650"/>
                </a:lnTo>
                <a:lnTo>
                  <a:pt x="1601788" y="769284"/>
                </a:lnTo>
                <a:lnTo>
                  <a:pt x="1601565" y="770918"/>
                </a:lnTo>
                <a:lnTo>
                  <a:pt x="1601118" y="772319"/>
                </a:lnTo>
                <a:lnTo>
                  <a:pt x="1600671" y="773720"/>
                </a:lnTo>
                <a:lnTo>
                  <a:pt x="1600224" y="775120"/>
                </a:lnTo>
                <a:lnTo>
                  <a:pt x="1599331" y="776521"/>
                </a:lnTo>
                <a:lnTo>
                  <a:pt x="1598660" y="777688"/>
                </a:lnTo>
                <a:lnTo>
                  <a:pt x="1597767" y="779089"/>
                </a:lnTo>
                <a:lnTo>
                  <a:pt x="1596649" y="780256"/>
                </a:lnTo>
                <a:lnTo>
                  <a:pt x="1595309" y="780957"/>
                </a:lnTo>
                <a:lnTo>
                  <a:pt x="1594192" y="782124"/>
                </a:lnTo>
                <a:lnTo>
                  <a:pt x="1592851" y="782824"/>
                </a:lnTo>
                <a:lnTo>
                  <a:pt x="1591287" y="783291"/>
                </a:lnTo>
                <a:lnTo>
                  <a:pt x="1590170" y="783525"/>
                </a:lnTo>
                <a:lnTo>
                  <a:pt x="1588606" y="783758"/>
                </a:lnTo>
                <a:lnTo>
                  <a:pt x="1587042" y="784225"/>
                </a:lnTo>
                <a:lnTo>
                  <a:pt x="1585478" y="784225"/>
                </a:lnTo>
                <a:lnTo>
                  <a:pt x="1584361" y="783758"/>
                </a:lnTo>
                <a:lnTo>
                  <a:pt x="1582797" y="783525"/>
                </a:lnTo>
                <a:lnTo>
                  <a:pt x="1581233" y="783058"/>
                </a:lnTo>
                <a:lnTo>
                  <a:pt x="1579892" y="782591"/>
                </a:lnTo>
                <a:lnTo>
                  <a:pt x="1578775" y="781657"/>
                </a:lnTo>
                <a:lnTo>
                  <a:pt x="1577434" y="780957"/>
                </a:lnTo>
                <a:lnTo>
                  <a:pt x="1576317" y="779789"/>
                </a:lnTo>
                <a:lnTo>
                  <a:pt x="1575424" y="778856"/>
                </a:lnTo>
                <a:lnTo>
                  <a:pt x="1574306" y="777455"/>
                </a:lnTo>
                <a:lnTo>
                  <a:pt x="1573636" y="776288"/>
                </a:lnTo>
                <a:lnTo>
                  <a:pt x="1572966" y="774653"/>
                </a:lnTo>
                <a:lnTo>
                  <a:pt x="1572296" y="773253"/>
                </a:lnTo>
                <a:lnTo>
                  <a:pt x="1571849" y="771619"/>
                </a:lnTo>
                <a:lnTo>
                  <a:pt x="1571625" y="770218"/>
                </a:lnTo>
                <a:lnTo>
                  <a:pt x="1571625" y="768817"/>
                </a:lnTo>
                <a:lnTo>
                  <a:pt x="1571625" y="767183"/>
                </a:lnTo>
                <a:lnTo>
                  <a:pt x="1571625" y="765549"/>
                </a:lnTo>
                <a:lnTo>
                  <a:pt x="1572072" y="764148"/>
                </a:lnTo>
                <a:lnTo>
                  <a:pt x="1572296" y="762747"/>
                </a:lnTo>
                <a:lnTo>
                  <a:pt x="1573189" y="761346"/>
                </a:lnTo>
                <a:lnTo>
                  <a:pt x="1573636" y="760179"/>
                </a:lnTo>
                <a:lnTo>
                  <a:pt x="1574753" y="758778"/>
                </a:lnTo>
                <a:lnTo>
                  <a:pt x="1575424" y="757378"/>
                </a:lnTo>
                <a:lnTo>
                  <a:pt x="1576764" y="756444"/>
                </a:lnTo>
                <a:lnTo>
                  <a:pt x="1577658" y="755277"/>
                </a:lnTo>
                <a:lnTo>
                  <a:pt x="1578998" y="754576"/>
                </a:lnTo>
                <a:lnTo>
                  <a:pt x="1580562" y="753642"/>
                </a:lnTo>
                <a:lnTo>
                  <a:pt x="1581903" y="753175"/>
                </a:lnTo>
                <a:lnTo>
                  <a:pt x="1583244" y="752942"/>
                </a:lnTo>
                <a:lnTo>
                  <a:pt x="1584808" y="752709"/>
                </a:lnTo>
                <a:close/>
                <a:moveTo>
                  <a:pt x="1182356" y="752475"/>
                </a:moveTo>
                <a:lnTo>
                  <a:pt x="1183932" y="752475"/>
                </a:lnTo>
                <a:lnTo>
                  <a:pt x="1185508" y="752475"/>
                </a:lnTo>
                <a:lnTo>
                  <a:pt x="1186858" y="752922"/>
                </a:lnTo>
                <a:lnTo>
                  <a:pt x="1188209" y="753145"/>
                </a:lnTo>
                <a:lnTo>
                  <a:pt x="1189784" y="753592"/>
                </a:lnTo>
                <a:lnTo>
                  <a:pt x="1190910" y="754486"/>
                </a:lnTo>
                <a:lnTo>
                  <a:pt x="1192261" y="755156"/>
                </a:lnTo>
                <a:lnTo>
                  <a:pt x="1193611" y="756273"/>
                </a:lnTo>
                <a:lnTo>
                  <a:pt x="1194512" y="757167"/>
                </a:lnTo>
                <a:lnTo>
                  <a:pt x="1195637" y="758508"/>
                </a:lnTo>
                <a:lnTo>
                  <a:pt x="1196312" y="759625"/>
                </a:lnTo>
                <a:lnTo>
                  <a:pt x="1197213" y="760965"/>
                </a:lnTo>
                <a:lnTo>
                  <a:pt x="1197663" y="762306"/>
                </a:lnTo>
                <a:lnTo>
                  <a:pt x="1198113" y="763423"/>
                </a:lnTo>
                <a:lnTo>
                  <a:pt x="1198338" y="764987"/>
                </a:lnTo>
                <a:lnTo>
                  <a:pt x="1198563" y="766551"/>
                </a:lnTo>
                <a:lnTo>
                  <a:pt x="1198563" y="767892"/>
                </a:lnTo>
                <a:lnTo>
                  <a:pt x="1198563" y="769232"/>
                </a:lnTo>
                <a:lnTo>
                  <a:pt x="1198338" y="770796"/>
                </a:lnTo>
                <a:lnTo>
                  <a:pt x="1197888" y="772360"/>
                </a:lnTo>
                <a:lnTo>
                  <a:pt x="1197438" y="773701"/>
                </a:lnTo>
                <a:lnTo>
                  <a:pt x="1196537" y="775042"/>
                </a:lnTo>
                <a:lnTo>
                  <a:pt x="1195862" y="776382"/>
                </a:lnTo>
                <a:lnTo>
                  <a:pt x="1194737" y="777723"/>
                </a:lnTo>
                <a:lnTo>
                  <a:pt x="1193836" y="778616"/>
                </a:lnTo>
                <a:lnTo>
                  <a:pt x="1192711" y="779734"/>
                </a:lnTo>
                <a:lnTo>
                  <a:pt x="1191585" y="780404"/>
                </a:lnTo>
                <a:lnTo>
                  <a:pt x="1190235" y="781298"/>
                </a:lnTo>
                <a:lnTo>
                  <a:pt x="1188659" y="781744"/>
                </a:lnTo>
                <a:lnTo>
                  <a:pt x="1187533" y="782191"/>
                </a:lnTo>
                <a:lnTo>
                  <a:pt x="1185958" y="782415"/>
                </a:lnTo>
                <a:lnTo>
                  <a:pt x="1184607" y="782638"/>
                </a:lnTo>
                <a:lnTo>
                  <a:pt x="1183032" y="782638"/>
                </a:lnTo>
                <a:lnTo>
                  <a:pt x="1181681" y="782415"/>
                </a:lnTo>
                <a:lnTo>
                  <a:pt x="1180105" y="782191"/>
                </a:lnTo>
                <a:lnTo>
                  <a:pt x="1178755" y="781968"/>
                </a:lnTo>
                <a:lnTo>
                  <a:pt x="1177179" y="781298"/>
                </a:lnTo>
                <a:lnTo>
                  <a:pt x="1176054" y="780627"/>
                </a:lnTo>
                <a:lnTo>
                  <a:pt x="1174478" y="779734"/>
                </a:lnTo>
                <a:lnTo>
                  <a:pt x="1173352" y="778840"/>
                </a:lnTo>
                <a:lnTo>
                  <a:pt x="1172227" y="777723"/>
                </a:lnTo>
                <a:lnTo>
                  <a:pt x="1171327" y="776606"/>
                </a:lnTo>
                <a:lnTo>
                  <a:pt x="1170426" y="775488"/>
                </a:lnTo>
                <a:lnTo>
                  <a:pt x="1169976" y="774148"/>
                </a:lnTo>
                <a:lnTo>
                  <a:pt x="1169076" y="772807"/>
                </a:lnTo>
                <a:lnTo>
                  <a:pt x="1168850" y="771243"/>
                </a:lnTo>
                <a:lnTo>
                  <a:pt x="1168400" y="770126"/>
                </a:lnTo>
                <a:lnTo>
                  <a:pt x="1168400" y="768562"/>
                </a:lnTo>
                <a:lnTo>
                  <a:pt x="1168400" y="766998"/>
                </a:lnTo>
                <a:lnTo>
                  <a:pt x="1168400" y="765434"/>
                </a:lnTo>
                <a:lnTo>
                  <a:pt x="1168625" y="764317"/>
                </a:lnTo>
                <a:lnTo>
                  <a:pt x="1169076" y="762753"/>
                </a:lnTo>
                <a:lnTo>
                  <a:pt x="1169526" y="761189"/>
                </a:lnTo>
                <a:lnTo>
                  <a:pt x="1170426" y="760072"/>
                </a:lnTo>
                <a:lnTo>
                  <a:pt x="1171101" y="758731"/>
                </a:lnTo>
                <a:lnTo>
                  <a:pt x="1172227" y="757391"/>
                </a:lnTo>
                <a:lnTo>
                  <a:pt x="1173127" y="756497"/>
                </a:lnTo>
                <a:lnTo>
                  <a:pt x="1174253" y="755380"/>
                </a:lnTo>
                <a:lnTo>
                  <a:pt x="1175378" y="754709"/>
                </a:lnTo>
                <a:lnTo>
                  <a:pt x="1176729" y="753816"/>
                </a:lnTo>
                <a:lnTo>
                  <a:pt x="1178079" y="753369"/>
                </a:lnTo>
                <a:lnTo>
                  <a:pt x="1179655" y="752922"/>
                </a:lnTo>
                <a:lnTo>
                  <a:pt x="1181006" y="752699"/>
                </a:lnTo>
                <a:close/>
                <a:moveTo>
                  <a:pt x="1643857" y="712788"/>
                </a:moveTo>
                <a:lnTo>
                  <a:pt x="1645409" y="712788"/>
                </a:lnTo>
                <a:lnTo>
                  <a:pt x="1646518" y="713010"/>
                </a:lnTo>
                <a:lnTo>
                  <a:pt x="1648071" y="713453"/>
                </a:lnTo>
                <a:lnTo>
                  <a:pt x="1649401" y="713675"/>
                </a:lnTo>
                <a:lnTo>
                  <a:pt x="1650954" y="714562"/>
                </a:lnTo>
                <a:lnTo>
                  <a:pt x="1652063" y="715228"/>
                </a:lnTo>
                <a:lnTo>
                  <a:pt x="1653172" y="716115"/>
                </a:lnTo>
                <a:lnTo>
                  <a:pt x="1654503" y="717002"/>
                </a:lnTo>
                <a:lnTo>
                  <a:pt x="1655390" y="718333"/>
                </a:lnTo>
                <a:lnTo>
                  <a:pt x="1656499" y="719220"/>
                </a:lnTo>
                <a:lnTo>
                  <a:pt x="1657164" y="720772"/>
                </a:lnTo>
                <a:lnTo>
                  <a:pt x="1657829" y="722103"/>
                </a:lnTo>
                <a:lnTo>
                  <a:pt x="1658495" y="723212"/>
                </a:lnTo>
                <a:lnTo>
                  <a:pt x="1658716" y="724765"/>
                </a:lnTo>
                <a:lnTo>
                  <a:pt x="1658938" y="726317"/>
                </a:lnTo>
                <a:lnTo>
                  <a:pt x="1658938" y="727870"/>
                </a:lnTo>
                <a:lnTo>
                  <a:pt x="1658938" y="728979"/>
                </a:lnTo>
                <a:lnTo>
                  <a:pt x="1658716" y="730531"/>
                </a:lnTo>
                <a:lnTo>
                  <a:pt x="1658495" y="732084"/>
                </a:lnTo>
                <a:lnTo>
                  <a:pt x="1657829" y="733414"/>
                </a:lnTo>
                <a:lnTo>
                  <a:pt x="1657386" y="734523"/>
                </a:lnTo>
                <a:lnTo>
                  <a:pt x="1656720" y="735854"/>
                </a:lnTo>
                <a:lnTo>
                  <a:pt x="1655611" y="737185"/>
                </a:lnTo>
                <a:lnTo>
                  <a:pt x="1654724" y="738294"/>
                </a:lnTo>
                <a:lnTo>
                  <a:pt x="1653615" y="739403"/>
                </a:lnTo>
                <a:lnTo>
                  <a:pt x="1652285" y="740290"/>
                </a:lnTo>
                <a:lnTo>
                  <a:pt x="1651176" y="741177"/>
                </a:lnTo>
                <a:lnTo>
                  <a:pt x="1649623" y="741620"/>
                </a:lnTo>
                <a:lnTo>
                  <a:pt x="1648292" y="742064"/>
                </a:lnTo>
                <a:lnTo>
                  <a:pt x="1646962" y="742729"/>
                </a:lnTo>
                <a:lnTo>
                  <a:pt x="1645631" y="742951"/>
                </a:lnTo>
                <a:lnTo>
                  <a:pt x="1644079" y="742951"/>
                </a:lnTo>
                <a:lnTo>
                  <a:pt x="1642526" y="742951"/>
                </a:lnTo>
                <a:lnTo>
                  <a:pt x="1641195" y="742729"/>
                </a:lnTo>
                <a:lnTo>
                  <a:pt x="1639865" y="742286"/>
                </a:lnTo>
                <a:lnTo>
                  <a:pt x="1638312" y="741842"/>
                </a:lnTo>
                <a:lnTo>
                  <a:pt x="1636981" y="741177"/>
                </a:lnTo>
                <a:lnTo>
                  <a:pt x="1635872" y="740290"/>
                </a:lnTo>
                <a:lnTo>
                  <a:pt x="1634542" y="739624"/>
                </a:lnTo>
                <a:lnTo>
                  <a:pt x="1633655" y="738515"/>
                </a:lnTo>
                <a:lnTo>
                  <a:pt x="1632324" y="737406"/>
                </a:lnTo>
                <a:lnTo>
                  <a:pt x="1631658" y="736298"/>
                </a:lnTo>
                <a:lnTo>
                  <a:pt x="1630771" y="734745"/>
                </a:lnTo>
                <a:lnTo>
                  <a:pt x="1630106" y="733636"/>
                </a:lnTo>
                <a:lnTo>
                  <a:pt x="1629441" y="732305"/>
                </a:lnTo>
                <a:lnTo>
                  <a:pt x="1629219" y="730753"/>
                </a:lnTo>
                <a:lnTo>
                  <a:pt x="1628997" y="729422"/>
                </a:lnTo>
                <a:lnTo>
                  <a:pt x="1628775" y="728091"/>
                </a:lnTo>
                <a:lnTo>
                  <a:pt x="1628997" y="726539"/>
                </a:lnTo>
                <a:lnTo>
                  <a:pt x="1628997" y="724986"/>
                </a:lnTo>
                <a:lnTo>
                  <a:pt x="1629441" y="723877"/>
                </a:lnTo>
                <a:lnTo>
                  <a:pt x="1630106" y="722325"/>
                </a:lnTo>
                <a:lnTo>
                  <a:pt x="1630550" y="720994"/>
                </a:lnTo>
                <a:lnTo>
                  <a:pt x="1631215" y="719885"/>
                </a:lnTo>
                <a:lnTo>
                  <a:pt x="1632102" y="718555"/>
                </a:lnTo>
                <a:lnTo>
                  <a:pt x="1632989" y="717224"/>
                </a:lnTo>
                <a:lnTo>
                  <a:pt x="1634320" y="716337"/>
                </a:lnTo>
                <a:lnTo>
                  <a:pt x="1635651" y="715450"/>
                </a:lnTo>
                <a:lnTo>
                  <a:pt x="1636760" y="714562"/>
                </a:lnTo>
                <a:lnTo>
                  <a:pt x="1638090" y="713897"/>
                </a:lnTo>
                <a:lnTo>
                  <a:pt x="1639643" y="713453"/>
                </a:lnTo>
                <a:lnTo>
                  <a:pt x="1640752" y="713010"/>
                </a:lnTo>
                <a:lnTo>
                  <a:pt x="1642304" y="713010"/>
                </a:lnTo>
                <a:close/>
                <a:moveTo>
                  <a:pt x="1125537" y="712788"/>
                </a:moveTo>
                <a:lnTo>
                  <a:pt x="1127171" y="713010"/>
                </a:lnTo>
                <a:lnTo>
                  <a:pt x="1128572" y="713232"/>
                </a:lnTo>
                <a:lnTo>
                  <a:pt x="1130206" y="713453"/>
                </a:lnTo>
                <a:lnTo>
                  <a:pt x="1131607" y="713897"/>
                </a:lnTo>
                <a:lnTo>
                  <a:pt x="1132774" y="714784"/>
                </a:lnTo>
                <a:lnTo>
                  <a:pt x="1134175" y="715450"/>
                </a:lnTo>
                <a:lnTo>
                  <a:pt x="1135576" y="716337"/>
                </a:lnTo>
                <a:lnTo>
                  <a:pt x="1136743" y="717446"/>
                </a:lnTo>
                <a:lnTo>
                  <a:pt x="1137910" y="718555"/>
                </a:lnTo>
                <a:lnTo>
                  <a:pt x="1138611" y="719885"/>
                </a:lnTo>
                <a:lnTo>
                  <a:pt x="1139545" y="720994"/>
                </a:lnTo>
                <a:lnTo>
                  <a:pt x="1140245" y="722325"/>
                </a:lnTo>
                <a:lnTo>
                  <a:pt x="1140478" y="723877"/>
                </a:lnTo>
                <a:lnTo>
                  <a:pt x="1141179" y="724986"/>
                </a:lnTo>
                <a:lnTo>
                  <a:pt x="1141412" y="726539"/>
                </a:lnTo>
                <a:lnTo>
                  <a:pt x="1141412" y="728091"/>
                </a:lnTo>
                <a:lnTo>
                  <a:pt x="1141179" y="729422"/>
                </a:lnTo>
                <a:lnTo>
                  <a:pt x="1141179" y="730753"/>
                </a:lnTo>
                <a:lnTo>
                  <a:pt x="1140478" y="732305"/>
                </a:lnTo>
                <a:lnTo>
                  <a:pt x="1140012" y="733636"/>
                </a:lnTo>
                <a:lnTo>
                  <a:pt x="1139545" y="735189"/>
                </a:lnTo>
                <a:lnTo>
                  <a:pt x="1138377" y="736298"/>
                </a:lnTo>
                <a:lnTo>
                  <a:pt x="1137677" y="737628"/>
                </a:lnTo>
                <a:lnTo>
                  <a:pt x="1136510" y="738515"/>
                </a:lnTo>
                <a:lnTo>
                  <a:pt x="1135342" y="739624"/>
                </a:lnTo>
                <a:lnTo>
                  <a:pt x="1133942" y="740511"/>
                </a:lnTo>
                <a:lnTo>
                  <a:pt x="1132541" y="741177"/>
                </a:lnTo>
                <a:lnTo>
                  <a:pt x="1131374" y="741842"/>
                </a:lnTo>
                <a:lnTo>
                  <a:pt x="1129739" y="742286"/>
                </a:lnTo>
                <a:lnTo>
                  <a:pt x="1128339" y="742729"/>
                </a:lnTo>
                <a:lnTo>
                  <a:pt x="1126705" y="742951"/>
                </a:lnTo>
                <a:lnTo>
                  <a:pt x="1125304" y="742951"/>
                </a:lnTo>
                <a:lnTo>
                  <a:pt x="1123903" y="742951"/>
                </a:lnTo>
                <a:lnTo>
                  <a:pt x="1122269" y="742729"/>
                </a:lnTo>
                <a:lnTo>
                  <a:pt x="1120635" y="742064"/>
                </a:lnTo>
                <a:lnTo>
                  <a:pt x="1119467" y="741620"/>
                </a:lnTo>
                <a:lnTo>
                  <a:pt x="1118067" y="741177"/>
                </a:lnTo>
                <a:lnTo>
                  <a:pt x="1116432" y="740290"/>
                </a:lnTo>
                <a:lnTo>
                  <a:pt x="1115265" y="739403"/>
                </a:lnTo>
                <a:lnTo>
                  <a:pt x="1114098" y="738294"/>
                </a:lnTo>
                <a:lnTo>
                  <a:pt x="1113164" y="737185"/>
                </a:lnTo>
                <a:lnTo>
                  <a:pt x="1112230" y="736076"/>
                </a:lnTo>
                <a:lnTo>
                  <a:pt x="1111530" y="734523"/>
                </a:lnTo>
                <a:lnTo>
                  <a:pt x="1110596" y="733414"/>
                </a:lnTo>
                <a:lnTo>
                  <a:pt x="1110129" y="732084"/>
                </a:lnTo>
                <a:lnTo>
                  <a:pt x="1109896" y="730531"/>
                </a:lnTo>
                <a:lnTo>
                  <a:pt x="1109662" y="728979"/>
                </a:lnTo>
                <a:lnTo>
                  <a:pt x="1109662" y="727870"/>
                </a:lnTo>
                <a:lnTo>
                  <a:pt x="1109662" y="726317"/>
                </a:lnTo>
                <a:lnTo>
                  <a:pt x="1109896" y="724765"/>
                </a:lnTo>
                <a:lnTo>
                  <a:pt x="1110363" y="723434"/>
                </a:lnTo>
                <a:lnTo>
                  <a:pt x="1111063" y="722103"/>
                </a:lnTo>
                <a:lnTo>
                  <a:pt x="1111530" y="720772"/>
                </a:lnTo>
                <a:lnTo>
                  <a:pt x="1112230" y="719442"/>
                </a:lnTo>
                <a:lnTo>
                  <a:pt x="1113398" y="718333"/>
                </a:lnTo>
                <a:lnTo>
                  <a:pt x="1114331" y="717002"/>
                </a:lnTo>
                <a:lnTo>
                  <a:pt x="1115732" y="716115"/>
                </a:lnTo>
                <a:lnTo>
                  <a:pt x="1117133" y="715228"/>
                </a:lnTo>
                <a:lnTo>
                  <a:pt x="1118300" y="714562"/>
                </a:lnTo>
                <a:lnTo>
                  <a:pt x="1119701" y="713897"/>
                </a:lnTo>
                <a:lnTo>
                  <a:pt x="1121102" y="713453"/>
                </a:lnTo>
                <a:lnTo>
                  <a:pt x="1122502" y="713010"/>
                </a:lnTo>
                <a:lnTo>
                  <a:pt x="1124137" y="713010"/>
                </a:lnTo>
                <a:close/>
                <a:moveTo>
                  <a:pt x="1691718" y="661988"/>
                </a:moveTo>
                <a:lnTo>
                  <a:pt x="1693294" y="661988"/>
                </a:lnTo>
                <a:lnTo>
                  <a:pt x="1694870" y="661988"/>
                </a:lnTo>
                <a:lnTo>
                  <a:pt x="1696220" y="662223"/>
                </a:lnTo>
                <a:lnTo>
                  <a:pt x="1697571" y="662694"/>
                </a:lnTo>
                <a:lnTo>
                  <a:pt x="1699146" y="663164"/>
                </a:lnTo>
                <a:lnTo>
                  <a:pt x="1700272" y="663870"/>
                </a:lnTo>
                <a:lnTo>
                  <a:pt x="1701622" y="664810"/>
                </a:lnTo>
                <a:lnTo>
                  <a:pt x="1702973" y="665751"/>
                </a:lnTo>
                <a:lnTo>
                  <a:pt x="1704099" y="666927"/>
                </a:lnTo>
                <a:lnTo>
                  <a:pt x="1705224" y="667868"/>
                </a:lnTo>
                <a:lnTo>
                  <a:pt x="1705899" y="669279"/>
                </a:lnTo>
                <a:lnTo>
                  <a:pt x="1706800" y="670690"/>
                </a:lnTo>
                <a:lnTo>
                  <a:pt x="1707250" y="672101"/>
                </a:lnTo>
                <a:lnTo>
                  <a:pt x="1707700" y="673512"/>
                </a:lnTo>
                <a:lnTo>
                  <a:pt x="1707925" y="675158"/>
                </a:lnTo>
                <a:lnTo>
                  <a:pt x="1708150" y="676334"/>
                </a:lnTo>
                <a:lnTo>
                  <a:pt x="1708150" y="677981"/>
                </a:lnTo>
                <a:lnTo>
                  <a:pt x="1708150" y="679627"/>
                </a:lnTo>
                <a:lnTo>
                  <a:pt x="1707925" y="681038"/>
                </a:lnTo>
                <a:lnTo>
                  <a:pt x="1707700" y="682449"/>
                </a:lnTo>
                <a:lnTo>
                  <a:pt x="1707250" y="684096"/>
                </a:lnTo>
                <a:lnTo>
                  <a:pt x="1706575" y="685507"/>
                </a:lnTo>
                <a:lnTo>
                  <a:pt x="1705674" y="686918"/>
                </a:lnTo>
                <a:lnTo>
                  <a:pt x="1704774" y="688094"/>
                </a:lnTo>
                <a:lnTo>
                  <a:pt x="1703648" y="689270"/>
                </a:lnTo>
                <a:lnTo>
                  <a:pt x="1702748" y="690210"/>
                </a:lnTo>
                <a:lnTo>
                  <a:pt x="1701397" y="691386"/>
                </a:lnTo>
                <a:lnTo>
                  <a:pt x="1700047" y="692092"/>
                </a:lnTo>
                <a:lnTo>
                  <a:pt x="1698921" y="692562"/>
                </a:lnTo>
                <a:lnTo>
                  <a:pt x="1697346" y="693268"/>
                </a:lnTo>
                <a:lnTo>
                  <a:pt x="1695770" y="693503"/>
                </a:lnTo>
                <a:lnTo>
                  <a:pt x="1694419" y="693738"/>
                </a:lnTo>
                <a:lnTo>
                  <a:pt x="1693069" y="693738"/>
                </a:lnTo>
                <a:lnTo>
                  <a:pt x="1691493" y="693738"/>
                </a:lnTo>
                <a:lnTo>
                  <a:pt x="1690142" y="693503"/>
                </a:lnTo>
                <a:lnTo>
                  <a:pt x="1688567" y="693268"/>
                </a:lnTo>
                <a:lnTo>
                  <a:pt x="1687216" y="692562"/>
                </a:lnTo>
                <a:lnTo>
                  <a:pt x="1685866" y="691857"/>
                </a:lnTo>
                <a:lnTo>
                  <a:pt x="1684515" y="691151"/>
                </a:lnTo>
                <a:lnTo>
                  <a:pt x="1683390" y="689975"/>
                </a:lnTo>
                <a:lnTo>
                  <a:pt x="1682264" y="689034"/>
                </a:lnTo>
                <a:lnTo>
                  <a:pt x="1681364" y="687858"/>
                </a:lnTo>
                <a:lnTo>
                  <a:pt x="1680238" y="686447"/>
                </a:lnTo>
                <a:lnTo>
                  <a:pt x="1679563" y="685271"/>
                </a:lnTo>
                <a:lnTo>
                  <a:pt x="1678888" y="683625"/>
                </a:lnTo>
                <a:lnTo>
                  <a:pt x="1678437" y="682214"/>
                </a:lnTo>
                <a:lnTo>
                  <a:pt x="1678212" y="680803"/>
                </a:lnTo>
                <a:lnTo>
                  <a:pt x="1677987" y="679392"/>
                </a:lnTo>
                <a:lnTo>
                  <a:pt x="1677987" y="677746"/>
                </a:lnTo>
                <a:lnTo>
                  <a:pt x="1677987" y="676099"/>
                </a:lnTo>
                <a:lnTo>
                  <a:pt x="1678212" y="674923"/>
                </a:lnTo>
                <a:lnTo>
                  <a:pt x="1678437" y="673277"/>
                </a:lnTo>
                <a:lnTo>
                  <a:pt x="1678888" y="671631"/>
                </a:lnTo>
                <a:lnTo>
                  <a:pt x="1679788" y="670220"/>
                </a:lnTo>
                <a:lnTo>
                  <a:pt x="1680463" y="669044"/>
                </a:lnTo>
                <a:lnTo>
                  <a:pt x="1681589" y="667633"/>
                </a:lnTo>
                <a:lnTo>
                  <a:pt x="1682489" y="666692"/>
                </a:lnTo>
                <a:lnTo>
                  <a:pt x="1683615" y="665516"/>
                </a:lnTo>
                <a:lnTo>
                  <a:pt x="1684740" y="664340"/>
                </a:lnTo>
                <a:lnTo>
                  <a:pt x="1686091" y="663634"/>
                </a:lnTo>
                <a:lnTo>
                  <a:pt x="1687666" y="663164"/>
                </a:lnTo>
                <a:lnTo>
                  <a:pt x="1688792" y="662694"/>
                </a:lnTo>
                <a:lnTo>
                  <a:pt x="1690368" y="662223"/>
                </a:lnTo>
                <a:close/>
                <a:moveTo>
                  <a:pt x="1073956" y="661988"/>
                </a:moveTo>
                <a:lnTo>
                  <a:pt x="1075307" y="661988"/>
                </a:lnTo>
                <a:lnTo>
                  <a:pt x="1076882" y="661988"/>
                </a:lnTo>
                <a:lnTo>
                  <a:pt x="1078233" y="662223"/>
                </a:lnTo>
                <a:lnTo>
                  <a:pt x="1079809" y="662694"/>
                </a:lnTo>
                <a:lnTo>
                  <a:pt x="1080934" y="663164"/>
                </a:lnTo>
                <a:lnTo>
                  <a:pt x="1082510" y="663634"/>
                </a:lnTo>
                <a:lnTo>
                  <a:pt x="1083860" y="664340"/>
                </a:lnTo>
                <a:lnTo>
                  <a:pt x="1084986" y="665281"/>
                </a:lnTo>
                <a:lnTo>
                  <a:pt x="1086111" y="666221"/>
                </a:lnTo>
                <a:lnTo>
                  <a:pt x="1087012" y="667633"/>
                </a:lnTo>
                <a:lnTo>
                  <a:pt x="1088137" y="669044"/>
                </a:lnTo>
                <a:lnTo>
                  <a:pt x="1088812" y="670220"/>
                </a:lnTo>
                <a:lnTo>
                  <a:pt x="1089713" y="671631"/>
                </a:lnTo>
                <a:lnTo>
                  <a:pt x="1090163" y="673277"/>
                </a:lnTo>
                <a:lnTo>
                  <a:pt x="1090388" y="674453"/>
                </a:lnTo>
                <a:lnTo>
                  <a:pt x="1090613" y="676099"/>
                </a:lnTo>
                <a:lnTo>
                  <a:pt x="1090613" y="677746"/>
                </a:lnTo>
                <a:lnTo>
                  <a:pt x="1090613" y="679392"/>
                </a:lnTo>
                <a:lnTo>
                  <a:pt x="1090388" y="680803"/>
                </a:lnTo>
                <a:lnTo>
                  <a:pt x="1090163" y="682214"/>
                </a:lnTo>
                <a:lnTo>
                  <a:pt x="1089713" y="683625"/>
                </a:lnTo>
                <a:lnTo>
                  <a:pt x="1089038" y="685271"/>
                </a:lnTo>
                <a:lnTo>
                  <a:pt x="1088362" y="686447"/>
                </a:lnTo>
                <a:lnTo>
                  <a:pt x="1087462" y="687858"/>
                </a:lnTo>
                <a:lnTo>
                  <a:pt x="1086336" y="689034"/>
                </a:lnTo>
                <a:lnTo>
                  <a:pt x="1085211" y="689975"/>
                </a:lnTo>
                <a:lnTo>
                  <a:pt x="1084085" y="691151"/>
                </a:lnTo>
                <a:lnTo>
                  <a:pt x="1082735" y="691857"/>
                </a:lnTo>
                <a:lnTo>
                  <a:pt x="1081384" y="692562"/>
                </a:lnTo>
                <a:lnTo>
                  <a:pt x="1080034" y="693268"/>
                </a:lnTo>
                <a:lnTo>
                  <a:pt x="1078458" y="693503"/>
                </a:lnTo>
                <a:lnTo>
                  <a:pt x="1077107" y="693738"/>
                </a:lnTo>
                <a:lnTo>
                  <a:pt x="1075532" y="693738"/>
                </a:lnTo>
                <a:lnTo>
                  <a:pt x="1074181" y="693738"/>
                </a:lnTo>
                <a:lnTo>
                  <a:pt x="1072831" y="693503"/>
                </a:lnTo>
                <a:lnTo>
                  <a:pt x="1071255" y="693268"/>
                </a:lnTo>
                <a:lnTo>
                  <a:pt x="1070129" y="692562"/>
                </a:lnTo>
                <a:lnTo>
                  <a:pt x="1068554" y="692092"/>
                </a:lnTo>
                <a:lnTo>
                  <a:pt x="1067203" y="691386"/>
                </a:lnTo>
                <a:lnTo>
                  <a:pt x="1065853" y="690210"/>
                </a:lnTo>
                <a:lnTo>
                  <a:pt x="1064952" y="689270"/>
                </a:lnTo>
                <a:lnTo>
                  <a:pt x="1063827" y="688094"/>
                </a:lnTo>
                <a:lnTo>
                  <a:pt x="1062926" y="686918"/>
                </a:lnTo>
                <a:lnTo>
                  <a:pt x="1062026" y="685507"/>
                </a:lnTo>
                <a:lnTo>
                  <a:pt x="1061351" y="683860"/>
                </a:lnTo>
                <a:lnTo>
                  <a:pt x="1060900" y="682449"/>
                </a:lnTo>
                <a:lnTo>
                  <a:pt x="1060675" y="681038"/>
                </a:lnTo>
                <a:lnTo>
                  <a:pt x="1060450" y="679627"/>
                </a:lnTo>
                <a:lnTo>
                  <a:pt x="1060450" y="677981"/>
                </a:lnTo>
                <a:lnTo>
                  <a:pt x="1060450" y="676334"/>
                </a:lnTo>
                <a:lnTo>
                  <a:pt x="1060675" y="674923"/>
                </a:lnTo>
                <a:lnTo>
                  <a:pt x="1060900" y="673512"/>
                </a:lnTo>
                <a:lnTo>
                  <a:pt x="1061351" y="671866"/>
                </a:lnTo>
                <a:lnTo>
                  <a:pt x="1061801" y="670690"/>
                </a:lnTo>
                <a:lnTo>
                  <a:pt x="1062701" y="669279"/>
                </a:lnTo>
                <a:lnTo>
                  <a:pt x="1063602" y="667868"/>
                </a:lnTo>
                <a:lnTo>
                  <a:pt x="1064727" y="666927"/>
                </a:lnTo>
                <a:lnTo>
                  <a:pt x="1065627" y="665751"/>
                </a:lnTo>
                <a:lnTo>
                  <a:pt x="1066978" y="664810"/>
                </a:lnTo>
                <a:lnTo>
                  <a:pt x="1068329" y="663870"/>
                </a:lnTo>
                <a:lnTo>
                  <a:pt x="1069454" y="663164"/>
                </a:lnTo>
                <a:lnTo>
                  <a:pt x="1071030" y="662694"/>
                </a:lnTo>
                <a:lnTo>
                  <a:pt x="1072605" y="662223"/>
                </a:lnTo>
                <a:close/>
                <a:moveTo>
                  <a:pt x="1731774" y="604838"/>
                </a:moveTo>
                <a:lnTo>
                  <a:pt x="1733338" y="604838"/>
                </a:lnTo>
                <a:lnTo>
                  <a:pt x="1734679" y="604838"/>
                </a:lnTo>
                <a:lnTo>
                  <a:pt x="1736019" y="604838"/>
                </a:lnTo>
                <a:lnTo>
                  <a:pt x="1737583" y="605073"/>
                </a:lnTo>
                <a:lnTo>
                  <a:pt x="1739147" y="605544"/>
                </a:lnTo>
                <a:lnTo>
                  <a:pt x="1740488" y="606014"/>
                </a:lnTo>
                <a:lnTo>
                  <a:pt x="1741829" y="606955"/>
                </a:lnTo>
                <a:lnTo>
                  <a:pt x="1743169" y="607660"/>
                </a:lnTo>
                <a:lnTo>
                  <a:pt x="1744510" y="608836"/>
                </a:lnTo>
                <a:lnTo>
                  <a:pt x="1745404" y="609777"/>
                </a:lnTo>
                <a:lnTo>
                  <a:pt x="1746521" y="610953"/>
                </a:lnTo>
                <a:lnTo>
                  <a:pt x="1747191" y="612129"/>
                </a:lnTo>
                <a:lnTo>
                  <a:pt x="1748085" y="613540"/>
                </a:lnTo>
                <a:lnTo>
                  <a:pt x="1748532" y="614951"/>
                </a:lnTo>
                <a:lnTo>
                  <a:pt x="1748978" y="616597"/>
                </a:lnTo>
                <a:lnTo>
                  <a:pt x="1749202" y="617773"/>
                </a:lnTo>
                <a:lnTo>
                  <a:pt x="1749425" y="619420"/>
                </a:lnTo>
                <a:lnTo>
                  <a:pt x="1749425" y="621066"/>
                </a:lnTo>
                <a:lnTo>
                  <a:pt x="1749202" y="622712"/>
                </a:lnTo>
                <a:lnTo>
                  <a:pt x="1748978" y="624123"/>
                </a:lnTo>
                <a:lnTo>
                  <a:pt x="1748755" y="625534"/>
                </a:lnTo>
                <a:lnTo>
                  <a:pt x="1748085" y="627181"/>
                </a:lnTo>
                <a:lnTo>
                  <a:pt x="1747414" y="628592"/>
                </a:lnTo>
                <a:lnTo>
                  <a:pt x="1746521" y="629768"/>
                </a:lnTo>
                <a:lnTo>
                  <a:pt x="1745627" y="631179"/>
                </a:lnTo>
                <a:lnTo>
                  <a:pt x="1744510" y="632120"/>
                </a:lnTo>
                <a:lnTo>
                  <a:pt x="1743393" y="633296"/>
                </a:lnTo>
                <a:lnTo>
                  <a:pt x="1742052" y="634001"/>
                </a:lnTo>
                <a:lnTo>
                  <a:pt x="1740935" y="634942"/>
                </a:lnTo>
                <a:lnTo>
                  <a:pt x="1739594" y="635412"/>
                </a:lnTo>
                <a:lnTo>
                  <a:pt x="1738030" y="635883"/>
                </a:lnTo>
                <a:lnTo>
                  <a:pt x="1736913" y="636118"/>
                </a:lnTo>
                <a:lnTo>
                  <a:pt x="1735349" y="636588"/>
                </a:lnTo>
                <a:lnTo>
                  <a:pt x="1733785" y="636588"/>
                </a:lnTo>
                <a:lnTo>
                  <a:pt x="1732221" y="636588"/>
                </a:lnTo>
                <a:lnTo>
                  <a:pt x="1731104" y="636118"/>
                </a:lnTo>
                <a:lnTo>
                  <a:pt x="1729540" y="635647"/>
                </a:lnTo>
                <a:lnTo>
                  <a:pt x="1727976" y="635177"/>
                </a:lnTo>
                <a:lnTo>
                  <a:pt x="1726635" y="634236"/>
                </a:lnTo>
                <a:lnTo>
                  <a:pt x="1725518" y="633531"/>
                </a:lnTo>
                <a:lnTo>
                  <a:pt x="1724178" y="632590"/>
                </a:lnTo>
                <a:lnTo>
                  <a:pt x="1723284" y="631414"/>
                </a:lnTo>
                <a:lnTo>
                  <a:pt x="1722167" y="630003"/>
                </a:lnTo>
                <a:lnTo>
                  <a:pt x="1721497" y="629062"/>
                </a:lnTo>
                <a:lnTo>
                  <a:pt x="1720603" y="627651"/>
                </a:lnTo>
                <a:lnTo>
                  <a:pt x="1720156" y="626005"/>
                </a:lnTo>
                <a:lnTo>
                  <a:pt x="1719709" y="624829"/>
                </a:lnTo>
                <a:lnTo>
                  <a:pt x="1719486" y="623183"/>
                </a:lnTo>
                <a:lnTo>
                  <a:pt x="1719262" y="621771"/>
                </a:lnTo>
                <a:lnTo>
                  <a:pt x="1719262" y="620125"/>
                </a:lnTo>
                <a:lnTo>
                  <a:pt x="1719262" y="618714"/>
                </a:lnTo>
                <a:lnTo>
                  <a:pt x="1719486" y="617068"/>
                </a:lnTo>
                <a:lnTo>
                  <a:pt x="1719933" y="615657"/>
                </a:lnTo>
                <a:lnTo>
                  <a:pt x="1720379" y="614010"/>
                </a:lnTo>
                <a:lnTo>
                  <a:pt x="1721273" y="612599"/>
                </a:lnTo>
                <a:lnTo>
                  <a:pt x="1721943" y="611188"/>
                </a:lnTo>
                <a:lnTo>
                  <a:pt x="1722837" y="610012"/>
                </a:lnTo>
                <a:lnTo>
                  <a:pt x="1723954" y="608836"/>
                </a:lnTo>
                <a:lnTo>
                  <a:pt x="1725295" y="607896"/>
                </a:lnTo>
                <a:lnTo>
                  <a:pt x="1726412" y="606955"/>
                </a:lnTo>
                <a:lnTo>
                  <a:pt x="1727753" y="606484"/>
                </a:lnTo>
                <a:lnTo>
                  <a:pt x="1729093" y="605544"/>
                </a:lnTo>
                <a:lnTo>
                  <a:pt x="1730210" y="605308"/>
                </a:lnTo>
                <a:close/>
                <a:moveTo>
                  <a:pt x="1033945" y="604838"/>
                </a:moveTo>
                <a:lnTo>
                  <a:pt x="1035285" y="604838"/>
                </a:lnTo>
                <a:lnTo>
                  <a:pt x="1036849" y="604838"/>
                </a:lnTo>
                <a:lnTo>
                  <a:pt x="1038190" y="605073"/>
                </a:lnTo>
                <a:lnTo>
                  <a:pt x="1039754" y="605308"/>
                </a:lnTo>
                <a:lnTo>
                  <a:pt x="1040871" y="605779"/>
                </a:lnTo>
                <a:lnTo>
                  <a:pt x="1042435" y="606484"/>
                </a:lnTo>
                <a:lnTo>
                  <a:pt x="1043776" y="607190"/>
                </a:lnTo>
                <a:lnTo>
                  <a:pt x="1044893" y="607896"/>
                </a:lnTo>
                <a:lnTo>
                  <a:pt x="1046010" y="609071"/>
                </a:lnTo>
                <a:lnTo>
                  <a:pt x="1047127" y="610012"/>
                </a:lnTo>
                <a:lnTo>
                  <a:pt x="1048021" y="611423"/>
                </a:lnTo>
                <a:lnTo>
                  <a:pt x="1048691" y="612834"/>
                </a:lnTo>
                <a:lnTo>
                  <a:pt x="1049585" y="614010"/>
                </a:lnTo>
                <a:lnTo>
                  <a:pt x="1050032" y="615657"/>
                </a:lnTo>
                <a:lnTo>
                  <a:pt x="1050478" y="617068"/>
                </a:lnTo>
                <a:lnTo>
                  <a:pt x="1050925" y="618714"/>
                </a:lnTo>
                <a:lnTo>
                  <a:pt x="1050925" y="620125"/>
                </a:lnTo>
                <a:lnTo>
                  <a:pt x="1050925" y="621771"/>
                </a:lnTo>
                <a:lnTo>
                  <a:pt x="1050925" y="623183"/>
                </a:lnTo>
                <a:lnTo>
                  <a:pt x="1050255" y="624829"/>
                </a:lnTo>
                <a:lnTo>
                  <a:pt x="1050032" y="626240"/>
                </a:lnTo>
                <a:lnTo>
                  <a:pt x="1049361" y="627651"/>
                </a:lnTo>
                <a:lnTo>
                  <a:pt x="1048691" y="629062"/>
                </a:lnTo>
                <a:lnTo>
                  <a:pt x="1047797" y="630238"/>
                </a:lnTo>
                <a:lnTo>
                  <a:pt x="1046680" y="631414"/>
                </a:lnTo>
                <a:lnTo>
                  <a:pt x="1045786" y="632590"/>
                </a:lnTo>
                <a:lnTo>
                  <a:pt x="1044669" y="633531"/>
                </a:lnTo>
                <a:lnTo>
                  <a:pt x="1043329" y="634236"/>
                </a:lnTo>
                <a:lnTo>
                  <a:pt x="1041988" y="635177"/>
                </a:lnTo>
                <a:lnTo>
                  <a:pt x="1040424" y="635647"/>
                </a:lnTo>
                <a:lnTo>
                  <a:pt x="1039083" y="636118"/>
                </a:lnTo>
                <a:lnTo>
                  <a:pt x="1037743" y="636588"/>
                </a:lnTo>
                <a:lnTo>
                  <a:pt x="1036179" y="636588"/>
                </a:lnTo>
                <a:lnTo>
                  <a:pt x="1034615" y="636588"/>
                </a:lnTo>
                <a:lnTo>
                  <a:pt x="1033274" y="636588"/>
                </a:lnTo>
                <a:lnTo>
                  <a:pt x="1031934" y="635883"/>
                </a:lnTo>
                <a:lnTo>
                  <a:pt x="1030593" y="635647"/>
                </a:lnTo>
                <a:lnTo>
                  <a:pt x="1029029" y="634942"/>
                </a:lnTo>
                <a:lnTo>
                  <a:pt x="1027912" y="634236"/>
                </a:lnTo>
                <a:lnTo>
                  <a:pt x="1026571" y="633296"/>
                </a:lnTo>
                <a:lnTo>
                  <a:pt x="1025454" y="632590"/>
                </a:lnTo>
                <a:lnTo>
                  <a:pt x="1024561" y="631179"/>
                </a:lnTo>
                <a:lnTo>
                  <a:pt x="1023443" y="630003"/>
                </a:lnTo>
                <a:lnTo>
                  <a:pt x="1022773" y="628827"/>
                </a:lnTo>
                <a:lnTo>
                  <a:pt x="1021879" y="627181"/>
                </a:lnTo>
                <a:lnTo>
                  <a:pt x="1021433" y="625534"/>
                </a:lnTo>
                <a:lnTo>
                  <a:pt x="1020986" y="624123"/>
                </a:lnTo>
                <a:lnTo>
                  <a:pt x="1020762" y="622712"/>
                </a:lnTo>
                <a:lnTo>
                  <a:pt x="1020762" y="621066"/>
                </a:lnTo>
                <a:lnTo>
                  <a:pt x="1020762" y="619420"/>
                </a:lnTo>
                <a:lnTo>
                  <a:pt x="1020762" y="618008"/>
                </a:lnTo>
                <a:lnTo>
                  <a:pt x="1021209" y="616597"/>
                </a:lnTo>
                <a:lnTo>
                  <a:pt x="1021433" y="615186"/>
                </a:lnTo>
                <a:lnTo>
                  <a:pt x="1022326" y="613540"/>
                </a:lnTo>
                <a:lnTo>
                  <a:pt x="1022997" y="612129"/>
                </a:lnTo>
                <a:lnTo>
                  <a:pt x="1023667" y="611188"/>
                </a:lnTo>
                <a:lnTo>
                  <a:pt x="1024784" y="609777"/>
                </a:lnTo>
                <a:lnTo>
                  <a:pt x="1025678" y="608836"/>
                </a:lnTo>
                <a:lnTo>
                  <a:pt x="1026795" y="607660"/>
                </a:lnTo>
                <a:lnTo>
                  <a:pt x="1028359" y="606955"/>
                </a:lnTo>
                <a:lnTo>
                  <a:pt x="1029476" y="606014"/>
                </a:lnTo>
                <a:lnTo>
                  <a:pt x="1031040" y="605544"/>
                </a:lnTo>
                <a:lnTo>
                  <a:pt x="1032381" y="605073"/>
                </a:lnTo>
                <a:close/>
                <a:moveTo>
                  <a:pt x="1762778" y="541338"/>
                </a:moveTo>
                <a:lnTo>
                  <a:pt x="1764413" y="541338"/>
                </a:lnTo>
                <a:lnTo>
                  <a:pt x="1766047" y="541562"/>
                </a:lnTo>
                <a:lnTo>
                  <a:pt x="1767681" y="541785"/>
                </a:lnTo>
                <a:lnTo>
                  <a:pt x="1769082" y="542232"/>
                </a:lnTo>
                <a:lnTo>
                  <a:pt x="1770482" y="542679"/>
                </a:lnTo>
                <a:lnTo>
                  <a:pt x="1772117" y="543572"/>
                </a:lnTo>
                <a:lnTo>
                  <a:pt x="1773517" y="544466"/>
                </a:lnTo>
                <a:lnTo>
                  <a:pt x="1774451" y="545360"/>
                </a:lnTo>
                <a:lnTo>
                  <a:pt x="1775618" y="546477"/>
                </a:lnTo>
                <a:lnTo>
                  <a:pt x="1776552" y="547594"/>
                </a:lnTo>
                <a:lnTo>
                  <a:pt x="1777486" y="548935"/>
                </a:lnTo>
                <a:lnTo>
                  <a:pt x="1777953" y="550052"/>
                </a:lnTo>
                <a:lnTo>
                  <a:pt x="1778653" y="551392"/>
                </a:lnTo>
                <a:lnTo>
                  <a:pt x="1778887" y="552956"/>
                </a:lnTo>
                <a:lnTo>
                  <a:pt x="1779120" y="554074"/>
                </a:lnTo>
                <a:lnTo>
                  <a:pt x="1779587" y="555638"/>
                </a:lnTo>
                <a:lnTo>
                  <a:pt x="1779587" y="557202"/>
                </a:lnTo>
                <a:lnTo>
                  <a:pt x="1779120" y="558766"/>
                </a:lnTo>
                <a:lnTo>
                  <a:pt x="1778887" y="560106"/>
                </a:lnTo>
                <a:lnTo>
                  <a:pt x="1778420" y="561670"/>
                </a:lnTo>
                <a:lnTo>
                  <a:pt x="1777953" y="563011"/>
                </a:lnTo>
                <a:lnTo>
                  <a:pt x="1777019" y="564575"/>
                </a:lnTo>
                <a:lnTo>
                  <a:pt x="1776319" y="565469"/>
                </a:lnTo>
                <a:lnTo>
                  <a:pt x="1775385" y="566809"/>
                </a:lnTo>
                <a:lnTo>
                  <a:pt x="1774218" y="567703"/>
                </a:lnTo>
                <a:lnTo>
                  <a:pt x="1772817" y="568820"/>
                </a:lnTo>
                <a:lnTo>
                  <a:pt x="1771883" y="569490"/>
                </a:lnTo>
                <a:lnTo>
                  <a:pt x="1770482" y="570161"/>
                </a:lnTo>
                <a:lnTo>
                  <a:pt x="1768848" y="570831"/>
                </a:lnTo>
                <a:lnTo>
                  <a:pt x="1767681" y="571054"/>
                </a:lnTo>
                <a:lnTo>
                  <a:pt x="1766047" y="571278"/>
                </a:lnTo>
                <a:lnTo>
                  <a:pt x="1764413" y="571501"/>
                </a:lnTo>
                <a:lnTo>
                  <a:pt x="1762778" y="571501"/>
                </a:lnTo>
                <a:lnTo>
                  <a:pt x="1761611" y="571278"/>
                </a:lnTo>
                <a:lnTo>
                  <a:pt x="1759977" y="571054"/>
                </a:lnTo>
                <a:lnTo>
                  <a:pt x="1758343" y="570607"/>
                </a:lnTo>
                <a:lnTo>
                  <a:pt x="1756709" y="570161"/>
                </a:lnTo>
                <a:lnTo>
                  <a:pt x="1755541" y="569267"/>
                </a:lnTo>
                <a:lnTo>
                  <a:pt x="1754141" y="568597"/>
                </a:lnTo>
                <a:lnTo>
                  <a:pt x="1752973" y="567479"/>
                </a:lnTo>
                <a:lnTo>
                  <a:pt x="1751806" y="566586"/>
                </a:lnTo>
                <a:lnTo>
                  <a:pt x="1750872" y="565245"/>
                </a:lnTo>
                <a:lnTo>
                  <a:pt x="1750172" y="564351"/>
                </a:lnTo>
                <a:lnTo>
                  <a:pt x="1749471" y="562787"/>
                </a:lnTo>
                <a:lnTo>
                  <a:pt x="1748771" y="561447"/>
                </a:lnTo>
                <a:lnTo>
                  <a:pt x="1748304" y="560106"/>
                </a:lnTo>
                <a:lnTo>
                  <a:pt x="1748071" y="558766"/>
                </a:lnTo>
                <a:lnTo>
                  <a:pt x="1747837" y="557202"/>
                </a:lnTo>
                <a:lnTo>
                  <a:pt x="1747837" y="555638"/>
                </a:lnTo>
                <a:lnTo>
                  <a:pt x="1748071" y="554074"/>
                </a:lnTo>
                <a:lnTo>
                  <a:pt x="1748304" y="552956"/>
                </a:lnTo>
                <a:lnTo>
                  <a:pt x="1748771" y="551392"/>
                </a:lnTo>
                <a:lnTo>
                  <a:pt x="1749471" y="549828"/>
                </a:lnTo>
                <a:lnTo>
                  <a:pt x="1750172" y="548488"/>
                </a:lnTo>
                <a:lnTo>
                  <a:pt x="1751339" y="547371"/>
                </a:lnTo>
                <a:lnTo>
                  <a:pt x="1752039" y="546030"/>
                </a:lnTo>
                <a:lnTo>
                  <a:pt x="1753440" y="545136"/>
                </a:lnTo>
                <a:lnTo>
                  <a:pt x="1754374" y="544243"/>
                </a:lnTo>
                <a:lnTo>
                  <a:pt x="1755775" y="543572"/>
                </a:lnTo>
                <a:lnTo>
                  <a:pt x="1756942" y="542679"/>
                </a:lnTo>
                <a:lnTo>
                  <a:pt x="1758343" y="542232"/>
                </a:lnTo>
                <a:lnTo>
                  <a:pt x="1759977" y="541785"/>
                </a:lnTo>
                <a:lnTo>
                  <a:pt x="1761378" y="541562"/>
                </a:lnTo>
                <a:close/>
                <a:moveTo>
                  <a:pt x="1003336" y="541338"/>
                </a:moveTo>
                <a:lnTo>
                  <a:pt x="1004900" y="541338"/>
                </a:lnTo>
                <a:lnTo>
                  <a:pt x="1006464" y="541338"/>
                </a:lnTo>
                <a:lnTo>
                  <a:pt x="1008028" y="541338"/>
                </a:lnTo>
                <a:lnTo>
                  <a:pt x="1009592" y="541562"/>
                </a:lnTo>
                <a:lnTo>
                  <a:pt x="1010709" y="542008"/>
                </a:lnTo>
                <a:lnTo>
                  <a:pt x="1012049" y="542455"/>
                </a:lnTo>
                <a:lnTo>
                  <a:pt x="1013390" y="543349"/>
                </a:lnTo>
                <a:lnTo>
                  <a:pt x="1014507" y="544019"/>
                </a:lnTo>
                <a:lnTo>
                  <a:pt x="1015848" y="545136"/>
                </a:lnTo>
                <a:lnTo>
                  <a:pt x="1016742" y="546030"/>
                </a:lnTo>
                <a:lnTo>
                  <a:pt x="1017859" y="547147"/>
                </a:lnTo>
                <a:lnTo>
                  <a:pt x="1018529" y="548488"/>
                </a:lnTo>
                <a:lnTo>
                  <a:pt x="1019423" y="549605"/>
                </a:lnTo>
                <a:lnTo>
                  <a:pt x="1019870" y="551169"/>
                </a:lnTo>
                <a:lnTo>
                  <a:pt x="1020316" y="552733"/>
                </a:lnTo>
                <a:lnTo>
                  <a:pt x="1020540" y="554297"/>
                </a:lnTo>
                <a:lnTo>
                  <a:pt x="1020763" y="555638"/>
                </a:lnTo>
                <a:lnTo>
                  <a:pt x="1020763" y="557202"/>
                </a:lnTo>
                <a:lnTo>
                  <a:pt x="1020540" y="558542"/>
                </a:lnTo>
                <a:lnTo>
                  <a:pt x="1020316" y="560106"/>
                </a:lnTo>
                <a:lnTo>
                  <a:pt x="1020093" y="561223"/>
                </a:lnTo>
                <a:lnTo>
                  <a:pt x="1019423" y="562787"/>
                </a:lnTo>
                <a:lnTo>
                  <a:pt x="1018752" y="564128"/>
                </a:lnTo>
                <a:lnTo>
                  <a:pt x="1018082" y="565245"/>
                </a:lnTo>
                <a:lnTo>
                  <a:pt x="1017188" y="566362"/>
                </a:lnTo>
                <a:lnTo>
                  <a:pt x="1016071" y="567256"/>
                </a:lnTo>
                <a:lnTo>
                  <a:pt x="1014731" y="568373"/>
                </a:lnTo>
                <a:lnTo>
                  <a:pt x="1013614" y="569043"/>
                </a:lnTo>
                <a:lnTo>
                  <a:pt x="1012273" y="569937"/>
                </a:lnTo>
                <a:lnTo>
                  <a:pt x="1010932" y="570607"/>
                </a:lnTo>
                <a:lnTo>
                  <a:pt x="1009592" y="571054"/>
                </a:lnTo>
                <a:lnTo>
                  <a:pt x="1008028" y="571501"/>
                </a:lnTo>
                <a:lnTo>
                  <a:pt x="1006464" y="571501"/>
                </a:lnTo>
                <a:lnTo>
                  <a:pt x="1004900" y="571501"/>
                </a:lnTo>
                <a:lnTo>
                  <a:pt x="1003336" y="571501"/>
                </a:lnTo>
                <a:lnTo>
                  <a:pt x="1002219" y="571054"/>
                </a:lnTo>
                <a:lnTo>
                  <a:pt x="1000655" y="570607"/>
                </a:lnTo>
                <a:lnTo>
                  <a:pt x="999314" y="570161"/>
                </a:lnTo>
                <a:lnTo>
                  <a:pt x="998197" y="569490"/>
                </a:lnTo>
                <a:lnTo>
                  <a:pt x="996856" y="568597"/>
                </a:lnTo>
                <a:lnTo>
                  <a:pt x="995516" y="567703"/>
                </a:lnTo>
                <a:lnTo>
                  <a:pt x="994622" y="566586"/>
                </a:lnTo>
                <a:lnTo>
                  <a:pt x="993505" y="565692"/>
                </a:lnTo>
                <a:lnTo>
                  <a:pt x="992835" y="564351"/>
                </a:lnTo>
                <a:lnTo>
                  <a:pt x="991941" y="563011"/>
                </a:lnTo>
                <a:lnTo>
                  <a:pt x="991494" y="561447"/>
                </a:lnTo>
                <a:lnTo>
                  <a:pt x="991047" y="560106"/>
                </a:lnTo>
                <a:lnTo>
                  <a:pt x="990824" y="558542"/>
                </a:lnTo>
                <a:lnTo>
                  <a:pt x="990600" y="556978"/>
                </a:lnTo>
                <a:lnTo>
                  <a:pt x="990600" y="555414"/>
                </a:lnTo>
                <a:lnTo>
                  <a:pt x="990824" y="554297"/>
                </a:lnTo>
                <a:lnTo>
                  <a:pt x="991047" y="552733"/>
                </a:lnTo>
                <a:lnTo>
                  <a:pt x="991494" y="551392"/>
                </a:lnTo>
                <a:lnTo>
                  <a:pt x="991941" y="549828"/>
                </a:lnTo>
                <a:lnTo>
                  <a:pt x="992835" y="548711"/>
                </a:lnTo>
                <a:lnTo>
                  <a:pt x="993505" y="547371"/>
                </a:lnTo>
                <a:lnTo>
                  <a:pt x="994399" y="546254"/>
                </a:lnTo>
                <a:lnTo>
                  <a:pt x="995292" y="545360"/>
                </a:lnTo>
                <a:lnTo>
                  <a:pt x="996633" y="544243"/>
                </a:lnTo>
                <a:lnTo>
                  <a:pt x="997973" y="543572"/>
                </a:lnTo>
                <a:lnTo>
                  <a:pt x="999091" y="542902"/>
                </a:lnTo>
                <a:lnTo>
                  <a:pt x="1000655" y="542008"/>
                </a:lnTo>
                <a:lnTo>
                  <a:pt x="1001995" y="541562"/>
                </a:lnTo>
                <a:close/>
                <a:moveTo>
                  <a:pt x="1780194" y="473075"/>
                </a:moveTo>
                <a:lnTo>
                  <a:pt x="1781747" y="473075"/>
                </a:lnTo>
                <a:lnTo>
                  <a:pt x="1783299" y="473075"/>
                </a:lnTo>
                <a:lnTo>
                  <a:pt x="1784630" y="473075"/>
                </a:lnTo>
                <a:lnTo>
                  <a:pt x="1786183" y="473545"/>
                </a:lnTo>
                <a:lnTo>
                  <a:pt x="1787513" y="474251"/>
                </a:lnTo>
                <a:lnTo>
                  <a:pt x="1789066" y="474721"/>
                </a:lnTo>
                <a:lnTo>
                  <a:pt x="1790175" y="475427"/>
                </a:lnTo>
                <a:lnTo>
                  <a:pt x="1791506" y="476368"/>
                </a:lnTo>
                <a:lnTo>
                  <a:pt x="1792393" y="477308"/>
                </a:lnTo>
                <a:lnTo>
                  <a:pt x="1793502" y="478484"/>
                </a:lnTo>
                <a:lnTo>
                  <a:pt x="1794167" y="479660"/>
                </a:lnTo>
                <a:lnTo>
                  <a:pt x="1795054" y="481071"/>
                </a:lnTo>
                <a:lnTo>
                  <a:pt x="1795720" y="482483"/>
                </a:lnTo>
                <a:lnTo>
                  <a:pt x="1796163" y="483658"/>
                </a:lnTo>
                <a:lnTo>
                  <a:pt x="1796828" y="485305"/>
                </a:lnTo>
                <a:lnTo>
                  <a:pt x="1797050" y="486951"/>
                </a:lnTo>
                <a:lnTo>
                  <a:pt x="1797050" y="488597"/>
                </a:lnTo>
                <a:lnTo>
                  <a:pt x="1797050" y="490244"/>
                </a:lnTo>
                <a:lnTo>
                  <a:pt x="1796828" y="491655"/>
                </a:lnTo>
                <a:lnTo>
                  <a:pt x="1796607" y="493301"/>
                </a:lnTo>
                <a:lnTo>
                  <a:pt x="1795941" y="494712"/>
                </a:lnTo>
                <a:lnTo>
                  <a:pt x="1795276" y="496358"/>
                </a:lnTo>
                <a:lnTo>
                  <a:pt x="1794832" y="497534"/>
                </a:lnTo>
                <a:lnTo>
                  <a:pt x="1793723" y="498945"/>
                </a:lnTo>
                <a:lnTo>
                  <a:pt x="1792836" y="499886"/>
                </a:lnTo>
                <a:lnTo>
                  <a:pt x="1791727" y="501062"/>
                </a:lnTo>
                <a:lnTo>
                  <a:pt x="1790840" y="501768"/>
                </a:lnTo>
                <a:lnTo>
                  <a:pt x="1789509" y="502708"/>
                </a:lnTo>
                <a:lnTo>
                  <a:pt x="1788179" y="503414"/>
                </a:lnTo>
                <a:lnTo>
                  <a:pt x="1786626" y="503884"/>
                </a:lnTo>
                <a:lnTo>
                  <a:pt x="1785517" y="504590"/>
                </a:lnTo>
                <a:lnTo>
                  <a:pt x="1783965" y="504825"/>
                </a:lnTo>
                <a:lnTo>
                  <a:pt x="1782412" y="504825"/>
                </a:lnTo>
                <a:lnTo>
                  <a:pt x="1780860" y="504825"/>
                </a:lnTo>
                <a:lnTo>
                  <a:pt x="1779529" y="504590"/>
                </a:lnTo>
                <a:lnTo>
                  <a:pt x="1777977" y="504355"/>
                </a:lnTo>
                <a:lnTo>
                  <a:pt x="1776424" y="503649"/>
                </a:lnTo>
                <a:lnTo>
                  <a:pt x="1775093" y="503179"/>
                </a:lnTo>
                <a:lnTo>
                  <a:pt x="1773984" y="502473"/>
                </a:lnTo>
                <a:lnTo>
                  <a:pt x="1772654" y="501297"/>
                </a:lnTo>
                <a:lnTo>
                  <a:pt x="1771767" y="500357"/>
                </a:lnTo>
                <a:lnTo>
                  <a:pt x="1770658" y="499181"/>
                </a:lnTo>
                <a:lnTo>
                  <a:pt x="1769549" y="498005"/>
                </a:lnTo>
                <a:lnTo>
                  <a:pt x="1768883" y="496829"/>
                </a:lnTo>
                <a:lnTo>
                  <a:pt x="1768440" y="495418"/>
                </a:lnTo>
                <a:lnTo>
                  <a:pt x="1767996" y="493771"/>
                </a:lnTo>
                <a:lnTo>
                  <a:pt x="1767331" y="492595"/>
                </a:lnTo>
                <a:lnTo>
                  <a:pt x="1767109" y="490949"/>
                </a:lnTo>
                <a:lnTo>
                  <a:pt x="1766887" y="489303"/>
                </a:lnTo>
                <a:lnTo>
                  <a:pt x="1767109" y="487657"/>
                </a:lnTo>
                <a:lnTo>
                  <a:pt x="1767109" y="486245"/>
                </a:lnTo>
                <a:lnTo>
                  <a:pt x="1767553" y="484599"/>
                </a:lnTo>
                <a:lnTo>
                  <a:pt x="1768218" y="482953"/>
                </a:lnTo>
                <a:lnTo>
                  <a:pt x="1768662" y="481542"/>
                </a:lnTo>
                <a:lnTo>
                  <a:pt x="1769327" y="480366"/>
                </a:lnTo>
                <a:lnTo>
                  <a:pt x="1770214" y="478955"/>
                </a:lnTo>
                <a:lnTo>
                  <a:pt x="1771101" y="477779"/>
                </a:lnTo>
                <a:lnTo>
                  <a:pt x="1772210" y="476838"/>
                </a:lnTo>
                <a:lnTo>
                  <a:pt x="1773319" y="475662"/>
                </a:lnTo>
                <a:lnTo>
                  <a:pt x="1774650" y="474957"/>
                </a:lnTo>
                <a:lnTo>
                  <a:pt x="1775981" y="474486"/>
                </a:lnTo>
                <a:lnTo>
                  <a:pt x="1777089" y="473781"/>
                </a:lnTo>
                <a:lnTo>
                  <a:pt x="1778642" y="473310"/>
                </a:lnTo>
                <a:close/>
                <a:moveTo>
                  <a:pt x="986491" y="473075"/>
                </a:moveTo>
                <a:lnTo>
                  <a:pt x="987892" y="473075"/>
                </a:lnTo>
                <a:lnTo>
                  <a:pt x="989526" y="473309"/>
                </a:lnTo>
                <a:lnTo>
                  <a:pt x="990927" y="473542"/>
                </a:lnTo>
                <a:lnTo>
                  <a:pt x="992561" y="473775"/>
                </a:lnTo>
                <a:lnTo>
                  <a:pt x="993729" y="474242"/>
                </a:lnTo>
                <a:lnTo>
                  <a:pt x="995129" y="475176"/>
                </a:lnTo>
                <a:lnTo>
                  <a:pt x="996530" y="475877"/>
                </a:lnTo>
                <a:lnTo>
                  <a:pt x="997697" y="476810"/>
                </a:lnTo>
                <a:lnTo>
                  <a:pt x="998865" y="477744"/>
                </a:lnTo>
                <a:lnTo>
                  <a:pt x="999798" y="479145"/>
                </a:lnTo>
                <a:lnTo>
                  <a:pt x="1000732" y="480079"/>
                </a:lnTo>
                <a:lnTo>
                  <a:pt x="1001433" y="481480"/>
                </a:lnTo>
                <a:lnTo>
                  <a:pt x="1002133" y="483114"/>
                </a:lnTo>
                <a:lnTo>
                  <a:pt x="1002600" y="484748"/>
                </a:lnTo>
                <a:lnTo>
                  <a:pt x="1003067" y="485915"/>
                </a:lnTo>
                <a:lnTo>
                  <a:pt x="1003300" y="487783"/>
                </a:lnTo>
                <a:lnTo>
                  <a:pt x="1003300" y="489417"/>
                </a:lnTo>
                <a:lnTo>
                  <a:pt x="1003067" y="490818"/>
                </a:lnTo>
                <a:lnTo>
                  <a:pt x="1002833" y="492219"/>
                </a:lnTo>
                <a:lnTo>
                  <a:pt x="1002600" y="493853"/>
                </a:lnTo>
                <a:lnTo>
                  <a:pt x="1001900" y="495253"/>
                </a:lnTo>
                <a:lnTo>
                  <a:pt x="1001199" y="496654"/>
                </a:lnTo>
                <a:lnTo>
                  <a:pt x="1000499" y="497821"/>
                </a:lnTo>
                <a:lnTo>
                  <a:pt x="999331" y="499222"/>
                </a:lnTo>
                <a:lnTo>
                  <a:pt x="998398" y="500156"/>
                </a:lnTo>
                <a:lnTo>
                  <a:pt x="997230" y="501323"/>
                </a:lnTo>
                <a:lnTo>
                  <a:pt x="995830" y="502024"/>
                </a:lnTo>
                <a:lnTo>
                  <a:pt x="994662" y="502957"/>
                </a:lnTo>
                <a:lnTo>
                  <a:pt x="993262" y="503658"/>
                </a:lnTo>
                <a:lnTo>
                  <a:pt x="991627" y="503891"/>
                </a:lnTo>
                <a:lnTo>
                  <a:pt x="989993" y="504592"/>
                </a:lnTo>
                <a:lnTo>
                  <a:pt x="988593" y="504825"/>
                </a:lnTo>
                <a:lnTo>
                  <a:pt x="986958" y="504825"/>
                </a:lnTo>
                <a:lnTo>
                  <a:pt x="985324" y="504592"/>
                </a:lnTo>
                <a:lnTo>
                  <a:pt x="983923" y="504125"/>
                </a:lnTo>
                <a:lnTo>
                  <a:pt x="982523" y="503891"/>
                </a:lnTo>
                <a:lnTo>
                  <a:pt x="981122" y="503424"/>
                </a:lnTo>
                <a:lnTo>
                  <a:pt x="979488" y="502724"/>
                </a:lnTo>
                <a:lnTo>
                  <a:pt x="978554" y="501790"/>
                </a:lnTo>
                <a:lnTo>
                  <a:pt x="977153" y="500856"/>
                </a:lnTo>
                <a:lnTo>
                  <a:pt x="975986" y="499689"/>
                </a:lnTo>
                <a:lnTo>
                  <a:pt x="975052" y="498755"/>
                </a:lnTo>
                <a:lnTo>
                  <a:pt x="974352" y="497355"/>
                </a:lnTo>
                <a:lnTo>
                  <a:pt x="973418" y="495954"/>
                </a:lnTo>
                <a:lnTo>
                  <a:pt x="972718" y="494787"/>
                </a:lnTo>
                <a:lnTo>
                  <a:pt x="972017" y="493152"/>
                </a:lnTo>
                <a:lnTo>
                  <a:pt x="971784" y="491518"/>
                </a:lnTo>
                <a:lnTo>
                  <a:pt x="971550" y="489884"/>
                </a:lnTo>
                <a:lnTo>
                  <a:pt x="971550" y="488250"/>
                </a:lnTo>
                <a:lnTo>
                  <a:pt x="971784" y="486849"/>
                </a:lnTo>
                <a:lnTo>
                  <a:pt x="972017" y="485448"/>
                </a:lnTo>
                <a:lnTo>
                  <a:pt x="972484" y="483814"/>
                </a:lnTo>
                <a:lnTo>
                  <a:pt x="972951" y="482647"/>
                </a:lnTo>
                <a:lnTo>
                  <a:pt x="973651" y="481013"/>
                </a:lnTo>
                <a:lnTo>
                  <a:pt x="974585" y="479845"/>
                </a:lnTo>
                <a:lnTo>
                  <a:pt x="975286" y="478678"/>
                </a:lnTo>
                <a:lnTo>
                  <a:pt x="976453" y="477511"/>
                </a:lnTo>
                <a:lnTo>
                  <a:pt x="977620" y="476577"/>
                </a:lnTo>
                <a:lnTo>
                  <a:pt x="978787" y="475643"/>
                </a:lnTo>
                <a:lnTo>
                  <a:pt x="979955" y="474943"/>
                </a:lnTo>
                <a:lnTo>
                  <a:pt x="981589" y="474009"/>
                </a:lnTo>
                <a:lnTo>
                  <a:pt x="983223" y="473542"/>
                </a:lnTo>
                <a:lnTo>
                  <a:pt x="984857" y="473309"/>
                </a:lnTo>
                <a:close/>
                <a:moveTo>
                  <a:pt x="1788319" y="403225"/>
                </a:moveTo>
                <a:lnTo>
                  <a:pt x="1789871" y="403449"/>
                </a:lnTo>
                <a:lnTo>
                  <a:pt x="1791424" y="403672"/>
                </a:lnTo>
                <a:lnTo>
                  <a:pt x="1792754" y="403895"/>
                </a:lnTo>
                <a:lnTo>
                  <a:pt x="1794085" y="404342"/>
                </a:lnTo>
                <a:lnTo>
                  <a:pt x="1795638" y="405236"/>
                </a:lnTo>
                <a:lnTo>
                  <a:pt x="1796968" y="405906"/>
                </a:lnTo>
                <a:lnTo>
                  <a:pt x="1797856" y="406577"/>
                </a:lnTo>
                <a:lnTo>
                  <a:pt x="1798965" y="407694"/>
                </a:lnTo>
                <a:lnTo>
                  <a:pt x="1799852" y="408587"/>
                </a:lnTo>
                <a:lnTo>
                  <a:pt x="1800961" y="409928"/>
                </a:lnTo>
                <a:lnTo>
                  <a:pt x="1801626" y="411269"/>
                </a:lnTo>
                <a:lnTo>
                  <a:pt x="1802070" y="412386"/>
                </a:lnTo>
                <a:lnTo>
                  <a:pt x="1802735" y="413726"/>
                </a:lnTo>
                <a:lnTo>
                  <a:pt x="1803178" y="415290"/>
                </a:lnTo>
                <a:lnTo>
                  <a:pt x="1803400" y="416854"/>
                </a:lnTo>
                <a:lnTo>
                  <a:pt x="1803400" y="418195"/>
                </a:lnTo>
                <a:lnTo>
                  <a:pt x="1803400" y="419759"/>
                </a:lnTo>
                <a:lnTo>
                  <a:pt x="1803178" y="421323"/>
                </a:lnTo>
                <a:lnTo>
                  <a:pt x="1802735" y="422887"/>
                </a:lnTo>
                <a:lnTo>
                  <a:pt x="1802070" y="424451"/>
                </a:lnTo>
                <a:lnTo>
                  <a:pt x="1801626" y="425568"/>
                </a:lnTo>
                <a:lnTo>
                  <a:pt x="1800961" y="426909"/>
                </a:lnTo>
                <a:lnTo>
                  <a:pt x="1799852" y="428026"/>
                </a:lnTo>
                <a:lnTo>
                  <a:pt x="1798965" y="429143"/>
                </a:lnTo>
                <a:lnTo>
                  <a:pt x="1797856" y="430037"/>
                </a:lnTo>
                <a:lnTo>
                  <a:pt x="1796968" y="430930"/>
                </a:lnTo>
                <a:lnTo>
                  <a:pt x="1795638" y="431601"/>
                </a:lnTo>
                <a:lnTo>
                  <a:pt x="1794085" y="432271"/>
                </a:lnTo>
                <a:lnTo>
                  <a:pt x="1792754" y="432718"/>
                </a:lnTo>
                <a:lnTo>
                  <a:pt x="1791424" y="433165"/>
                </a:lnTo>
                <a:lnTo>
                  <a:pt x="1789871" y="433388"/>
                </a:lnTo>
                <a:lnTo>
                  <a:pt x="1788319" y="433388"/>
                </a:lnTo>
                <a:lnTo>
                  <a:pt x="1786766" y="433388"/>
                </a:lnTo>
                <a:lnTo>
                  <a:pt x="1785436" y="433165"/>
                </a:lnTo>
                <a:lnTo>
                  <a:pt x="1783883" y="432718"/>
                </a:lnTo>
                <a:lnTo>
                  <a:pt x="1782552" y="432271"/>
                </a:lnTo>
                <a:lnTo>
                  <a:pt x="1781222" y="431601"/>
                </a:lnTo>
                <a:lnTo>
                  <a:pt x="1780113" y="430930"/>
                </a:lnTo>
                <a:lnTo>
                  <a:pt x="1778782" y="430037"/>
                </a:lnTo>
                <a:lnTo>
                  <a:pt x="1777895" y="429143"/>
                </a:lnTo>
                <a:lnTo>
                  <a:pt x="1776786" y="428026"/>
                </a:lnTo>
                <a:lnTo>
                  <a:pt x="1776120" y="426909"/>
                </a:lnTo>
                <a:lnTo>
                  <a:pt x="1775233" y="425568"/>
                </a:lnTo>
                <a:lnTo>
                  <a:pt x="1774568" y="424451"/>
                </a:lnTo>
                <a:lnTo>
                  <a:pt x="1774124" y="422887"/>
                </a:lnTo>
                <a:lnTo>
                  <a:pt x="1773681" y="421323"/>
                </a:lnTo>
                <a:lnTo>
                  <a:pt x="1773459" y="419759"/>
                </a:lnTo>
                <a:lnTo>
                  <a:pt x="1773237" y="418195"/>
                </a:lnTo>
                <a:lnTo>
                  <a:pt x="1773459" y="416854"/>
                </a:lnTo>
                <a:lnTo>
                  <a:pt x="1773681" y="415290"/>
                </a:lnTo>
                <a:lnTo>
                  <a:pt x="1774124" y="413726"/>
                </a:lnTo>
                <a:lnTo>
                  <a:pt x="1774568" y="412386"/>
                </a:lnTo>
                <a:lnTo>
                  <a:pt x="1775233" y="411269"/>
                </a:lnTo>
                <a:lnTo>
                  <a:pt x="1776120" y="409928"/>
                </a:lnTo>
                <a:lnTo>
                  <a:pt x="1776786" y="408587"/>
                </a:lnTo>
                <a:lnTo>
                  <a:pt x="1777895" y="407694"/>
                </a:lnTo>
                <a:lnTo>
                  <a:pt x="1778782" y="406577"/>
                </a:lnTo>
                <a:lnTo>
                  <a:pt x="1780113" y="405906"/>
                </a:lnTo>
                <a:lnTo>
                  <a:pt x="1781222" y="405236"/>
                </a:lnTo>
                <a:lnTo>
                  <a:pt x="1782552" y="404342"/>
                </a:lnTo>
                <a:lnTo>
                  <a:pt x="1783883" y="403895"/>
                </a:lnTo>
                <a:lnTo>
                  <a:pt x="1785436" y="403672"/>
                </a:lnTo>
                <a:lnTo>
                  <a:pt x="1786766" y="403449"/>
                </a:lnTo>
                <a:close/>
                <a:moveTo>
                  <a:pt x="981075" y="403225"/>
                </a:moveTo>
                <a:lnTo>
                  <a:pt x="982709" y="403449"/>
                </a:lnTo>
                <a:lnTo>
                  <a:pt x="984110" y="403672"/>
                </a:lnTo>
                <a:lnTo>
                  <a:pt x="985744" y="403895"/>
                </a:lnTo>
                <a:lnTo>
                  <a:pt x="987145" y="404342"/>
                </a:lnTo>
                <a:lnTo>
                  <a:pt x="988312" y="405236"/>
                </a:lnTo>
                <a:lnTo>
                  <a:pt x="989713" y="405906"/>
                </a:lnTo>
                <a:lnTo>
                  <a:pt x="991114" y="406577"/>
                </a:lnTo>
                <a:lnTo>
                  <a:pt x="992048" y="407694"/>
                </a:lnTo>
                <a:lnTo>
                  <a:pt x="993215" y="408587"/>
                </a:lnTo>
                <a:lnTo>
                  <a:pt x="993915" y="409928"/>
                </a:lnTo>
                <a:lnTo>
                  <a:pt x="994849" y="411269"/>
                </a:lnTo>
                <a:lnTo>
                  <a:pt x="995550" y="412386"/>
                </a:lnTo>
                <a:lnTo>
                  <a:pt x="996016" y="413726"/>
                </a:lnTo>
                <a:lnTo>
                  <a:pt x="996250" y="415290"/>
                </a:lnTo>
                <a:lnTo>
                  <a:pt x="996717" y="416854"/>
                </a:lnTo>
                <a:lnTo>
                  <a:pt x="996950" y="418195"/>
                </a:lnTo>
                <a:lnTo>
                  <a:pt x="996717" y="419759"/>
                </a:lnTo>
                <a:lnTo>
                  <a:pt x="996250" y="421323"/>
                </a:lnTo>
                <a:lnTo>
                  <a:pt x="996016" y="422887"/>
                </a:lnTo>
                <a:lnTo>
                  <a:pt x="995550" y="424451"/>
                </a:lnTo>
                <a:lnTo>
                  <a:pt x="994849" y="425568"/>
                </a:lnTo>
                <a:lnTo>
                  <a:pt x="993915" y="426909"/>
                </a:lnTo>
                <a:lnTo>
                  <a:pt x="993215" y="428026"/>
                </a:lnTo>
                <a:lnTo>
                  <a:pt x="992048" y="429143"/>
                </a:lnTo>
                <a:lnTo>
                  <a:pt x="991114" y="430037"/>
                </a:lnTo>
                <a:lnTo>
                  <a:pt x="989713" y="430930"/>
                </a:lnTo>
                <a:lnTo>
                  <a:pt x="988312" y="431601"/>
                </a:lnTo>
                <a:lnTo>
                  <a:pt x="987145" y="432271"/>
                </a:lnTo>
                <a:lnTo>
                  <a:pt x="985744" y="432718"/>
                </a:lnTo>
                <a:lnTo>
                  <a:pt x="984110" y="433165"/>
                </a:lnTo>
                <a:lnTo>
                  <a:pt x="982709" y="433388"/>
                </a:lnTo>
                <a:lnTo>
                  <a:pt x="981075" y="433388"/>
                </a:lnTo>
                <a:lnTo>
                  <a:pt x="979441" y="433388"/>
                </a:lnTo>
                <a:lnTo>
                  <a:pt x="977807" y="433165"/>
                </a:lnTo>
                <a:lnTo>
                  <a:pt x="976173" y="432718"/>
                </a:lnTo>
                <a:lnTo>
                  <a:pt x="974772" y="432271"/>
                </a:lnTo>
                <a:lnTo>
                  <a:pt x="973371" y="431601"/>
                </a:lnTo>
                <a:lnTo>
                  <a:pt x="971970" y="430930"/>
                </a:lnTo>
                <a:lnTo>
                  <a:pt x="971037" y="430037"/>
                </a:lnTo>
                <a:lnTo>
                  <a:pt x="969636" y="429143"/>
                </a:lnTo>
                <a:lnTo>
                  <a:pt x="968936" y="428026"/>
                </a:lnTo>
                <a:lnTo>
                  <a:pt x="967768" y="426909"/>
                </a:lnTo>
                <a:lnTo>
                  <a:pt x="967068" y="425568"/>
                </a:lnTo>
                <a:lnTo>
                  <a:pt x="966601" y="424451"/>
                </a:lnTo>
                <a:lnTo>
                  <a:pt x="965901" y="422887"/>
                </a:lnTo>
                <a:lnTo>
                  <a:pt x="965434" y="421323"/>
                </a:lnTo>
                <a:lnTo>
                  <a:pt x="965200" y="419759"/>
                </a:lnTo>
                <a:lnTo>
                  <a:pt x="965200" y="418195"/>
                </a:lnTo>
                <a:lnTo>
                  <a:pt x="965200" y="416854"/>
                </a:lnTo>
                <a:lnTo>
                  <a:pt x="965434" y="415290"/>
                </a:lnTo>
                <a:lnTo>
                  <a:pt x="965901" y="413726"/>
                </a:lnTo>
                <a:lnTo>
                  <a:pt x="966601" y="412386"/>
                </a:lnTo>
                <a:lnTo>
                  <a:pt x="967068" y="411269"/>
                </a:lnTo>
                <a:lnTo>
                  <a:pt x="967768" y="409928"/>
                </a:lnTo>
                <a:lnTo>
                  <a:pt x="968936" y="408587"/>
                </a:lnTo>
                <a:lnTo>
                  <a:pt x="969636" y="407694"/>
                </a:lnTo>
                <a:lnTo>
                  <a:pt x="971037" y="406577"/>
                </a:lnTo>
                <a:lnTo>
                  <a:pt x="971970" y="405906"/>
                </a:lnTo>
                <a:lnTo>
                  <a:pt x="973371" y="405236"/>
                </a:lnTo>
                <a:lnTo>
                  <a:pt x="974772" y="404342"/>
                </a:lnTo>
                <a:lnTo>
                  <a:pt x="976173" y="403895"/>
                </a:lnTo>
                <a:lnTo>
                  <a:pt x="977807" y="403672"/>
                </a:lnTo>
                <a:lnTo>
                  <a:pt x="979441" y="403449"/>
                </a:lnTo>
                <a:close/>
                <a:moveTo>
                  <a:pt x="900818" y="403225"/>
                </a:moveTo>
                <a:lnTo>
                  <a:pt x="902382" y="403225"/>
                </a:lnTo>
                <a:lnTo>
                  <a:pt x="904169" y="403225"/>
                </a:lnTo>
                <a:lnTo>
                  <a:pt x="905510" y="403460"/>
                </a:lnTo>
                <a:lnTo>
                  <a:pt x="906851" y="403695"/>
                </a:lnTo>
                <a:lnTo>
                  <a:pt x="908415" y="404166"/>
                </a:lnTo>
                <a:lnTo>
                  <a:pt x="909755" y="405107"/>
                </a:lnTo>
                <a:lnTo>
                  <a:pt x="911096" y="405812"/>
                </a:lnTo>
                <a:lnTo>
                  <a:pt x="911990" y="406753"/>
                </a:lnTo>
                <a:lnTo>
                  <a:pt x="913330" y="407694"/>
                </a:lnTo>
                <a:lnTo>
                  <a:pt x="914224" y="408870"/>
                </a:lnTo>
                <a:lnTo>
                  <a:pt x="915118" y="410045"/>
                </a:lnTo>
                <a:lnTo>
                  <a:pt x="915788" y="411457"/>
                </a:lnTo>
                <a:lnTo>
                  <a:pt x="916458" y="412868"/>
                </a:lnTo>
                <a:lnTo>
                  <a:pt x="917128" y="414279"/>
                </a:lnTo>
                <a:lnTo>
                  <a:pt x="917352" y="415690"/>
                </a:lnTo>
                <a:lnTo>
                  <a:pt x="917575" y="417336"/>
                </a:lnTo>
                <a:lnTo>
                  <a:pt x="917575" y="419218"/>
                </a:lnTo>
                <a:lnTo>
                  <a:pt x="917575" y="420864"/>
                </a:lnTo>
                <a:lnTo>
                  <a:pt x="917352" y="422275"/>
                </a:lnTo>
                <a:lnTo>
                  <a:pt x="917128" y="423686"/>
                </a:lnTo>
                <a:lnTo>
                  <a:pt x="916458" y="425333"/>
                </a:lnTo>
                <a:lnTo>
                  <a:pt x="915788" y="426744"/>
                </a:lnTo>
                <a:lnTo>
                  <a:pt x="915118" y="427920"/>
                </a:lnTo>
                <a:lnTo>
                  <a:pt x="914224" y="429331"/>
                </a:lnTo>
                <a:lnTo>
                  <a:pt x="913330" y="430271"/>
                </a:lnTo>
                <a:lnTo>
                  <a:pt x="911990" y="431447"/>
                </a:lnTo>
                <a:lnTo>
                  <a:pt x="911096" y="432153"/>
                </a:lnTo>
                <a:lnTo>
                  <a:pt x="909755" y="433094"/>
                </a:lnTo>
                <a:lnTo>
                  <a:pt x="908415" y="433799"/>
                </a:lnTo>
                <a:lnTo>
                  <a:pt x="906851" y="434270"/>
                </a:lnTo>
                <a:lnTo>
                  <a:pt x="905510" y="434740"/>
                </a:lnTo>
                <a:lnTo>
                  <a:pt x="904169" y="434975"/>
                </a:lnTo>
                <a:lnTo>
                  <a:pt x="902382" y="434975"/>
                </a:lnTo>
                <a:lnTo>
                  <a:pt x="900818" y="434975"/>
                </a:lnTo>
                <a:lnTo>
                  <a:pt x="899254" y="434740"/>
                </a:lnTo>
                <a:lnTo>
                  <a:pt x="898137" y="434270"/>
                </a:lnTo>
                <a:lnTo>
                  <a:pt x="896573" y="433799"/>
                </a:lnTo>
                <a:lnTo>
                  <a:pt x="895232" y="433094"/>
                </a:lnTo>
                <a:lnTo>
                  <a:pt x="894115" y="432153"/>
                </a:lnTo>
                <a:lnTo>
                  <a:pt x="892775" y="431447"/>
                </a:lnTo>
                <a:lnTo>
                  <a:pt x="891881" y="430271"/>
                </a:lnTo>
                <a:lnTo>
                  <a:pt x="890764" y="429331"/>
                </a:lnTo>
                <a:lnTo>
                  <a:pt x="890093" y="427920"/>
                </a:lnTo>
                <a:lnTo>
                  <a:pt x="889200" y="426744"/>
                </a:lnTo>
                <a:lnTo>
                  <a:pt x="888529" y="425333"/>
                </a:lnTo>
                <a:lnTo>
                  <a:pt x="888083" y="423686"/>
                </a:lnTo>
                <a:lnTo>
                  <a:pt x="887636" y="422275"/>
                </a:lnTo>
                <a:lnTo>
                  <a:pt x="887412" y="420864"/>
                </a:lnTo>
                <a:lnTo>
                  <a:pt x="887412" y="419218"/>
                </a:lnTo>
                <a:lnTo>
                  <a:pt x="887412" y="417336"/>
                </a:lnTo>
                <a:lnTo>
                  <a:pt x="887636" y="415690"/>
                </a:lnTo>
                <a:lnTo>
                  <a:pt x="888083" y="414279"/>
                </a:lnTo>
                <a:lnTo>
                  <a:pt x="888529" y="412868"/>
                </a:lnTo>
                <a:lnTo>
                  <a:pt x="889200" y="411457"/>
                </a:lnTo>
                <a:lnTo>
                  <a:pt x="890093" y="410045"/>
                </a:lnTo>
                <a:lnTo>
                  <a:pt x="890764" y="408870"/>
                </a:lnTo>
                <a:lnTo>
                  <a:pt x="891881" y="407694"/>
                </a:lnTo>
                <a:lnTo>
                  <a:pt x="892775" y="406753"/>
                </a:lnTo>
                <a:lnTo>
                  <a:pt x="894115" y="405812"/>
                </a:lnTo>
                <a:lnTo>
                  <a:pt x="895232" y="405107"/>
                </a:lnTo>
                <a:lnTo>
                  <a:pt x="896573" y="404166"/>
                </a:lnTo>
                <a:lnTo>
                  <a:pt x="898137" y="403695"/>
                </a:lnTo>
                <a:lnTo>
                  <a:pt x="899254" y="403460"/>
                </a:lnTo>
                <a:close/>
                <a:moveTo>
                  <a:pt x="819103" y="403225"/>
                </a:moveTo>
                <a:lnTo>
                  <a:pt x="820737" y="403225"/>
                </a:lnTo>
                <a:lnTo>
                  <a:pt x="822371" y="403225"/>
                </a:lnTo>
                <a:lnTo>
                  <a:pt x="824005" y="403460"/>
                </a:lnTo>
                <a:lnTo>
                  <a:pt x="825639" y="403695"/>
                </a:lnTo>
                <a:lnTo>
                  <a:pt x="826807" y="404166"/>
                </a:lnTo>
                <a:lnTo>
                  <a:pt x="828207" y="405107"/>
                </a:lnTo>
                <a:lnTo>
                  <a:pt x="829608" y="405812"/>
                </a:lnTo>
                <a:lnTo>
                  <a:pt x="830775" y="406753"/>
                </a:lnTo>
                <a:lnTo>
                  <a:pt x="831943" y="407694"/>
                </a:lnTo>
                <a:lnTo>
                  <a:pt x="832876" y="408870"/>
                </a:lnTo>
                <a:lnTo>
                  <a:pt x="833810" y="410045"/>
                </a:lnTo>
                <a:lnTo>
                  <a:pt x="834511" y="411457"/>
                </a:lnTo>
                <a:lnTo>
                  <a:pt x="835444" y="412868"/>
                </a:lnTo>
                <a:lnTo>
                  <a:pt x="835911" y="414279"/>
                </a:lnTo>
                <a:lnTo>
                  <a:pt x="836145" y="415690"/>
                </a:lnTo>
                <a:lnTo>
                  <a:pt x="836378" y="417336"/>
                </a:lnTo>
                <a:lnTo>
                  <a:pt x="836612" y="419218"/>
                </a:lnTo>
                <a:lnTo>
                  <a:pt x="836378" y="420864"/>
                </a:lnTo>
                <a:lnTo>
                  <a:pt x="836145" y="422275"/>
                </a:lnTo>
                <a:lnTo>
                  <a:pt x="835911" y="423686"/>
                </a:lnTo>
                <a:lnTo>
                  <a:pt x="835444" y="425333"/>
                </a:lnTo>
                <a:lnTo>
                  <a:pt x="834511" y="426744"/>
                </a:lnTo>
                <a:lnTo>
                  <a:pt x="833810" y="427920"/>
                </a:lnTo>
                <a:lnTo>
                  <a:pt x="832876" y="429331"/>
                </a:lnTo>
                <a:lnTo>
                  <a:pt x="831943" y="430271"/>
                </a:lnTo>
                <a:lnTo>
                  <a:pt x="830775" y="431447"/>
                </a:lnTo>
                <a:lnTo>
                  <a:pt x="829608" y="432153"/>
                </a:lnTo>
                <a:lnTo>
                  <a:pt x="828207" y="433094"/>
                </a:lnTo>
                <a:lnTo>
                  <a:pt x="826807" y="433799"/>
                </a:lnTo>
                <a:lnTo>
                  <a:pt x="825639" y="434270"/>
                </a:lnTo>
                <a:lnTo>
                  <a:pt x="824005" y="434740"/>
                </a:lnTo>
                <a:lnTo>
                  <a:pt x="822371" y="434975"/>
                </a:lnTo>
                <a:lnTo>
                  <a:pt x="820737" y="434975"/>
                </a:lnTo>
                <a:lnTo>
                  <a:pt x="819103" y="434975"/>
                </a:lnTo>
                <a:lnTo>
                  <a:pt x="817702" y="434740"/>
                </a:lnTo>
                <a:lnTo>
                  <a:pt x="816068" y="434270"/>
                </a:lnTo>
                <a:lnTo>
                  <a:pt x="814667" y="433799"/>
                </a:lnTo>
                <a:lnTo>
                  <a:pt x="813033" y="433094"/>
                </a:lnTo>
                <a:lnTo>
                  <a:pt x="811865" y="432153"/>
                </a:lnTo>
                <a:lnTo>
                  <a:pt x="810698" y="431447"/>
                </a:lnTo>
                <a:lnTo>
                  <a:pt x="809764" y="430271"/>
                </a:lnTo>
                <a:lnTo>
                  <a:pt x="808597" y="429331"/>
                </a:lnTo>
                <a:lnTo>
                  <a:pt x="807663" y="427920"/>
                </a:lnTo>
                <a:lnTo>
                  <a:pt x="806729" y="426744"/>
                </a:lnTo>
                <a:lnTo>
                  <a:pt x="806262" y="425333"/>
                </a:lnTo>
                <a:lnTo>
                  <a:pt x="805796" y="423686"/>
                </a:lnTo>
                <a:lnTo>
                  <a:pt x="805329" y="422275"/>
                </a:lnTo>
                <a:lnTo>
                  <a:pt x="804862" y="420864"/>
                </a:lnTo>
                <a:lnTo>
                  <a:pt x="804862" y="419218"/>
                </a:lnTo>
                <a:lnTo>
                  <a:pt x="804862" y="417336"/>
                </a:lnTo>
                <a:lnTo>
                  <a:pt x="805329" y="415690"/>
                </a:lnTo>
                <a:lnTo>
                  <a:pt x="805796" y="414279"/>
                </a:lnTo>
                <a:lnTo>
                  <a:pt x="806262" y="412868"/>
                </a:lnTo>
                <a:lnTo>
                  <a:pt x="806729" y="411457"/>
                </a:lnTo>
                <a:lnTo>
                  <a:pt x="807663" y="410045"/>
                </a:lnTo>
                <a:lnTo>
                  <a:pt x="808597" y="408870"/>
                </a:lnTo>
                <a:lnTo>
                  <a:pt x="809764" y="407694"/>
                </a:lnTo>
                <a:lnTo>
                  <a:pt x="810698" y="406753"/>
                </a:lnTo>
                <a:lnTo>
                  <a:pt x="811865" y="405812"/>
                </a:lnTo>
                <a:lnTo>
                  <a:pt x="813033" y="405107"/>
                </a:lnTo>
                <a:lnTo>
                  <a:pt x="814667" y="404166"/>
                </a:lnTo>
                <a:lnTo>
                  <a:pt x="816068" y="403695"/>
                </a:lnTo>
                <a:lnTo>
                  <a:pt x="817702" y="403460"/>
                </a:lnTo>
                <a:close/>
                <a:moveTo>
                  <a:pt x="738011" y="403225"/>
                </a:moveTo>
                <a:lnTo>
                  <a:pt x="739892" y="403225"/>
                </a:lnTo>
                <a:lnTo>
                  <a:pt x="741539" y="403225"/>
                </a:lnTo>
                <a:lnTo>
                  <a:pt x="742950" y="403460"/>
                </a:lnTo>
                <a:lnTo>
                  <a:pt x="744361" y="403695"/>
                </a:lnTo>
                <a:lnTo>
                  <a:pt x="746007" y="404166"/>
                </a:lnTo>
                <a:lnTo>
                  <a:pt x="747183" y="405107"/>
                </a:lnTo>
                <a:lnTo>
                  <a:pt x="748594" y="405812"/>
                </a:lnTo>
                <a:lnTo>
                  <a:pt x="750005" y="406753"/>
                </a:lnTo>
                <a:lnTo>
                  <a:pt x="750946" y="407694"/>
                </a:lnTo>
                <a:lnTo>
                  <a:pt x="752122" y="408870"/>
                </a:lnTo>
                <a:lnTo>
                  <a:pt x="752828" y="410045"/>
                </a:lnTo>
                <a:lnTo>
                  <a:pt x="753768" y="411457"/>
                </a:lnTo>
                <a:lnTo>
                  <a:pt x="754474" y="412868"/>
                </a:lnTo>
                <a:lnTo>
                  <a:pt x="754944" y="414279"/>
                </a:lnTo>
                <a:lnTo>
                  <a:pt x="755179" y="415690"/>
                </a:lnTo>
                <a:lnTo>
                  <a:pt x="755650" y="417336"/>
                </a:lnTo>
                <a:lnTo>
                  <a:pt x="755650" y="419218"/>
                </a:lnTo>
                <a:lnTo>
                  <a:pt x="755650" y="420864"/>
                </a:lnTo>
                <a:lnTo>
                  <a:pt x="755179" y="422275"/>
                </a:lnTo>
                <a:lnTo>
                  <a:pt x="754944" y="423686"/>
                </a:lnTo>
                <a:lnTo>
                  <a:pt x="754474" y="425333"/>
                </a:lnTo>
                <a:lnTo>
                  <a:pt x="753768" y="426744"/>
                </a:lnTo>
                <a:lnTo>
                  <a:pt x="752828" y="427920"/>
                </a:lnTo>
                <a:lnTo>
                  <a:pt x="752122" y="429331"/>
                </a:lnTo>
                <a:lnTo>
                  <a:pt x="750946" y="430271"/>
                </a:lnTo>
                <a:lnTo>
                  <a:pt x="750005" y="431447"/>
                </a:lnTo>
                <a:lnTo>
                  <a:pt x="748594" y="432153"/>
                </a:lnTo>
                <a:lnTo>
                  <a:pt x="747183" y="433094"/>
                </a:lnTo>
                <a:lnTo>
                  <a:pt x="746007" y="433799"/>
                </a:lnTo>
                <a:lnTo>
                  <a:pt x="744361" y="434270"/>
                </a:lnTo>
                <a:lnTo>
                  <a:pt x="742950" y="434740"/>
                </a:lnTo>
                <a:lnTo>
                  <a:pt x="741539" y="434975"/>
                </a:lnTo>
                <a:lnTo>
                  <a:pt x="739892" y="434975"/>
                </a:lnTo>
                <a:lnTo>
                  <a:pt x="738011" y="434975"/>
                </a:lnTo>
                <a:lnTo>
                  <a:pt x="736600" y="434740"/>
                </a:lnTo>
                <a:lnTo>
                  <a:pt x="734953" y="434270"/>
                </a:lnTo>
                <a:lnTo>
                  <a:pt x="733542" y="433799"/>
                </a:lnTo>
                <a:lnTo>
                  <a:pt x="732131" y="433094"/>
                </a:lnTo>
                <a:lnTo>
                  <a:pt x="730720" y="432153"/>
                </a:lnTo>
                <a:lnTo>
                  <a:pt x="729779" y="431447"/>
                </a:lnTo>
                <a:lnTo>
                  <a:pt x="728368" y="430271"/>
                </a:lnTo>
                <a:lnTo>
                  <a:pt x="727428" y="429331"/>
                </a:lnTo>
                <a:lnTo>
                  <a:pt x="726487" y="427920"/>
                </a:lnTo>
                <a:lnTo>
                  <a:pt x="725781" y="426744"/>
                </a:lnTo>
                <a:lnTo>
                  <a:pt x="724840" y="425333"/>
                </a:lnTo>
                <a:lnTo>
                  <a:pt x="724370" y="423686"/>
                </a:lnTo>
                <a:lnTo>
                  <a:pt x="724135" y="422275"/>
                </a:lnTo>
                <a:lnTo>
                  <a:pt x="723900" y="420864"/>
                </a:lnTo>
                <a:lnTo>
                  <a:pt x="723900" y="419218"/>
                </a:lnTo>
                <a:lnTo>
                  <a:pt x="723900" y="417336"/>
                </a:lnTo>
                <a:lnTo>
                  <a:pt x="724135" y="415690"/>
                </a:lnTo>
                <a:lnTo>
                  <a:pt x="724370" y="414279"/>
                </a:lnTo>
                <a:lnTo>
                  <a:pt x="724840" y="412868"/>
                </a:lnTo>
                <a:lnTo>
                  <a:pt x="725781" y="411457"/>
                </a:lnTo>
                <a:lnTo>
                  <a:pt x="726487" y="410045"/>
                </a:lnTo>
                <a:lnTo>
                  <a:pt x="727428" y="408870"/>
                </a:lnTo>
                <a:lnTo>
                  <a:pt x="728368" y="407694"/>
                </a:lnTo>
                <a:lnTo>
                  <a:pt x="729779" y="406753"/>
                </a:lnTo>
                <a:lnTo>
                  <a:pt x="730720" y="405812"/>
                </a:lnTo>
                <a:lnTo>
                  <a:pt x="732131" y="405107"/>
                </a:lnTo>
                <a:lnTo>
                  <a:pt x="733542" y="404166"/>
                </a:lnTo>
                <a:lnTo>
                  <a:pt x="734953" y="403695"/>
                </a:lnTo>
                <a:lnTo>
                  <a:pt x="736600" y="403460"/>
                </a:lnTo>
                <a:close/>
                <a:moveTo>
                  <a:pt x="661941" y="403225"/>
                </a:moveTo>
                <a:lnTo>
                  <a:pt x="663575" y="403225"/>
                </a:lnTo>
                <a:lnTo>
                  <a:pt x="664975" y="403225"/>
                </a:lnTo>
                <a:lnTo>
                  <a:pt x="666610" y="403460"/>
                </a:lnTo>
                <a:lnTo>
                  <a:pt x="668244" y="403695"/>
                </a:lnTo>
                <a:lnTo>
                  <a:pt x="669645" y="404166"/>
                </a:lnTo>
                <a:lnTo>
                  <a:pt x="670812" y="405107"/>
                </a:lnTo>
                <a:lnTo>
                  <a:pt x="672213" y="405812"/>
                </a:lnTo>
                <a:lnTo>
                  <a:pt x="673613" y="406753"/>
                </a:lnTo>
                <a:lnTo>
                  <a:pt x="674547" y="407694"/>
                </a:lnTo>
                <a:lnTo>
                  <a:pt x="675714" y="408870"/>
                </a:lnTo>
                <a:lnTo>
                  <a:pt x="676415" y="410045"/>
                </a:lnTo>
                <a:lnTo>
                  <a:pt x="677115" y="411457"/>
                </a:lnTo>
                <a:lnTo>
                  <a:pt x="678049" y="412868"/>
                </a:lnTo>
                <a:lnTo>
                  <a:pt x="678516" y="414279"/>
                </a:lnTo>
                <a:lnTo>
                  <a:pt x="678749" y="415690"/>
                </a:lnTo>
                <a:lnTo>
                  <a:pt x="678983" y="417336"/>
                </a:lnTo>
                <a:lnTo>
                  <a:pt x="679450" y="419218"/>
                </a:lnTo>
                <a:lnTo>
                  <a:pt x="678983" y="420864"/>
                </a:lnTo>
                <a:lnTo>
                  <a:pt x="678749" y="422275"/>
                </a:lnTo>
                <a:lnTo>
                  <a:pt x="678516" y="423686"/>
                </a:lnTo>
                <a:lnTo>
                  <a:pt x="678049" y="425333"/>
                </a:lnTo>
                <a:lnTo>
                  <a:pt x="677115" y="426744"/>
                </a:lnTo>
                <a:lnTo>
                  <a:pt x="676415" y="427920"/>
                </a:lnTo>
                <a:lnTo>
                  <a:pt x="675714" y="429331"/>
                </a:lnTo>
                <a:lnTo>
                  <a:pt x="674547" y="430271"/>
                </a:lnTo>
                <a:lnTo>
                  <a:pt x="673613" y="431447"/>
                </a:lnTo>
                <a:lnTo>
                  <a:pt x="672213" y="432153"/>
                </a:lnTo>
                <a:lnTo>
                  <a:pt x="670812" y="433094"/>
                </a:lnTo>
                <a:lnTo>
                  <a:pt x="669645" y="433799"/>
                </a:lnTo>
                <a:lnTo>
                  <a:pt x="668244" y="434270"/>
                </a:lnTo>
                <a:lnTo>
                  <a:pt x="666610" y="434740"/>
                </a:lnTo>
                <a:lnTo>
                  <a:pt x="664975" y="434975"/>
                </a:lnTo>
                <a:lnTo>
                  <a:pt x="663575" y="434975"/>
                </a:lnTo>
                <a:lnTo>
                  <a:pt x="661941" y="434975"/>
                </a:lnTo>
                <a:lnTo>
                  <a:pt x="660306" y="434740"/>
                </a:lnTo>
                <a:lnTo>
                  <a:pt x="658672" y="434270"/>
                </a:lnTo>
                <a:lnTo>
                  <a:pt x="657038" y="433799"/>
                </a:lnTo>
                <a:lnTo>
                  <a:pt x="655871" y="433094"/>
                </a:lnTo>
                <a:lnTo>
                  <a:pt x="654470" y="432153"/>
                </a:lnTo>
                <a:lnTo>
                  <a:pt x="653536" y="431447"/>
                </a:lnTo>
                <a:lnTo>
                  <a:pt x="652135" y="430271"/>
                </a:lnTo>
                <a:lnTo>
                  <a:pt x="651435" y="429331"/>
                </a:lnTo>
                <a:lnTo>
                  <a:pt x="650268" y="427920"/>
                </a:lnTo>
                <a:lnTo>
                  <a:pt x="649567" y="426744"/>
                </a:lnTo>
                <a:lnTo>
                  <a:pt x="648867" y="425333"/>
                </a:lnTo>
                <a:lnTo>
                  <a:pt x="648400" y="423686"/>
                </a:lnTo>
                <a:lnTo>
                  <a:pt x="647933" y="422275"/>
                </a:lnTo>
                <a:lnTo>
                  <a:pt x="647700" y="420864"/>
                </a:lnTo>
                <a:lnTo>
                  <a:pt x="647700" y="419218"/>
                </a:lnTo>
                <a:lnTo>
                  <a:pt x="647700" y="417336"/>
                </a:lnTo>
                <a:lnTo>
                  <a:pt x="647933" y="415690"/>
                </a:lnTo>
                <a:lnTo>
                  <a:pt x="648400" y="414279"/>
                </a:lnTo>
                <a:lnTo>
                  <a:pt x="648867" y="412868"/>
                </a:lnTo>
                <a:lnTo>
                  <a:pt x="649567" y="411457"/>
                </a:lnTo>
                <a:lnTo>
                  <a:pt x="650268" y="410045"/>
                </a:lnTo>
                <a:lnTo>
                  <a:pt x="651435" y="408870"/>
                </a:lnTo>
                <a:lnTo>
                  <a:pt x="652135" y="407694"/>
                </a:lnTo>
                <a:lnTo>
                  <a:pt x="653536" y="406753"/>
                </a:lnTo>
                <a:lnTo>
                  <a:pt x="654470" y="405812"/>
                </a:lnTo>
                <a:lnTo>
                  <a:pt x="655871" y="405107"/>
                </a:lnTo>
                <a:lnTo>
                  <a:pt x="657038" y="404166"/>
                </a:lnTo>
                <a:lnTo>
                  <a:pt x="658672" y="403695"/>
                </a:lnTo>
                <a:lnTo>
                  <a:pt x="660306" y="403460"/>
                </a:lnTo>
                <a:close/>
                <a:moveTo>
                  <a:pt x="580848" y="403225"/>
                </a:moveTo>
                <a:lnTo>
                  <a:pt x="582494" y="403225"/>
                </a:lnTo>
                <a:lnTo>
                  <a:pt x="584376" y="403225"/>
                </a:lnTo>
                <a:lnTo>
                  <a:pt x="586022" y="403460"/>
                </a:lnTo>
                <a:lnTo>
                  <a:pt x="587198" y="403695"/>
                </a:lnTo>
                <a:lnTo>
                  <a:pt x="588844" y="404166"/>
                </a:lnTo>
                <a:lnTo>
                  <a:pt x="590255" y="405107"/>
                </a:lnTo>
                <a:lnTo>
                  <a:pt x="591431" y="405812"/>
                </a:lnTo>
                <a:lnTo>
                  <a:pt x="592842" y="406753"/>
                </a:lnTo>
                <a:lnTo>
                  <a:pt x="594018" y="407694"/>
                </a:lnTo>
                <a:lnTo>
                  <a:pt x="594959" y="408870"/>
                </a:lnTo>
                <a:lnTo>
                  <a:pt x="595900" y="410045"/>
                </a:lnTo>
                <a:lnTo>
                  <a:pt x="596605" y="411457"/>
                </a:lnTo>
                <a:lnTo>
                  <a:pt x="597311" y="412868"/>
                </a:lnTo>
                <a:lnTo>
                  <a:pt x="598016" y="414279"/>
                </a:lnTo>
                <a:lnTo>
                  <a:pt x="598252" y="415690"/>
                </a:lnTo>
                <a:lnTo>
                  <a:pt x="598487" y="417336"/>
                </a:lnTo>
                <a:lnTo>
                  <a:pt x="598487" y="419218"/>
                </a:lnTo>
                <a:lnTo>
                  <a:pt x="598487" y="420864"/>
                </a:lnTo>
                <a:lnTo>
                  <a:pt x="598252" y="422275"/>
                </a:lnTo>
                <a:lnTo>
                  <a:pt x="598016" y="423686"/>
                </a:lnTo>
                <a:lnTo>
                  <a:pt x="597311" y="425333"/>
                </a:lnTo>
                <a:lnTo>
                  <a:pt x="596605" y="426744"/>
                </a:lnTo>
                <a:lnTo>
                  <a:pt x="595900" y="427920"/>
                </a:lnTo>
                <a:lnTo>
                  <a:pt x="594959" y="429331"/>
                </a:lnTo>
                <a:lnTo>
                  <a:pt x="594018" y="430271"/>
                </a:lnTo>
                <a:lnTo>
                  <a:pt x="592842" y="431447"/>
                </a:lnTo>
                <a:lnTo>
                  <a:pt x="591431" y="432153"/>
                </a:lnTo>
                <a:lnTo>
                  <a:pt x="590255" y="433094"/>
                </a:lnTo>
                <a:lnTo>
                  <a:pt x="588844" y="433799"/>
                </a:lnTo>
                <a:lnTo>
                  <a:pt x="587198" y="434270"/>
                </a:lnTo>
                <a:lnTo>
                  <a:pt x="586022" y="434740"/>
                </a:lnTo>
                <a:lnTo>
                  <a:pt x="584376" y="434975"/>
                </a:lnTo>
                <a:lnTo>
                  <a:pt x="582494" y="434975"/>
                </a:lnTo>
                <a:lnTo>
                  <a:pt x="580848" y="434975"/>
                </a:lnTo>
                <a:lnTo>
                  <a:pt x="579202" y="434740"/>
                </a:lnTo>
                <a:lnTo>
                  <a:pt x="578026" y="434270"/>
                </a:lnTo>
                <a:lnTo>
                  <a:pt x="576379" y="433799"/>
                </a:lnTo>
                <a:lnTo>
                  <a:pt x="574968" y="433094"/>
                </a:lnTo>
                <a:lnTo>
                  <a:pt x="573792" y="432153"/>
                </a:lnTo>
                <a:lnTo>
                  <a:pt x="572381" y="431447"/>
                </a:lnTo>
                <a:lnTo>
                  <a:pt x="571205" y="430271"/>
                </a:lnTo>
                <a:lnTo>
                  <a:pt x="570265" y="429331"/>
                </a:lnTo>
                <a:lnTo>
                  <a:pt x="569559" y="427920"/>
                </a:lnTo>
                <a:lnTo>
                  <a:pt x="568618" y="426744"/>
                </a:lnTo>
                <a:lnTo>
                  <a:pt x="567913" y="425333"/>
                </a:lnTo>
                <a:lnTo>
                  <a:pt x="567207" y="423686"/>
                </a:lnTo>
                <a:lnTo>
                  <a:pt x="566972" y="422275"/>
                </a:lnTo>
                <a:lnTo>
                  <a:pt x="566737" y="420864"/>
                </a:lnTo>
                <a:lnTo>
                  <a:pt x="566737" y="419218"/>
                </a:lnTo>
                <a:lnTo>
                  <a:pt x="566737" y="417336"/>
                </a:lnTo>
                <a:lnTo>
                  <a:pt x="566972" y="415690"/>
                </a:lnTo>
                <a:lnTo>
                  <a:pt x="567207" y="414279"/>
                </a:lnTo>
                <a:lnTo>
                  <a:pt x="567913" y="412868"/>
                </a:lnTo>
                <a:lnTo>
                  <a:pt x="568618" y="411457"/>
                </a:lnTo>
                <a:lnTo>
                  <a:pt x="569559" y="410045"/>
                </a:lnTo>
                <a:lnTo>
                  <a:pt x="570265" y="408870"/>
                </a:lnTo>
                <a:lnTo>
                  <a:pt x="571205" y="407694"/>
                </a:lnTo>
                <a:lnTo>
                  <a:pt x="572381" y="406753"/>
                </a:lnTo>
                <a:lnTo>
                  <a:pt x="573792" y="405812"/>
                </a:lnTo>
                <a:lnTo>
                  <a:pt x="574968" y="405107"/>
                </a:lnTo>
                <a:lnTo>
                  <a:pt x="576379" y="404166"/>
                </a:lnTo>
                <a:lnTo>
                  <a:pt x="578026" y="403695"/>
                </a:lnTo>
                <a:lnTo>
                  <a:pt x="579202" y="403460"/>
                </a:lnTo>
                <a:close/>
                <a:moveTo>
                  <a:pt x="500121" y="403225"/>
                </a:moveTo>
                <a:lnTo>
                  <a:pt x="501532" y="403225"/>
                </a:lnTo>
                <a:lnTo>
                  <a:pt x="503178" y="403225"/>
                </a:lnTo>
                <a:lnTo>
                  <a:pt x="504825" y="403460"/>
                </a:lnTo>
                <a:lnTo>
                  <a:pt x="506471" y="403695"/>
                </a:lnTo>
                <a:lnTo>
                  <a:pt x="508117" y="404166"/>
                </a:lnTo>
                <a:lnTo>
                  <a:pt x="509293" y="405107"/>
                </a:lnTo>
                <a:lnTo>
                  <a:pt x="510704" y="405812"/>
                </a:lnTo>
                <a:lnTo>
                  <a:pt x="511645" y="406753"/>
                </a:lnTo>
                <a:lnTo>
                  <a:pt x="513056" y="407694"/>
                </a:lnTo>
                <a:lnTo>
                  <a:pt x="513997" y="408870"/>
                </a:lnTo>
                <a:lnTo>
                  <a:pt x="514938" y="410045"/>
                </a:lnTo>
                <a:lnTo>
                  <a:pt x="515643" y="411457"/>
                </a:lnTo>
                <a:lnTo>
                  <a:pt x="516349" y="412868"/>
                </a:lnTo>
                <a:lnTo>
                  <a:pt x="516819" y="414279"/>
                </a:lnTo>
                <a:lnTo>
                  <a:pt x="517290" y="415690"/>
                </a:lnTo>
                <a:lnTo>
                  <a:pt x="517525" y="417336"/>
                </a:lnTo>
                <a:lnTo>
                  <a:pt x="517525" y="419218"/>
                </a:lnTo>
                <a:lnTo>
                  <a:pt x="517525" y="420864"/>
                </a:lnTo>
                <a:lnTo>
                  <a:pt x="517290" y="422275"/>
                </a:lnTo>
                <a:lnTo>
                  <a:pt x="516819" y="423686"/>
                </a:lnTo>
                <a:lnTo>
                  <a:pt x="516349" y="425333"/>
                </a:lnTo>
                <a:lnTo>
                  <a:pt x="515643" y="426744"/>
                </a:lnTo>
                <a:lnTo>
                  <a:pt x="514938" y="427920"/>
                </a:lnTo>
                <a:lnTo>
                  <a:pt x="513997" y="429331"/>
                </a:lnTo>
                <a:lnTo>
                  <a:pt x="513056" y="430271"/>
                </a:lnTo>
                <a:lnTo>
                  <a:pt x="511645" y="431447"/>
                </a:lnTo>
                <a:lnTo>
                  <a:pt x="510704" y="432153"/>
                </a:lnTo>
                <a:lnTo>
                  <a:pt x="509293" y="433094"/>
                </a:lnTo>
                <a:lnTo>
                  <a:pt x="508117" y="433799"/>
                </a:lnTo>
                <a:lnTo>
                  <a:pt x="506471" y="434270"/>
                </a:lnTo>
                <a:lnTo>
                  <a:pt x="504825" y="434740"/>
                </a:lnTo>
                <a:lnTo>
                  <a:pt x="503178" y="434975"/>
                </a:lnTo>
                <a:lnTo>
                  <a:pt x="501532" y="434975"/>
                </a:lnTo>
                <a:lnTo>
                  <a:pt x="500121" y="434975"/>
                </a:lnTo>
                <a:lnTo>
                  <a:pt x="498475" y="434740"/>
                </a:lnTo>
                <a:lnTo>
                  <a:pt x="496828" y="434270"/>
                </a:lnTo>
                <a:lnTo>
                  <a:pt x="495417" y="433799"/>
                </a:lnTo>
                <a:lnTo>
                  <a:pt x="494241" y="433094"/>
                </a:lnTo>
                <a:lnTo>
                  <a:pt x="492830" y="432153"/>
                </a:lnTo>
                <a:lnTo>
                  <a:pt x="491419" y="431447"/>
                </a:lnTo>
                <a:lnTo>
                  <a:pt x="490478" y="430271"/>
                </a:lnTo>
                <a:lnTo>
                  <a:pt x="489303" y="429331"/>
                </a:lnTo>
                <a:lnTo>
                  <a:pt x="488597" y="427920"/>
                </a:lnTo>
                <a:lnTo>
                  <a:pt x="487891" y="426744"/>
                </a:lnTo>
                <a:lnTo>
                  <a:pt x="486951" y="425333"/>
                </a:lnTo>
                <a:lnTo>
                  <a:pt x="486480" y="423686"/>
                </a:lnTo>
                <a:lnTo>
                  <a:pt x="486245" y="422275"/>
                </a:lnTo>
                <a:lnTo>
                  <a:pt x="486010" y="420864"/>
                </a:lnTo>
                <a:lnTo>
                  <a:pt x="485775" y="419218"/>
                </a:lnTo>
                <a:lnTo>
                  <a:pt x="486010" y="417336"/>
                </a:lnTo>
                <a:lnTo>
                  <a:pt x="486245" y="415690"/>
                </a:lnTo>
                <a:lnTo>
                  <a:pt x="486480" y="414279"/>
                </a:lnTo>
                <a:lnTo>
                  <a:pt x="486951" y="412868"/>
                </a:lnTo>
                <a:lnTo>
                  <a:pt x="487891" y="411457"/>
                </a:lnTo>
                <a:lnTo>
                  <a:pt x="488597" y="410045"/>
                </a:lnTo>
                <a:lnTo>
                  <a:pt x="489303" y="408870"/>
                </a:lnTo>
                <a:lnTo>
                  <a:pt x="490478" y="407694"/>
                </a:lnTo>
                <a:lnTo>
                  <a:pt x="491419" y="406753"/>
                </a:lnTo>
                <a:lnTo>
                  <a:pt x="492830" y="405812"/>
                </a:lnTo>
                <a:lnTo>
                  <a:pt x="494241" y="405107"/>
                </a:lnTo>
                <a:lnTo>
                  <a:pt x="495417" y="404166"/>
                </a:lnTo>
                <a:lnTo>
                  <a:pt x="496828" y="403695"/>
                </a:lnTo>
                <a:lnTo>
                  <a:pt x="498475" y="403460"/>
                </a:lnTo>
                <a:close/>
                <a:moveTo>
                  <a:pt x="418341" y="403225"/>
                </a:moveTo>
                <a:lnTo>
                  <a:pt x="419893" y="403225"/>
                </a:lnTo>
                <a:lnTo>
                  <a:pt x="421224" y="403225"/>
                </a:lnTo>
                <a:lnTo>
                  <a:pt x="422776" y="403460"/>
                </a:lnTo>
                <a:lnTo>
                  <a:pt x="424107" y="403695"/>
                </a:lnTo>
                <a:lnTo>
                  <a:pt x="425660" y="404166"/>
                </a:lnTo>
                <a:lnTo>
                  <a:pt x="426769" y="405107"/>
                </a:lnTo>
                <a:lnTo>
                  <a:pt x="428099" y="405812"/>
                </a:lnTo>
                <a:lnTo>
                  <a:pt x="429430" y="406753"/>
                </a:lnTo>
                <a:lnTo>
                  <a:pt x="430317" y="407694"/>
                </a:lnTo>
                <a:lnTo>
                  <a:pt x="431426" y="408870"/>
                </a:lnTo>
                <a:lnTo>
                  <a:pt x="432092" y="410045"/>
                </a:lnTo>
                <a:lnTo>
                  <a:pt x="432979" y="411457"/>
                </a:lnTo>
                <a:lnTo>
                  <a:pt x="433644" y="412868"/>
                </a:lnTo>
                <a:lnTo>
                  <a:pt x="434088" y="414279"/>
                </a:lnTo>
                <a:lnTo>
                  <a:pt x="434309" y="415690"/>
                </a:lnTo>
                <a:lnTo>
                  <a:pt x="434531" y="417336"/>
                </a:lnTo>
                <a:lnTo>
                  <a:pt x="434975" y="419218"/>
                </a:lnTo>
                <a:lnTo>
                  <a:pt x="434531" y="420864"/>
                </a:lnTo>
                <a:lnTo>
                  <a:pt x="434309" y="422275"/>
                </a:lnTo>
                <a:lnTo>
                  <a:pt x="434088" y="423686"/>
                </a:lnTo>
                <a:lnTo>
                  <a:pt x="433644" y="425333"/>
                </a:lnTo>
                <a:lnTo>
                  <a:pt x="432979" y="426744"/>
                </a:lnTo>
                <a:lnTo>
                  <a:pt x="432092" y="427920"/>
                </a:lnTo>
                <a:lnTo>
                  <a:pt x="431426" y="429331"/>
                </a:lnTo>
                <a:lnTo>
                  <a:pt x="430317" y="430271"/>
                </a:lnTo>
                <a:lnTo>
                  <a:pt x="429430" y="431447"/>
                </a:lnTo>
                <a:lnTo>
                  <a:pt x="428099" y="432153"/>
                </a:lnTo>
                <a:lnTo>
                  <a:pt x="426769" y="433094"/>
                </a:lnTo>
                <a:lnTo>
                  <a:pt x="425660" y="433799"/>
                </a:lnTo>
                <a:lnTo>
                  <a:pt x="424107" y="434270"/>
                </a:lnTo>
                <a:lnTo>
                  <a:pt x="422776" y="434740"/>
                </a:lnTo>
                <a:lnTo>
                  <a:pt x="421224" y="434975"/>
                </a:lnTo>
                <a:lnTo>
                  <a:pt x="419893" y="434975"/>
                </a:lnTo>
                <a:lnTo>
                  <a:pt x="418341" y="434975"/>
                </a:lnTo>
                <a:lnTo>
                  <a:pt x="416788" y="434740"/>
                </a:lnTo>
                <a:lnTo>
                  <a:pt x="415236" y="434270"/>
                </a:lnTo>
                <a:lnTo>
                  <a:pt x="413683" y="433799"/>
                </a:lnTo>
                <a:lnTo>
                  <a:pt x="412574" y="433094"/>
                </a:lnTo>
                <a:lnTo>
                  <a:pt x="411244" y="432153"/>
                </a:lnTo>
                <a:lnTo>
                  <a:pt x="410356" y="431447"/>
                </a:lnTo>
                <a:lnTo>
                  <a:pt x="409026" y="430271"/>
                </a:lnTo>
                <a:lnTo>
                  <a:pt x="408360" y="429331"/>
                </a:lnTo>
                <a:lnTo>
                  <a:pt x="407251" y="427920"/>
                </a:lnTo>
                <a:lnTo>
                  <a:pt x="406586" y="426744"/>
                </a:lnTo>
                <a:lnTo>
                  <a:pt x="405921" y="425333"/>
                </a:lnTo>
                <a:lnTo>
                  <a:pt x="405477" y="423686"/>
                </a:lnTo>
                <a:lnTo>
                  <a:pt x="405034" y="422275"/>
                </a:lnTo>
                <a:lnTo>
                  <a:pt x="404812" y="420864"/>
                </a:lnTo>
                <a:lnTo>
                  <a:pt x="404812" y="419218"/>
                </a:lnTo>
                <a:lnTo>
                  <a:pt x="404812" y="417336"/>
                </a:lnTo>
                <a:lnTo>
                  <a:pt x="405034" y="415690"/>
                </a:lnTo>
                <a:lnTo>
                  <a:pt x="405477" y="414279"/>
                </a:lnTo>
                <a:lnTo>
                  <a:pt x="405921" y="412868"/>
                </a:lnTo>
                <a:lnTo>
                  <a:pt x="406586" y="411457"/>
                </a:lnTo>
                <a:lnTo>
                  <a:pt x="407251" y="410045"/>
                </a:lnTo>
                <a:lnTo>
                  <a:pt x="408360" y="408870"/>
                </a:lnTo>
                <a:lnTo>
                  <a:pt x="409026" y="407694"/>
                </a:lnTo>
                <a:lnTo>
                  <a:pt x="410356" y="406753"/>
                </a:lnTo>
                <a:lnTo>
                  <a:pt x="411244" y="405812"/>
                </a:lnTo>
                <a:lnTo>
                  <a:pt x="412574" y="405107"/>
                </a:lnTo>
                <a:lnTo>
                  <a:pt x="413683" y="404166"/>
                </a:lnTo>
                <a:lnTo>
                  <a:pt x="415236" y="403695"/>
                </a:lnTo>
                <a:lnTo>
                  <a:pt x="416788" y="403460"/>
                </a:lnTo>
                <a:close/>
                <a:moveTo>
                  <a:pt x="337256" y="403225"/>
                </a:moveTo>
                <a:lnTo>
                  <a:pt x="338820" y="403225"/>
                </a:lnTo>
                <a:lnTo>
                  <a:pt x="340607" y="403225"/>
                </a:lnTo>
                <a:lnTo>
                  <a:pt x="341948" y="403460"/>
                </a:lnTo>
                <a:lnTo>
                  <a:pt x="343288" y="403695"/>
                </a:lnTo>
                <a:lnTo>
                  <a:pt x="344852" y="404166"/>
                </a:lnTo>
                <a:lnTo>
                  <a:pt x="346193" y="405107"/>
                </a:lnTo>
                <a:lnTo>
                  <a:pt x="347310" y="405812"/>
                </a:lnTo>
                <a:lnTo>
                  <a:pt x="348427" y="406753"/>
                </a:lnTo>
                <a:lnTo>
                  <a:pt x="349768" y="407694"/>
                </a:lnTo>
                <a:lnTo>
                  <a:pt x="350661" y="408870"/>
                </a:lnTo>
                <a:lnTo>
                  <a:pt x="351555" y="410045"/>
                </a:lnTo>
                <a:lnTo>
                  <a:pt x="352225" y="411457"/>
                </a:lnTo>
                <a:lnTo>
                  <a:pt x="352896" y="412868"/>
                </a:lnTo>
                <a:lnTo>
                  <a:pt x="353566" y="414279"/>
                </a:lnTo>
                <a:lnTo>
                  <a:pt x="353789" y="415690"/>
                </a:lnTo>
                <a:lnTo>
                  <a:pt x="354013" y="417336"/>
                </a:lnTo>
                <a:lnTo>
                  <a:pt x="354013" y="419218"/>
                </a:lnTo>
                <a:lnTo>
                  <a:pt x="354013" y="420864"/>
                </a:lnTo>
                <a:lnTo>
                  <a:pt x="353789" y="422275"/>
                </a:lnTo>
                <a:lnTo>
                  <a:pt x="353566" y="423686"/>
                </a:lnTo>
                <a:lnTo>
                  <a:pt x="352896" y="425333"/>
                </a:lnTo>
                <a:lnTo>
                  <a:pt x="352225" y="426744"/>
                </a:lnTo>
                <a:lnTo>
                  <a:pt x="351555" y="427920"/>
                </a:lnTo>
                <a:lnTo>
                  <a:pt x="350661" y="429331"/>
                </a:lnTo>
                <a:lnTo>
                  <a:pt x="349768" y="430271"/>
                </a:lnTo>
                <a:lnTo>
                  <a:pt x="348427" y="431447"/>
                </a:lnTo>
                <a:lnTo>
                  <a:pt x="347310" y="432153"/>
                </a:lnTo>
                <a:lnTo>
                  <a:pt x="346193" y="433094"/>
                </a:lnTo>
                <a:lnTo>
                  <a:pt x="344852" y="433799"/>
                </a:lnTo>
                <a:lnTo>
                  <a:pt x="343288" y="434270"/>
                </a:lnTo>
                <a:lnTo>
                  <a:pt x="341948" y="434740"/>
                </a:lnTo>
                <a:lnTo>
                  <a:pt x="340607" y="434975"/>
                </a:lnTo>
                <a:lnTo>
                  <a:pt x="338820" y="434975"/>
                </a:lnTo>
                <a:lnTo>
                  <a:pt x="337256" y="434975"/>
                </a:lnTo>
                <a:lnTo>
                  <a:pt x="335692" y="434740"/>
                </a:lnTo>
                <a:lnTo>
                  <a:pt x="334574" y="434270"/>
                </a:lnTo>
                <a:lnTo>
                  <a:pt x="333010" y="433799"/>
                </a:lnTo>
                <a:lnTo>
                  <a:pt x="331670" y="433094"/>
                </a:lnTo>
                <a:lnTo>
                  <a:pt x="330553" y="432153"/>
                </a:lnTo>
                <a:lnTo>
                  <a:pt x="329212" y="431447"/>
                </a:lnTo>
                <a:lnTo>
                  <a:pt x="328095" y="430271"/>
                </a:lnTo>
                <a:lnTo>
                  <a:pt x="327201" y="429331"/>
                </a:lnTo>
                <a:lnTo>
                  <a:pt x="326531" y="427920"/>
                </a:lnTo>
                <a:lnTo>
                  <a:pt x="325637" y="426744"/>
                </a:lnTo>
                <a:lnTo>
                  <a:pt x="324967" y="425333"/>
                </a:lnTo>
                <a:lnTo>
                  <a:pt x="324297" y="423686"/>
                </a:lnTo>
                <a:lnTo>
                  <a:pt x="324073" y="422275"/>
                </a:lnTo>
                <a:lnTo>
                  <a:pt x="323850" y="420864"/>
                </a:lnTo>
                <a:lnTo>
                  <a:pt x="323850" y="419218"/>
                </a:lnTo>
                <a:lnTo>
                  <a:pt x="323850" y="417336"/>
                </a:lnTo>
                <a:lnTo>
                  <a:pt x="324073" y="415690"/>
                </a:lnTo>
                <a:lnTo>
                  <a:pt x="324297" y="414279"/>
                </a:lnTo>
                <a:lnTo>
                  <a:pt x="324967" y="412868"/>
                </a:lnTo>
                <a:lnTo>
                  <a:pt x="325637" y="411457"/>
                </a:lnTo>
                <a:lnTo>
                  <a:pt x="326531" y="410045"/>
                </a:lnTo>
                <a:lnTo>
                  <a:pt x="327201" y="408870"/>
                </a:lnTo>
                <a:lnTo>
                  <a:pt x="328095" y="407694"/>
                </a:lnTo>
                <a:lnTo>
                  <a:pt x="329212" y="406753"/>
                </a:lnTo>
                <a:lnTo>
                  <a:pt x="330553" y="405812"/>
                </a:lnTo>
                <a:lnTo>
                  <a:pt x="331670" y="405107"/>
                </a:lnTo>
                <a:lnTo>
                  <a:pt x="333010" y="404166"/>
                </a:lnTo>
                <a:lnTo>
                  <a:pt x="334574" y="403695"/>
                </a:lnTo>
                <a:lnTo>
                  <a:pt x="335692" y="403460"/>
                </a:lnTo>
                <a:close/>
                <a:moveTo>
                  <a:pt x="256516" y="403225"/>
                </a:moveTo>
                <a:lnTo>
                  <a:pt x="257857" y="403225"/>
                </a:lnTo>
                <a:lnTo>
                  <a:pt x="259421" y="403225"/>
                </a:lnTo>
                <a:lnTo>
                  <a:pt x="260985" y="403460"/>
                </a:lnTo>
                <a:lnTo>
                  <a:pt x="262549" y="403695"/>
                </a:lnTo>
                <a:lnTo>
                  <a:pt x="263889" y="404166"/>
                </a:lnTo>
                <a:lnTo>
                  <a:pt x="265230" y="405107"/>
                </a:lnTo>
                <a:lnTo>
                  <a:pt x="266570" y="405812"/>
                </a:lnTo>
                <a:lnTo>
                  <a:pt x="267464" y="406753"/>
                </a:lnTo>
                <a:lnTo>
                  <a:pt x="268581" y="407694"/>
                </a:lnTo>
                <a:lnTo>
                  <a:pt x="269698" y="408870"/>
                </a:lnTo>
                <a:lnTo>
                  <a:pt x="270592" y="410045"/>
                </a:lnTo>
                <a:lnTo>
                  <a:pt x="271262" y="411457"/>
                </a:lnTo>
                <a:lnTo>
                  <a:pt x="271933" y="412868"/>
                </a:lnTo>
                <a:lnTo>
                  <a:pt x="272379" y="414279"/>
                </a:lnTo>
                <a:lnTo>
                  <a:pt x="272826" y="415690"/>
                </a:lnTo>
                <a:lnTo>
                  <a:pt x="273050" y="417336"/>
                </a:lnTo>
                <a:lnTo>
                  <a:pt x="273050" y="419218"/>
                </a:lnTo>
                <a:lnTo>
                  <a:pt x="273050" y="420864"/>
                </a:lnTo>
                <a:lnTo>
                  <a:pt x="272826" y="422275"/>
                </a:lnTo>
                <a:lnTo>
                  <a:pt x="272379" y="423686"/>
                </a:lnTo>
                <a:lnTo>
                  <a:pt x="271933" y="425333"/>
                </a:lnTo>
                <a:lnTo>
                  <a:pt x="271262" y="426744"/>
                </a:lnTo>
                <a:lnTo>
                  <a:pt x="270592" y="427920"/>
                </a:lnTo>
                <a:lnTo>
                  <a:pt x="269698" y="429331"/>
                </a:lnTo>
                <a:lnTo>
                  <a:pt x="268581" y="430271"/>
                </a:lnTo>
                <a:lnTo>
                  <a:pt x="267464" y="431447"/>
                </a:lnTo>
                <a:lnTo>
                  <a:pt x="266570" y="432153"/>
                </a:lnTo>
                <a:lnTo>
                  <a:pt x="265230" y="433094"/>
                </a:lnTo>
                <a:lnTo>
                  <a:pt x="263889" y="433799"/>
                </a:lnTo>
                <a:lnTo>
                  <a:pt x="262549" y="434270"/>
                </a:lnTo>
                <a:lnTo>
                  <a:pt x="260985" y="434740"/>
                </a:lnTo>
                <a:lnTo>
                  <a:pt x="259421" y="434975"/>
                </a:lnTo>
                <a:lnTo>
                  <a:pt x="257857" y="434975"/>
                </a:lnTo>
                <a:lnTo>
                  <a:pt x="256516" y="434975"/>
                </a:lnTo>
                <a:lnTo>
                  <a:pt x="254952" y="434740"/>
                </a:lnTo>
                <a:lnTo>
                  <a:pt x="253388" y="434270"/>
                </a:lnTo>
                <a:lnTo>
                  <a:pt x="252047" y="433799"/>
                </a:lnTo>
                <a:lnTo>
                  <a:pt x="250930" y="433094"/>
                </a:lnTo>
                <a:lnTo>
                  <a:pt x="249590" y="432153"/>
                </a:lnTo>
                <a:lnTo>
                  <a:pt x="248249" y="431447"/>
                </a:lnTo>
                <a:lnTo>
                  <a:pt x="247355" y="430271"/>
                </a:lnTo>
                <a:lnTo>
                  <a:pt x="246238" y="429331"/>
                </a:lnTo>
                <a:lnTo>
                  <a:pt x="245568" y="427920"/>
                </a:lnTo>
                <a:lnTo>
                  <a:pt x="244898" y="426744"/>
                </a:lnTo>
                <a:lnTo>
                  <a:pt x="244004" y="425333"/>
                </a:lnTo>
                <a:lnTo>
                  <a:pt x="243557" y="423686"/>
                </a:lnTo>
                <a:lnTo>
                  <a:pt x="243334" y="422275"/>
                </a:lnTo>
                <a:lnTo>
                  <a:pt x="243110" y="420864"/>
                </a:lnTo>
                <a:lnTo>
                  <a:pt x="242887" y="419218"/>
                </a:lnTo>
                <a:lnTo>
                  <a:pt x="243110" y="417336"/>
                </a:lnTo>
                <a:lnTo>
                  <a:pt x="243334" y="415690"/>
                </a:lnTo>
                <a:lnTo>
                  <a:pt x="243557" y="414279"/>
                </a:lnTo>
                <a:lnTo>
                  <a:pt x="244004" y="412868"/>
                </a:lnTo>
                <a:lnTo>
                  <a:pt x="244898" y="411457"/>
                </a:lnTo>
                <a:lnTo>
                  <a:pt x="245568" y="410045"/>
                </a:lnTo>
                <a:lnTo>
                  <a:pt x="246238" y="408870"/>
                </a:lnTo>
                <a:lnTo>
                  <a:pt x="247355" y="407694"/>
                </a:lnTo>
                <a:lnTo>
                  <a:pt x="248249" y="406753"/>
                </a:lnTo>
                <a:lnTo>
                  <a:pt x="249590" y="405812"/>
                </a:lnTo>
                <a:lnTo>
                  <a:pt x="250930" y="405107"/>
                </a:lnTo>
                <a:lnTo>
                  <a:pt x="252047" y="404166"/>
                </a:lnTo>
                <a:lnTo>
                  <a:pt x="253388" y="403695"/>
                </a:lnTo>
                <a:lnTo>
                  <a:pt x="254952" y="403460"/>
                </a:lnTo>
                <a:close/>
                <a:moveTo>
                  <a:pt x="175454" y="403225"/>
                </a:moveTo>
                <a:lnTo>
                  <a:pt x="177006" y="403225"/>
                </a:lnTo>
                <a:lnTo>
                  <a:pt x="178559" y="403225"/>
                </a:lnTo>
                <a:lnTo>
                  <a:pt x="180111" y="403460"/>
                </a:lnTo>
                <a:lnTo>
                  <a:pt x="181442" y="403695"/>
                </a:lnTo>
                <a:lnTo>
                  <a:pt x="182773" y="404166"/>
                </a:lnTo>
                <a:lnTo>
                  <a:pt x="184103" y="405107"/>
                </a:lnTo>
                <a:lnTo>
                  <a:pt x="185212" y="405812"/>
                </a:lnTo>
                <a:lnTo>
                  <a:pt x="186543" y="406753"/>
                </a:lnTo>
                <a:lnTo>
                  <a:pt x="187652" y="407694"/>
                </a:lnTo>
                <a:lnTo>
                  <a:pt x="188539" y="408870"/>
                </a:lnTo>
                <a:lnTo>
                  <a:pt x="189648" y="410045"/>
                </a:lnTo>
                <a:lnTo>
                  <a:pt x="190313" y="411457"/>
                </a:lnTo>
                <a:lnTo>
                  <a:pt x="190757" y="412868"/>
                </a:lnTo>
                <a:lnTo>
                  <a:pt x="191201" y="414279"/>
                </a:lnTo>
                <a:lnTo>
                  <a:pt x="191866" y="415690"/>
                </a:lnTo>
                <a:lnTo>
                  <a:pt x="191866" y="417336"/>
                </a:lnTo>
                <a:lnTo>
                  <a:pt x="192088" y="419218"/>
                </a:lnTo>
                <a:lnTo>
                  <a:pt x="191866" y="420864"/>
                </a:lnTo>
                <a:lnTo>
                  <a:pt x="191866" y="422275"/>
                </a:lnTo>
                <a:lnTo>
                  <a:pt x="191201" y="423686"/>
                </a:lnTo>
                <a:lnTo>
                  <a:pt x="190757" y="425333"/>
                </a:lnTo>
                <a:lnTo>
                  <a:pt x="190313" y="426744"/>
                </a:lnTo>
                <a:lnTo>
                  <a:pt x="189648" y="427920"/>
                </a:lnTo>
                <a:lnTo>
                  <a:pt x="188539" y="429331"/>
                </a:lnTo>
                <a:lnTo>
                  <a:pt x="187652" y="430271"/>
                </a:lnTo>
                <a:lnTo>
                  <a:pt x="186543" y="431447"/>
                </a:lnTo>
                <a:lnTo>
                  <a:pt x="185212" y="432153"/>
                </a:lnTo>
                <a:lnTo>
                  <a:pt x="184103" y="433094"/>
                </a:lnTo>
                <a:lnTo>
                  <a:pt x="182773" y="433799"/>
                </a:lnTo>
                <a:lnTo>
                  <a:pt x="181442" y="434270"/>
                </a:lnTo>
                <a:lnTo>
                  <a:pt x="180111" y="434740"/>
                </a:lnTo>
                <a:lnTo>
                  <a:pt x="178559" y="434975"/>
                </a:lnTo>
                <a:lnTo>
                  <a:pt x="177006" y="434975"/>
                </a:lnTo>
                <a:lnTo>
                  <a:pt x="175454" y="434975"/>
                </a:lnTo>
                <a:lnTo>
                  <a:pt x="173901" y="434740"/>
                </a:lnTo>
                <a:lnTo>
                  <a:pt x="172571" y="434270"/>
                </a:lnTo>
                <a:lnTo>
                  <a:pt x="171240" y="433799"/>
                </a:lnTo>
                <a:lnTo>
                  <a:pt x="169687" y="433094"/>
                </a:lnTo>
                <a:lnTo>
                  <a:pt x="168357" y="432153"/>
                </a:lnTo>
                <a:lnTo>
                  <a:pt x="167469" y="431447"/>
                </a:lnTo>
                <a:lnTo>
                  <a:pt x="166360" y="430271"/>
                </a:lnTo>
                <a:lnTo>
                  <a:pt x="165473" y="429331"/>
                </a:lnTo>
                <a:lnTo>
                  <a:pt x="164364" y="427920"/>
                </a:lnTo>
                <a:lnTo>
                  <a:pt x="163699" y="426744"/>
                </a:lnTo>
                <a:lnTo>
                  <a:pt x="163255" y="425333"/>
                </a:lnTo>
                <a:lnTo>
                  <a:pt x="162590" y="423686"/>
                </a:lnTo>
                <a:lnTo>
                  <a:pt x="162147" y="422275"/>
                </a:lnTo>
                <a:lnTo>
                  <a:pt x="161925" y="420864"/>
                </a:lnTo>
                <a:lnTo>
                  <a:pt x="161925" y="419218"/>
                </a:lnTo>
                <a:lnTo>
                  <a:pt x="161925" y="417336"/>
                </a:lnTo>
                <a:lnTo>
                  <a:pt x="162147" y="415690"/>
                </a:lnTo>
                <a:lnTo>
                  <a:pt x="162590" y="414279"/>
                </a:lnTo>
                <a:lnTo>
                  <a:pt x="163255" y="412868"/>
                </a:lnTo>
                <a:lnTo>
                  <a:pt x="163699" y="411457"/>
                </a:lnTo>
                <a:lnTo>
                  <a:pt x="164364" y="410045"/>
                </a:lnTo>
                <a:lnTo>
                  <a:pt x="165473" y="408870"/>
                </a:lnTo>
                <a:lnTo>
                  <a:pt x="166360" y="407694"/>
                </a:lnTo>
                <a:lnTo>
                  <a:pt x="167469" y="406753"/>
                </a:lnTo>
                <a:lnTo>
                  <a:pt x="168357" y="405812"/>
                </a:lnTo>
                <a:lnTo>
                  <a:pt x="169687" y="405107"/>
                </a:lnTo>
                <a:lnTo>
                  <a:pt x="171240" y="404166"/>
                </a:lnTo>
                <a:lnTo>
                  <a:pt x="172571" y="403695"/>
                </a:lnTo>
                <a:lnTo>
                  <a:pt x="173901" y="403460"/>
                </a:lnTo>
                <a:close/>
                <a:moveTo>
                  <a:pt x="94693" y="403225"/>
                </a:moveTo>
                <a:lnTo>
                  <a:pt x="96043" y="403225"/>
                </a:lnTo>
                <a:lnTo>
                  <a:pt x="97619" y="403225"/>
                </a:lnTo>
                <a:lnTo>
                  <a:pt x="99195" y="403460"/>
                </a:lnTo>
                <a:lnTo>
                  <a:pt x="100545" y="403695"/>
                </a:lnTo>
                <a:lnTo>
                  <a:pt x="101896" y="404166"/>
                </a:lnTo>
                <a:lnTo>
                  <a:pt x="103246" y="405107"/>
                </a:lnTo>
                <a:lnTo>
                  <a:pt x="104597" y="405812"/>
                </a:lnTo>
                <a:lnTo>
                  <a:pt x="105722" y="406753"/>
                </a:lnTo>
                <a:lnTo>
                  <a:pt x="106848" y="407694"/>
                </a:lnTo>
                <a:lnTo>
                  <a:pt x="107973" y="408870"/>
                </a:lnTo>
                <a:lnTo>
                  <a:pt x="108649" y="410045"/>
                </a:lnTo>
                <a:lnTo>
                  <a:pt x="109324" y="411457"/>
                </a:lnTo>
                <a:lnTo>
                  <a:pt x="110224" y="412868"/>
                </a:lnTo>
                <a:lnTo>
                  <a:pt x="110675" y="414279"/>
                </a:lnTo>
                <a:lnTo>
                  <a:pt x="110900" y="415690"/>
                </a:lnTo>
                <a:lnTo>
                  <a:pt x="111125" y="417336"/>
                </a:lnTo>
                <a:lnTo>
                  <a:pt x="111125" y="419218"/>
                </a:lnTo>
                <a:lnTo>
                  <a:pt x="111125" y="420864"/>
                </a:lnTo>
                <a:lnTo>
                  <a:pt x="110900" y="422275"/>
                </a:lnTo>
                <a:lnTo>
                  <a:pt x="110675" y="423686"/>
                </a:lnTo>
                <a:lnTo>
                  <a:pt x="110224" y="425333"/>
                </a:lnTo>
                <a:lnTo>
                  <a:pt x="109324" y="426744"/>
                </a:lnTo>
                <a:lnTo>
                  <a:pt x="108649" y="427920"/>
                </a:lnTo>
                <a:lnTo>
                  <a:pt x="107973" y="429331"/>
                </a:lnTo>
                <a:lnTo>
                  <a:pt x="106848" y="430271"/>
                </a:lnTo>
                <a:lnTo>
                  <a:pt x="105722" y="431447"/>
                </a:lnTo>
                <a:lnTo>
                  <a:pt x="104597" y="432153"/>
                </a:lnTo>
                <a:lnTo>
                  <a:pt x="103246" y="433094"/>
                </a:lnTo>
                <a:lnTo>
                  <a:pt x="101896" y="433799"/>
                </a:lnTo>
                <a:lnTo>
                  <a:pt x="100545" y="434270"/>
                </a:lnTo>
                <a:lnTo>
                  <a:pt x="99195" y="434740"/>
                </a:lnTo>
                <a:lnTo>
                  <a:pt x="97619" y="434975"/>
                </a:lnTo>
                <a:lnTo>
                  <a:pt x="96043" y="434975"/>
                </a:lnTo>
                <a:lnTo>
                  <a:pt x="94693" y="434975"/>
                </a:lnTo>
                <a:lnTo>
                  <a:pt x="93117" y="434740"/>
                </a:lnTo>
                <a:lnTo>
                  <a:pt x="91541" y="434270"/>
                </a:lnTo>
                <a:lnTo>
                  <a:pt x="89966" y="433799"/>
                </a:lnTo>
                <a:lnTo>
                  <a:pt x="88840" y="433094"/>
                </a:lnTo>
                <a:lnTo>
                  <a:pt x="87490" y="432153"/>
                </a:lnTo>
                <a:lnTo>
                  <a:pt x="86364" y="431447"/>
                </a:lnTo>
                <a:lnTo>
                  <a:pt x="85239" y="430271"/>
                </a:lnTo>
                <a:lnTo>
                  <a:pt x="84113" y="429331"/>
                </a:lnTo>
                <a:lnTo>
                  <a:pt x="83438" y="427920"/>
                </a:lnTo>
                <a:lnTo>
                  <a:pt x="82537" y="426744"/>
                </a:lnTo>
                <a:lnTo>
                  <a:pt x="82087" y="425333"/>
                </a:lnTo>
                <a:lnTo>
                  <a:pt x="81412" y="423686"/>
                </a:lnTo>
                <a:lnTo>
                  <a:pt x="81187" y="422275"/>
                </a:lnTo>
                <a:lnTo>
                  <a:pt x="80962" y="420864"/>
                </a:lnTo>
                <a:lnTo>
                  <a:pt x="80962" y="419218"/>
                </a:lnTo>
                <a:lnTo>
                  <a:pt x="80962" y="417336"/>
                </a:lnTo>
                <a:lnTo>
                  <a:pt x="81187" y="415690"/>
                </a:lnTo>
                <a:lnTo>
                  <a:pt x="81412" y="414279"/>
                </a:lnTo>
                <a:lnTo>
                  <a:pt x="82087" y="412868"/>
                </a:lnTo>
                <a:lnTo>
                  <a:pt x="82537" y="411457"/>
                </a:lnTo>
                <a:lnTo>
                  <a:pt x="83438" y="410045"/>
                </a:lnTo>
                <a:lnTo>
                  <a:pt x="84113" y="408870"/>
                </a:lnTo>
                <a:lnTo>
                  <a:pt x="85239" y="407694"/>
                </a:lnTo>
                <a:lnTo>
                  <a:pt x="86364" y="406753"/>
                </a:lnTo>
                <a:lnTo>
                  <a:pt x="87490" y="405812"/>
                </a:lnTo>
                <a:lnTo>
                  <a:pt x="88840" y="405107"/>
                </a:lnTo>
                <a:lnTo>
                  <a:pt x="89966" y="404166"/>
                </a:lnTo>
                <a:lnTo>
                  <a:pt x="91541" y="403695"/>
                </a:lnTo>
                <a:lnTo>
                  <a:pt x="93117" y="403460"/>
                </a:lnTo>
                <a:close/>
                <a:moveTo>
                  <a:pt x="13406" y="403225"/>
                </a:moveTo>
                <a:lnTo>
                  <a:pt x="14970" y="403225"/>
                </a:lnTo>
                <a:lnTo>
                  <a:pt x="16534" y="403225"/>
                </a:lnTo>
                <a:lnTo>
                  <a:pt x="17874" y="403460"/>
                </a:lnTo>
                <a:lnTo>
                  <a:pt x="19438" y="403695"/>
                </a:lnTo>
                <a:lnTo>
                  <a:pt x="21002" y="404166"/>
                </a:lnTo>
                <a:lnTo>
                  <a:pt x="22343" y="405107"/>
                </a:lnTo>
                <a:lnTo>
                  <a:pt x="23460" y="405812"/>
                </a:lnTo>
                <a:lnTo>
                  <a:pt x="24577" y="406753"/>
                </a:lnTo>
                <a:lnTo>
                  <a:pt x="25694" y="407694"/>
                </a:lnTo>
                <a:lnTo>
                  <a:pt x="26811" y="408870"/>
                </a:lnTo>
                <a:lnTo>
                  <a:pt x="27482" y="410045"/>
                </a:lnTo>
                <a:lnTo>
                  <a:pt x="28375" y="411457"/>
                </a:lnTo>
                <a:lnTo>
                  <a:pt x="28822" y="412868"/>
                </a:lnTo>
                <a:lnTo>
                  <a:pt x="29492" y="414279"/>
                </a:lnTo>
                <a:lnTo>
                  <a:pt x="29939" y="415690"/>
                </a:lnTo>
                <a:lnTo>
                  <a:pt x="30163" y="417336"/>
                </a:lnTo>
                <a:lnTo>
                  <a:pt x="30163" y="419218"/>
                </a:lnTo>
                <a:lnTo>
                  <a:pt x="30163" y="420864"/>
                </a:lnTo>
                <a:lnTo>
                  <a:pt x="29939" y="422275"/>
                </a:lnTo>
                <a:lnTo>
                  <a:pt x="29492" y="423686"/>
                </a:lnTo>
                <a:lnTo>
                  <a:pt x="28822" y="425333"/>
                </a:lnTo>
                <a:lnTo>
                  <a:pt x="28375" y="426744"/>
                </a:lnTo>
                <a:lnTo>
                  <a:pt x="27482" y="427920"/>
                </a:lnTo>
                <a:lnTo>
                  <a:pt x="26811" y="429331"/>
                </a:lnTo>
                <a:lnTo>
                  <a:pt x="25694" y="430271"/>
                </a:lnTo>
                <a:lnTo>
                  <a:pt x="24577" y="431447"/>
                </a:lnTo>
                <a:lnTo>
                  <a:pt x="23460" y="432153"/>
                </a:lnTo>
                <a:lnTo>
                  <a:pt x="22343" y="433094"/>
                </a:lnTo>
                <a:lnTo>
                  <a:pt x="21002" y="433799"/>
                </a:lnTo>
                <a:lnTo>
                  <a:pt x="19438" y="434270"/>
                </a:lnTo>
                <a:lnTo>
                  <a:pt x="17874" y="434740"/>
                </a:lnTo>
                <a:lnTo>
                  <a:pt x="16534" y="434975"/>
                </a:lnTo>
                <a:lnTo>
                  <a:pt x="14970" y="434975"/>
                </a:lnTo>
                <a:lnTo>
                  <a:pt x="13406" y="434975"/>
                </a:lnTo>
                <a:lnTo>
                  <a:pt x="11842" y="434740"/>
                </a:lnTo>
                <a:lnTo>
                  <a:pt x="10724" y="434270"/>
                </a:lnTo>
                <a:lnTo>
                  <a:pt x="9160" y="433799"/>
                </a:lnTo>
                <a:lnTo>
                  <a:pt x="7820" y="433094"/>
                </a:lnTo>
                <a:lnTo>
                  <a:pt x="6479" y="432153"/>
                </a:lnTo>
                <a:lnTo>
                  <a:pt x="5362" y="431447"/>
                </a:lnTo>
                <a:lnTo>
                  <a:pt x="4245" y="430271"/>
                </a:lnTo>
                <a:lnTo>
                  <a:pt x="3351" y="429331"/>
                </a:lnTo>
                <a:lnTo>
                  <a:pt x="2457" y="427920"/>
                </a:lnTo>
                <a:lnTo>
                  <a:pt x="1787" y="426744"/>
                </a:lnTo>
                <a:lnTo>
                  <a:pt x="1117" y="425333"/>
                </a:lnTo>
                <a:lnTo>
                  <a:pt x="447" y="423686"/>
                </a:lnTo>
                <a:lnTo>
                  <a:pt x="223" y="422275"/>
                </a:lnTo>
                <a:lnTo>
                  <a:pt x="0" y="420864"/>
                </a:lnTo>
                <a:lnTo>
                  <a:pt x="0" y="419218"/>
                </a:lnTo>
                <a:lnTo>
                  <a:pt x="0" y="417336"/>
                </a:lnTo>
                <a:lnTo>
                  <a:pt x="223" y="415690"/>
                </a:lnTo>
                <a:lnTo>
                  <a:pt x="447" y="414279"/>
                </a:lnTo>
                <a:lnTo>
                  <a:pt x="1117" y="412868"/>
                </a:lnTo>
                <a:lnTo>
                  <a:pt x="1787" y="411457"/>
                </a:lnTo>
                <a:lnTo>
                  <a:pt x="2457" y="410045"/>
                </a:lnTo>
                <a:lnTo>
                  <a:pt x="3351" y="408870"/>
                </a:lnTo>
                <a:lnTo>
                  <a:pt x="4245" y="407694"/>
                </a:lnTo>
                <a:lnTo>
                  <a:pt x="5362" y="406753"/>
                </a:lnTo>
                <a:lnTo>
                  <a:pt x="6479" y="405812"/>
                </a:lnTo>
                <a:lnTo>
                  <a:pt x="7820" y="405107"/>
                </a:lnTo>
                <a:lnTo>
                  <a:pt x="9160" y="404166"/>
                </a:lnTo>
                <a:lnTo>
                  <a:pt x="10724" y="403695"/>
                </a:lnTo>
                <a:lnTo>
                  <a:pt x="11842" y="403460"/>
                </a:lnTo>
                <a:close/>
                <a:moveTo>
                  <a:pt x="1779086" y="333375"/>
                </a:moveTo>
                <a:lnTo>
                  <a:pt x="1780638" y="333375"/>
                </a:lnTo>
                <a:lnTo>
                  <a:pt x="1782191" y="333375"/>
                </a:lnTo>
                <a:lnTo>
                  <a:pt x="1783743" y="333375"/>
                </a:lnTo>
                <a:lnTo>
                  <a:pt x="1785296" y="333600"/>
                </a:lnTo>
                <a:lnTo>
                  <a:pt x="1786626" y="334050"/>
                </a:lnTo>
                <a:lnTo>
                  <a:pt x="1787957" y="334500"/>
                </a:lnTo>
                <a:lnTo>
                  <a:pt x="1789288" y="335176"/>
                </a:lnTo>
                <a:lnTo>
                  <a:pt x="1790397" y="335851"/>
                </a:lnTo>
                <a:lnTo>
                  <a:pt x="1791727" y="336976"/>
                </a:lnTo>
                <a:lnTo>
                  <a:pt x="1792615" y="337877"/>
                </a:lnTo>
                <a:lnTo>
                  <a:pt x="1793723" y="339002"/>
                </a:lnTo>
                <a:lnTo>
                  <a:pt x="1794389" y="340128"/>
                </a:lnTo>
                <a:lnTo>
                  <a:pt x="1795276" y="341478"/>
                </a:lnTo>
                <a:lnTo>
                  <a:pt x="1795720" y="342829"/>
                </a:lnTo>
                <a:lnTo>
                  <a:pt x="1796163" y="344180"/>
                </a:lnTo>
                <a:lnTo>
                  <a:pt x="1796828" y="345755"/>
                </a:lnTo>
                <a:lnTo>
                  <a:pt x="1796828" y="347331"/>
                </a:lnTo>
                <a:lnTo>
                  <a:pt x="1797050" y="348907"/>
                </a:lnTo>
                <a:lnTo>
                  <a:pt x="1796828" y="350482"/>
                </a:lnTo>
                <a:lnTo>
                  <a:pt x="1796385" y="351833"/>
                </a:lnTo>
                <a:lnTo>
                  <a:pt x="1796163" y="353183"/>
                </a:lnTo>
                <a:lnTo>
                  <a:pt x="1795498" y="354759"/>
                </a:lnTo>
                <a:lnTo>
                  <a:pt x="1795054" y="355885"/>
                </a:lnTo>
                <a:lnTo>
                  <a:pt x="1794167" y="357235"/>
                </a:lnTo>
                <a:lnTo>
                  <a:pt x="1793280" y="358361"/>
                </a:lnTo>
                <a:lnTo>
                  <a:pt x="1792171" y="359261"/>
                </a:lnTo>
                <a:lnTo>
                  <a:pt x="1791284" y="360387"/>
                </a:lnTo>
                <a:lnTo>
                  <a:pt x="1789953" y="361287"/>
                </a:lnTo>
                <a:lnTo>
                  <a:pt x="1788622" y="362187"/>
                </a:lnTo>
                <a:lnTo>
                  <a:pt x="1787513" y="362637"/>
                </a:lnTo>
                <a:lnTo>
                  <a:pt x="1785961" y="363088"/>
                </a:lnTo>
                <a:lnTo>
                  <a:pt x="1784408" y="363313"/>
                </a:lnTo>
                <a:lnTo>
                  <a:pt x="1782856" y="363538"/>
                </a:lnTo>
                <a:lnTo>
                  <a:pt x="1781525" y="363538"/>
                </a:lnTo>
                <a:lnTo>
                  <a:pt x="1779973" y="363538"/>
                </a:lnTo>
                <a:lnTo>
                  <a:pt x="1778420" y="363313"/>
                </a:lnTo>
                <a:lnTo>
                  <a:pt x="1777089" y="362863"/>
                </a:lnTo>
                <a:lnTo>
                  <a:pt x="1775759" y="362412"/>
                </a:lnTo>
                <a:lnTo>
                  <a:pt x="1774428" y="361512"/>
                </a:lnTo>
                <a:lnTo>
                  <a:pt x="1773097" y="360837"/>
                </a:lnTo>
                <a:lnTo>
                  <a:pt x="1772210" y="360161"/>
                </a:lnTo>
                <a:lnTo>
                  <a:pt x="1771101" y="359036"/>
                </a:lnTo>
                <a:lnTo>
                  <a:pt x="1770214" y="358136"/>
                </a:lnTo>
                <a:lnTo>
                  <a:pt x="1769327" y="356785"/>
                </a:lnTo>
                <a:lnTo>
                  <a:pt x="1768662" y="355434"/>
                </a:lnTo>
                <a:lnTo>
                  <a:pt x="1767774" y="353859"/>
                </a:lnTo>
                <a:lnTo>
                  <a:pt x="1767331" y="352733"/>
                </a:lnTo>
                <a:lnTo>
                  <a:pt x="1767109" y="351158"/>
                </a:lnTo>
                <a:lnTo>
                  <a:pt x="1766887" y="349582"/>
                </a:lnTo>
                <a:lnTo>
                  <a:pt x="1766887" y="348006"/>
                </a:lnTo>
                <a:lnTo>
                  <a:pt x="1766887" y="346656"/>
                </a:lnTo>
                <a:lnTo>
                  <a:pt x="1767109" y="345080"/>
                </a:lnTo>
                <a:lnTo>
                  <a:pt x="1767553" y="343504"/>
                </a:lnTo>
                <a:lnTo>
                  <a:pt x="1768218" y="342154"/>
                </a:lnTo>
                <a:lnTo>
                  <a:pt x="1768883" y="341028"/>
                </a:lnTo>
                <a:lnTo>
                  <a:pt x="1769549" y="339678"/>
                </a:lnTo>
                <a:lnTo>
                  <a:pt x="1770436" y="338552"/>
                </a:lnTo>
                <a:lnTo>
                  <a:pt x="1771323" y="337427"/>
                </a:lnTo>
                <a:lnTo>
                  <a:pt x="1772654" y="336526"/>
                </a:lnTo>
                <a:lnTo>
                  <a:pt x="1773541" y="335626"/>
                </a:lnTo>
                <a:lnTo>
                  <a:pt x="1774872" y="334725"/>
                </a:lnTo>
                <a:lnTo>
                  <a:pt x="1776424" y="334275"/>
                </a:lnTo>
                <a:lnTo>
                  <a:pt x="1777755" y="333825"/>
                </a:lnTo>
                <a:close/>
                <a:moveTo>
                  <a:pt x="987192" y="333375"/>
                </a:moveTo>
                <a:lnTo>
                  <a:pt x="988826" y="333375"/>
                </a:lnTo>
                <a:lnTo>
                  <a:pt x="990460" y="333598"/>
                </a:lnTo>
                <a:lnTo>
                  <a:pt x="991861" y="334045"/>
                </a:lnTo>
                <a:lnTo>
                  <a:pt x="993262" y="334269"/>
                </a:lnTo>
                <a:lnTo>
                  <a:pt x="994896" y="334939"/>
                </a:lnTo>
                <a:lnTo>
                  <a:pt x="996063" y="335833"/>
                </a:lnTo>
                <a:lnTo>
                  <a:pt x="997230" y="336503"/>
                </a:lnTo>
                <a:lnTo>
                  <a:pt x="998631" y="337620"/>
                </a:lnTo>
                <a:lnTo>
                  <a:pt x="999565" y="338514"/>
                </a:lnTo>
                <a:lnTo>
                  <a:pt x="1000499" y="339854"/>
                </a:lnTo>
                <a:lnTo>
                  <a:pt x="1001199" y="341195"/>
                </a:lnTo>
                <a:lnTo>
                  <a:pt x="1001900" y="342312"/>
                </a:lnTo>
                <a:lnTo>
                  <a:pt x="1002600" y="343653"/>
                </a:lnTo>
                <a:lnTo>
                  <a:pt x="1003067" y="345217"/>
                </a:lnTo>
                <a:lnTo>
                  <a:pt x="1003300" y="346334"/>
                </a:lnTo>
                <a:lnTo>
                  <a:pt x="1003300" y="347898"/>
                </a:lnTo>
                <a:lnTo>
                  <a:pt x="1003300" y="349462"/>
                </a:lnTo>
                <a:lnTo>
                  <a:pt x="1003067" y="351026"/>
                </a:lnTo>
                <a:lnTo>
                  <a:pt x="1002833" y="352590"/>
                </a:lnTo>
                <a:lnTo>
                  <a:pt x="1002133" y="353930"/>
                </a:lnTo>
                <a:lnTo>
                  <a:pt x="1001433" y="355494"/>
                </a:lnTo>
                <a:lnTo>
                  <a:pt x="1000966" y="356835"/>
                </a:lnTo>
                <a:lnTo>
                  <a:pt x="999798" y="357729"/>
                </a:lnTo>
                <a:lnTo>
                  <a:pt x="998865" y="359069"/>
                </a:lnTo>
                <a:lnTo>
                  <a:pt x="997697" y="360186"/>
                </a:lnTo>
                <a:lnTo>
                  <a:pt x="996763" y="360857"/>
                </a:lnTo>
                <a:lnTo>
                  <a:pt x="995363" y="361527"/>
                </a:lnTo>
                <a:lnTo>
                  <a:pt x="993962" y="362421"/>
                </a:lnTo>
                <a:lnTo>
                  <a:pt x="992561" y="362868"/>
                </a:lnTo>
                <a:lnTo>
                  <a:pt x="991161" y="363091"/>
                </a:lnTo>
                <a:lnTo>
                  <a:pt x="989526" y="363314"/>
                </a:lnTo>
                <a:lnTo>
                  <a:pt x="987892" y="363538"/>
                </a:lnTo>
                <a:lnTo>
                  <a:pt x="986491" y="363538"/>
                </a:lnTo>
                <a:lnTo>
                  <a:pt x="984857" y="363314"/>
                </a:lnTo>
                <a:lnTo>
                  <a:pt x="983223" y="363091"/>
                </a:lnTo>
                <a:lnTo>
                  <a:pt x="981589" y="362644"/>
                </a:lnTo>
                <a:lnTo>
                  <a:pt x="980422" y="361974"/>
                </a:lnTo>
                <a:lnTo>
                  <a:pt x="979021" y="361080"/>
                </a:lnTo>
                <a:lnTo>
                  <a:pt x="977620" y="360410"/>
                </a:lnTo>
                <a:lnTo>
                  <a:pt x="976686" y="359293"/>
                </a:lnTo>
                <a:lnTo>
                  <a:pt x="975519" y="358399"/>
                </a:lnTo>
                <a:lnTo>
                  <a:pt x="974585" y="357058"/>
                </a:lnTo>
                <a:lnTo>
                  <a:pt x="973651" y="355941"/>
                </a:lnTo>
                <a:lnTo>
                  <a:pt x="973184" y="354601"/>
                </a:lnTo>
                <a:lnTo>
                  <a:pt x="972484" y="353260"/>
                </a:lnTo>
                <a:lnTo>
                  <a:pt x="972017" y="351696"/>
                </a:lnTo>
                <a:lnTo>
                  <a:pt x="971784" y="350579"/>
                </a:lnTo>
                <a:lnTo>
                  <a:pt x="971550" y="349015"/>
                </a:lnTo>
                <a:lnTo>
                  <a:pt x="971784" y="347451"/>
                </a:lnTo>
                <a:lnTo>
                  <a:pt x="971784" y="345887"/>
                </a:lnTo>
                <a:lnTo>
                  <a:pt x="972484" y="344323"/>
                </a:lnTo>
                <a:lnTo>
                  <a:pt x="972951" y="342982"/>
                </a:lnTo>
                <a:lnTo>
                  <a:pt x="973418" y="341642"/>
                </a:lnTo>
                <a:lnTo>
                  <a:pt x="974352" y="340301"/>
                </a:lnTo>
                <a:lnTo>
                  <a:pt x="975052" y="339184"/>
                </a:lnTo>
                <a:lnTo>
                  <a:pt x="975986" y="338067"/>
                </a:lnTo>
                <a:lnTo>
                  <a:pt x="977153" y="337173"/>
                </a:lnTo>
                <a:lnTo>
                  <a:pt x="978554" y="336056"/>
                </a:lnTo>
                <a:lnTo>
                  <a:pt x="979721" y="335386"/>
                </a:lnTo>
                <a:lnTo>
                  <a:pt x="981122" y="334492"/>
                </a:lnTo>
                <a:lnTo>
                  <a:pt x="982523" y="334045"/>
                </a:lnTo>
                <a:lnTo>
                  <a:pt x="983923" y="333822"/>
                </a:lnTo>
                <a:lnTo>
                  <a:pt x="985558" y="333598"/>
                </a:lnTo>
                <a:close/>
                <a:moveTo>
                  <a:pt x="1763725" y="265113"/>
                </a:moveTo>
                <a:lnTo>
                  <a:pt x="1765289" y="265113"/>
                </a:lnTo>
                <a:lnTo>
                  <a:pt x="1766629" y="265346"/>
                </a:lnTo>
                <a:lnTo>
                  <a:pt x="1768193" y="265580"/>
                </a:lnTo>
                <a:lnTo>
                  <a:pt x="1769534" y="265813"/>
                </a:lnTo>
                <a:lnTo>
                  <a:pt x="1770874" y="266514"/>
                </a:lnTo>
                <a:lnTo>
                  <a:pt x="1772215" y="267214"/>
                </a:lnTo>
                <a:lnTo>
                  <a:pt x="1773332" y="267914"/>
                </a:lnTo>
                <a:lnTo>
                  <a:pt x="1774449" y="269082"/>
                </a:lnTo>
                <a:lnTo>
                  <a:pt x="1775567" y="270015"/>
                </a:lnTo>
                <a:lnTo>
                  <a:pt x="1776460" y="271416"/>
                </a:lnTo>
                <a:lnTo>
                  <a:pt x="1777577" y="272350"/>
                </a:lnTo>
                <a:lnTo>
                  <a:pt x="1778024" y="273984"/>
                </a:lnTo>
                <a:lnTo>
                  <a:pt x="1778695" y="275385"/>
                </a:lnTo>
                <a:lnTo>
                  <a:pt x="1779141" y="277019"/>
                </a:lnTo>
                <a:lnTo>
                  <a:pt x="1779588" y="278420"/>
                </a:lnTo>
                <a:lnTo>
                  <a:pt x="1779588" y="280054"/>
                </a:lnTo>
                <a:lnTo>
                  <a:pt x="1779588" y="281688"/>
                </a:lnTo>
                <a:lnTo>
                  <a:pt x="1779588" y="283322"/>
                </a:lnTo>
                <a:lnTo>
                  <a:pt x="1779141" y="284490"/>
                </a:lnTo>
                <a:lnTo>
                  <a:pt x="1778695" y="286124"/>
                </a:lnTo>
                <a:lnTo>
                  <a:pt x="1778248" y="287525"/>
                </a:lnTo>
                <a:lnTo>
                  <a:pt x="1777577" y="288925"/>
                </a:lnTo>
                <a:lnTo>
                  <a:pt x="1776684" y="290093"/>
                </a:lnTo>
                <a:lnTo>
                  <a:pt x="1775790" y="291260"/>
                </a:lnTo>
                <a:lnTo>
                  <a:pt x="1774673" y="292427"/>
                </a:lnTo>
                <a:lnTo>
                  <a:pt x="1773779" y="293361"/>
                </a:lnTo>
                <a:lnTo>
                  <a:pt x="1772439" y="294295"/>
                </a:lnTo>
                <a:lnTo>
                  <a:pt x="1771098" y="295229"/>
                </a:lnTo>
                <a:lnTo>
                  <a:pt x="1769534" y="295696"/>
                </a:lnTo>
                <a:lnTo>
                  <a:pt x="1768193" y="296163"/>
                </a:lnTo>
                <a:lnTo>
                  <a:pt x="1766629" y="296396"/>
                </a:lnTo>
                <a:lnTo>
                  <a:pt x="1765065" y="296863"/>
                </a:lnTo>
                <a:lnTo>
                  <a:pt x="1763725" y="296863"/>
                </a:lnTo>
                <a:lnTo>
                  <a:pt x="1762384" y="296396"/>
                </a:lnTo>
                <a:lnTo>
                  <a:pt x="1760820" y="296163"/>
                </a:lnTo>
                <a:lnTo>
                  <a:pt x="1759480" y="295696"/>
                </a:lnTo>
                <a:lnTo>
                  <a:pt x="1757916" y="295229"/>
                </a:lnTo>
                <a:lnTo>
                  <a:pt x="1756798" y="294295"/>
                </a:lnTo>
                <a:lnTo>
                  <a:pt x="1755458" y="293594"/>
                </a:lnTo>
                <a:lnTo>
                  <a:pt x="1754564" y="292894"/>
                </a:lnTo>
                <a:lnTo>
                  <a:pt x="1753447" y="291727"/>
                </a:lnTo>
                <a:lnTo>
                  <a:pt x="1752553" y="290326"/>
                </a:lnTo>
                <a:lnTo>
                  <a:pt x="1751660" y="289159"/>
                </a:lnTo>
                <a:lnTo>
                  <a:pt x="1750989" y="287758"/>
                </a:lnTo>
                <a:lnTo>
                  <a:pt x="1750096" y="286124"/>
                </a:lnTo>
                <a:lnTo>
                  <a:pt x="1749872" y="284490"/>
                </a:lnTo>
                <a:lnTo>
                  <a:pt x="1749425" y="283322"/>
                </a:lnTo>
                <a:lnTo>
                  <a:pt x="1749425" y="281688"/>
                </a:lnTo>
                <a:lnTo>
                  <a:pt x="1749425" y="280054"/>
                </a:lnTo>
                <a:lnTo>
                  <a:pt x="1749425" y="278420"/>
                </a:lnTo>
                <a:lnTo>
                  <a:pt x="1749872" y="277019"/>
                </a:lnTo>
                <a:lnTo>
                  <a:pt x="1750096" y="275618"/>
                </a:lnTo>
                <a:lnTo>
                  <a:pt x="1750766" y="274218"/>
                </a:lnTo>
                <a:lnTo>
                  <a:pt x="1751436" y="272583"/>
                </a:lnTo>
                <a:lnTo>
                  <a:pt x="1752106" y="271650"/>
                </a:lnTo>
                <a:lnTo>
                  <a:pt x="1753224" y="270249"/>
                </a:lnTo>
                <a:lnTo>
                  <a:pt x="1754117" y="269315"/>
                </a:lnTo>
                <a:lnTo>
                  <a:pt x="1755234" y="268148"/>
                </a:lnTo>
                <a:lnTo>
                  <a:pt x="1756575" y="267447"/>
                </a:lnTo>
                <a:lnTo>
                  <a:pt x="1757692" y="266514"/>
                </a:lnTo>
                <a:lnTo>
                  <a:pt x="1759256" y="266047"/>
                </a:lnTo>
                <a:lnTo>
                  <a:pt x="1760820" y="265580"/>
                </a:lnTo>
                <a:lnTo>
                  <a:pt x="1762384" y="265346"/>
                </a:lnTo>
                <a:close/>
                <a:moveTo>
                  <a:pt x="1003431" y="265113"/>
                </a:moveTo>
                <a:lnTo>
                  <a:pt x="1005006" y="265113"/>
                </a:lnTo>
                <a:lnTo>
                  <a:pt x="1006582" y="265113"/>
                </a:lnTo>
                <a:lnTo>
                  <a:pt x="1007933" y="265113"/>
                </a:lnTo>
                <a:lnTo>
                  <a:pt x="1009283" y="265563"/>
                </a:lnTo>
                <a:lnTo>
                  <a:pt x="1010859" y="265788"/>
                </a:lnTo>
                <a:lnTo>
                  <a:pt x="1012435" y="266463"/>
                </a:lnTo>
                <a:lnTo>
                  <a:pt x="1013785" y="267364"/>
                </a:lnTo>
                <a:lnTo>
                  <a:pt x="1014911" y="268039"/>
                </a:lnTo>
                <a:lnTo>
                  <a:pt x="1016036" y="269165"/>
                </a:lnTo>
                <a:lnTo>
                  <a:pt x="1017387" y="270065"/>
                </a:lnTo>
                <a:lnTo>
                  <a:pt x="1018062" y="271190"/>
                </a:lnTo>
                <a:lnTo>
                  <a:pt x="1018737" y="272316"/>
                </a:lnTo>
                <a:lnTo>
                  <a:pt x="1019638" y="273667"/>
                </a:lnTo>
                <a:lnTo>
                  <a:pt x="1020088" y="275242"/>
                </a:lnTo>
                <a:lnTo>
                  <a:pt x="1020538" y="276368"/>
                </a:lnTo>
                <a:lnTo>
                  <a:pt x="1020763" y="277943"/>
                </a:lnTo>
                <a:lnTo>
                  <a:pt x="1020763" y="279519"/>
                </a:lnTo>
                <a:lnTo>
                  <a:pt x="1020763" y="280870"/>
                </a:lnTo>
                <a:lnTo>
                  <a:pt x="1020763" y="282445"/>
                </a:lnTo>
                <a:lnTo>
                  <a:pt x="1020538" y="283796"/>
                </a:lnTo>
                <a:lnTo>
                  <a:pt x="1020088" y="285372"/>
                </a:lnTo>
                <a:lnTo>
                  <a:pt x="1019638" y="286947"/>
                </a:lnTo>
                <a:lnTo>
                  <a:pt x="1018737" y="288298"/>
                </a:lnTo>
                <a:lnTo>
                  <a:pt x="1017837" y="289423"/>
                </a:lnTo>
                <a:lnTo>
                  <a:pt x="1016937" y="290549"/>
                </a:lnTo>
                <a:lnTo>
                  <a:pt x="1015811" y="291449"/>
                </a:lnTo>
                <a:lnTo>
                  <a:pt x="1014686" y="292575"/>
                </a:lnTo>
                <a:lnTo>
                  <a:pt x="1013560" y="293250"/>
                </a:lnTo>
                <a:lnTo>
                  <a:pt x="1012210" y="294150"/>
                </a:lnTo>
                <a:lnTo>
                  <a:pt x="1010859" y="294601"/>
                </a:lnTo>
                <a:lnTo>
                  <a:pt x="1009283" y="295051"/>
                </a:lnTo>
                <a:lnTo>
                  <a:pt x="1008158" y="295276"/>
                </a:lnTo>
                <a:lnTo>
                  <a:pt x="1006582" y="295276"/>
                </a:lnTo>
                <a:lnTo>
                  <a:pt x="1005006" y="295276"/>
                </a:lnTo>
                <a:lnTo>
                  <a:pt x="1003431" y="295276"/>
                </a:lnTo>
                <a:lnTo>
                  <a:pt x="1002080" y="295051"/>
                </a:lnTo>
                <a:lnTo>
                  <a:pt x="1000505" y="294601"/>
                </a:lnTo>
                <a:lnTo>
                  <a:pt x="999154" y="293700"/>
                </a:lnTo>
                <a:lnTo>
                  <a:pt x="997578" y="293250"/>
                </a:lnTo>
                <a:lnTo>
                  <a:pt x="996453" y="292350"/>
                </a:lnTo>
                <a:lnTo>
                  <a:pt x="995327" y="291224"/>
                </a:lnTo>
                <a:lnTo>
                  <a:pt x="994427" y="290324"/>
                </a:lnTo>
                <a:lnTo>
                  <a:pt x="993301" y="289198"/>
                </a:lnTo>
                <a:lnTo>
                  <a:pt x="992626" y="287848"/>
                </a:lnTo>
                <a:lnTo>
                  <a:pt x="991726" y="286722"/>
                </a:lnTo>
                <a:lnTo>
                  <a:pt x="991276" y="285372"/>
                </a:lnTo>
                <a:lnTo>
                  <a:pt x="991050" y="283796"/>
                </a:lnTo>
                <a:lnTo>
                  <a:pt x="990825" y="282445"/>
                </a:lnTo>
                <a:lnTo>
                  <a:pt x="990600" y="281095"/>
                </a:lnTo>
                <a:lnTo>
                  <a:pt x="990600" y="279519"/>
                </a:lnTo>
                <a:lnTo>
                  <a:pt x="990825" y="277943"/>
                </a:lnTo>
                <a:lnTo>
                  <a:pt x="991050" y="276368"/>
                </a:lnTo>
                <a:lnTo>
                  <a:pt x="991276" y="275017"/>
                </a:lnTo>
                <a:lnTo>
                  <a:pt x="991951" y="273441"/>
                </a:lnTo>
                <a:lnTo>
                  <a:pt x="992851" y="272091"/>
                </a:lnTo>
                <a:lnTo>
                  <a:pt x="993527" y="270965"/>
                </a:lnTo>
                <a:lnTo>
                  <a:pt x="994652" y="269840"/>
                </a:lnTo>
                <a:lnTo>
                  <a:pt x="995552" y="268714"/>
                </a:lnTo>
                <a:lnTo>
                  <a:pt x="996903" y="267814"/>
                </a:lnTo>
                <a:lnTo>
                  <a:pt x="998028" y="267139"/>
                </a:lnTo>
                <a:lnTo>
                  <a:pt x="999154" y="266238"/>
                </a:lnTo>
                <a:lnTo>
                  <a:pt x="1000730" y="265788"/>
                </a:lnTo>
                <a:lnTo>
                  <a:pt x="1002080" y="265563"/>
                </a:lnTo>
                <a:close/>
                <a:moveTo>
                  <a:pt x="1733083" y="201613"/>
                </a:moveTo>
                <a:lnTo>
                  <a:pt x="1734718" y="201613"/>
                </a:lnTo>
                <a:lnTo>
                  <a:pt x="1736352" y="201835"/>
                </a:lnTo>
                <a:lnTo>
                  <a:pt x="1737519" y="202056"/>
                </a:lnTo>
                <a:lnTo>
                  <a:pt x="1739153" y="202500"/>
                </a:lnTo>
                <a:lnTo>
                  <a:pt x="1740554" y="202944"/>
                </a:lnTo>
                <a:lnTo>
                  <a:pt x="1741721" y="203831"/>
                </a:lnTo>
                <a:lnTo>
                  <a:pt x="1743122" y="204496"/>
                </a:lnTo>
                <a:lnTo>
                  <a:pt x="1744289" y="205605"/>
                </a:lnTo>
                <a:lnTo>
                  <a:pt x="1745456" y="206492"/>
                </a:lnTo>
                <a:lnTo>
                  <a:pt x="1746390" y="207823"/>
                </a:lnTo>
                <a:lnTo>
                  <a:pt x="1747324" y="209154"/>
                </a:lnTo>
                <a:lnTo>
                  <a:pt x="1747791" y="210484"/>
                </a:lnTo>
                <a:lnTo>
                  <a:pt x="1748725" y="211815"/>
                </a:lnTo>
                <a:lnTo>
                  <a:pt x="1748958" y="213368"/>
                </a:lnTo>
                <a:lnTo>
                  <a:pt x="1749192" y="214920"/>
                </a:lnTo>
                <a:lnTo>
                  <a:pt x="1749425" y="216029"/>
                </a:lnTo>
                <a:lnTo>
                  <a:pt x="1749192" y="217582"/>
                </a:lnTo>
                <a:lnTo>
                  <a:pt x="1749192" y="219134"/>
                </a:lnTo>
                <a:lnTo>
                  <a:pt x="1748958" y="220687"/>
                </a:lnTo>
                <a:lnTo>
                  <a:pt x="1748491" y="221795"/>
                </a:lnTo>
                <a:lnTo>
                  <a:pt x="1747791" y="223126"/>
                </a:lnTo>
                <a:lnTo>
                  <a:pt x="1747091" y="224457"/>
                </a:lnTo>
                <a:lnTo>
                  <a:pt x="1746390" y="225566"/>
                </a:lnTo>
                <a:lnTo>
                  <a:pt x="1745223" y="226897"/>
                </a:lnTo>
                <a:lnTo>
                  <a:pt x="1744289" y="228005"/>
                </a:lnTo>
                <a:lnTo>
                  <a:pt x="1742888" y="228893"/>
                </a:lnTo>
                <a:lnTo>
                  <a:pt x="1741488" y="229780"/>
                </a:lnTo>
                <a:lnTo>
                  <a:pt x="1739854" y="230445"/>
                </a:lnTo>
                <a:lnTo>
                  <a:pt x="1738686" y="230889"/>
                </a:lnTo>
                <a:lnTo>
                  <a:pt x="1737052" y="231111"/>
                </a:lnTo>
                <a:lnTo>
                  <a:pt x="1735418" y="231332"/>
                </a:lnTo>
                <a:lnTo>
                  <a:pt x="1733784" y="231776"/>
                </a:lnTo>
                <a:lnTo>
                  <a:pt x="1732616" y="231776"/>
                </a:lnTo>
                <a:lnTo>
                  <a:pt x="1730982" y="231332"/>
                </a:lnTo>
                <a:lnTo>
                  <a:pt x="1729348" y="231111"/>
                </a:lnTo>
                <a:lnTo>
                  <a:pt x="1728181" y="230667"/>
                </a:lnTo>
                <a:lnTo>
                  <a:pt x="1726780" y="230223"/>
                </a:lnTo>
                <a:lnTo>
                  <a:pt x="1725146" y="229336"/>
                </a:lnTo>
                <a:lnTo>
                  <a:pt x="1724212" y="228671"/>
                </a:lnTo>
                <a:lnTo>
                  <a:pt x="1722811" y="227562"/>
                </a:lnTo>
                <a:lnTo>
                  <a:pt x="1721644" y="226675"/>
                </a:lnTo>
                <a:lnTo>
                  <a:pt x="1720710" y="225344"/>
                </a:lnTo>
                <a:lnTo>
                  <a:pt x="1719776" y="224235"/>
                </a:lnTo>
                <a:lnTo>
                  <a:pt x="1719076" y="222904"/>
                </a:lnTo>
                <a:lnTo>
                  <a:pt x="1718609" y="221352"/>
                </a:lnTo>
                <a:lnTo>
                  <a:pt x="1718142" y="219799"/>
                </a:lnTo>
                <a:lnTo>
                  <a:pt x="1717675" y="218469"/>
                </a:lnTo>
                <a:lnTo>
                  <a:pt x="1717675" y="217138"/>
                </a:lnTo>
                <a:lnTo>
                  <a:pt x="1717675" y="215585"/>
                </a:lnTo>
                <a:lnTo>
                  <a:pt x="1718142" y="214033"/>
                </a:lnTo>
                <a:lnTo>
                  <a:pt x="1718376" y="212924"/>
                </a:lnTo>
                <a:lnTo>
                  <a:pt x="1718843" y="211371"/>
                </a:lnTo>
                <a:lnTo>
                  <a:pt x="1719309" y="210041"/>
                </a:lnTo>
                <a:lnTo>
                  <a:pt x="1720243" y="208932"/>
                </a:lnTo>
                <a:lnTo>
                  <a:pt x="1720944" y="207601"/>
                </a:lnTo>
                <a:lnTo>
                  <a:pt x="1721877" y="206270"/>
                </a:lnTo>
                <a:lnTo>
                  <a:pt x="1723045" y="205383"/>
                </a:lnTo>
                <a:lnTo>
                  <a:pt x="1724445" y="204496"/>
                </a:lnTo>
                <a:lnTo>
                  <a:pt x="1725613" y="203609"/>
                </a:lnTo>
                <a:lnTo>
                  <a:pt x="1727013" y="202722"/>
                </a:lnTo>
                <a:lnTo>
                  <a:pt x="1728648" y="202278"/>
                </a:lnTo>
                <a:lnTo>
                  <a:pt x="1730282" y="202056"/>
                </a:lnTo>
                <a:lnTo>
                  <a:pt x="1731449" y="201835"/>
                </a:lnTo>
                <a:close/>
                <a:moveTo>
                  <a:pt x="1034615" y="201613"/>
                </a:moveTo>
                <a:lnTo>
                  <a:pt x="1036179" y="201613"/>
                </a:lnTo>
                <a:lnTo>
                  <a:pt x="1037743" y="201613"/>
                </a:lnTo>
                <a:lnTo>
                  <a:pt x="1039083" y="201835"/>
                </a:lnTo>
                <a:lnTo>
                  <a:pt x="1040424" y="202278"/>
                </a:lnTo>
                <a:lnTo>
                  <a:pt x="1041988" y="202722"/>
                </a:lnTo>
                <a:lnTo>
                  <a:pt x="1043329" y="203609"/>
                </a:lnTo>
                <a:lnTo>
                  <a:pt x="1044446" y="204274"/>
                </a:lnTo>
                <a:lnTo>
                  <a:pt x="1045786" y="205383"/>
                </a:lnTo>
                <a:lnTo>
                  <a:pt x="1046680" y="206270"/>
                </a:lnTo>
                <a:lnTo>
                  <a:pt x="1047797" y="207601"/>
                </a:lnTo>
                <a:lnTo>
                  <a:pt x="1048468" y="208710"/>
                </a:lnTo>
                <a:lnTo>
                  <a:pt x="1049361" y="210041"/>
                </a:lnTo>
                <a:lnTo>
                  <a:pt x="1049808" y="211371"/>
                </a:lnTo>
                <a:lnTo>
                  <a:pt x="1050255" y="212702"/>
                </a:lnTo>
                <a:lnTo>
                  <a:pt x="1050478" y="214033"/>
                </a:lnTo>
                <a:lnTo>
                  <a:pt x="1050925" y="215585"/>
                </a:lnTo>
                <a:lnTo>
                  <a:pt x="1050925" y="216916"/>
                </a:lnTo>
                <a:lnTo>
                  <a:pt x="1050925" y="218469"/>
                </a:lnTo>
                <a:lnTo>
                  <a:pt x="1050478" y="219799"/>
                </a:lnTo>
                <a:lnTo>
                  <a:pt x="1050032" y="221352"/>
                </a:lnTo>
                <a:lnTo>
                  <a:pt x="1049585" y="222683"/>
                </a:lnTo>
                <a:lnTo>
                  <a:pt x="1048691" y="224235"/>
                </a:lnTo>
                <a:lnTo>
                  <a:pt x="1048021" y="225344"/>
                </a:lnTo>
                <a:lnTo>
                  <a:pt x="1047127" y="226675"/>
                </a:lnTo>
                <a:lnTo>
                  <a:pt x="1046010" y="227784"/>
                </a:lnTo>
                <a:lnTo>
                  <a:pt x="1044669" y="228449"/>
                </a:lnTo>
                <a:lnTo>
                  <a:pt x="1043776" y="229558"/>
                </a:lnTo>
                <a:lnTo>
                  <a:pt x="1042435" y="230223"/>
                </a:lnTo>
                <a:lnTo>
                  <a:pt x="1040871" y="230667"/>
                </a:lnTo>
                <a:lnTo>
                  <a:pt x="1039754" y="231111"/>
                </a:lnTo>
                <a:lnTo>
                  <a:pt x="1038190" y="231554"/>
                </a:lnTo>
                <a:lnTo>
                  <a:pt x="1036849" y="231554"/>
                </a:lnTo>
                <a:lnTo>
                  <a:pt x="1035285" y="231776"/>
                </a:lnTo>
                <a:lnTo>
                  <a:pt x="1033945" y="231554"/>
                </a:lnTo>
                <a:lnTo>
                  <a:pt x="1032381" y="231111"/>
                </a:lnTo>
                <a:lnTo>
                  <a:pt x="1030817" y="230889"/>
                </a:lnTo>
                <a:lnTo>
                  <a:pt x="1029476" y="230223"/>
                </a:lnTo>
                <a:lnTo>
                  <a:pt x="1028135" y="229780"/>
                </a:lnTo>
                <a:lnTo>
                  <a:pt x="1026795" y="228671"/>
                </a:lnTo>
                <a:lnTo>
                  <a:pt x="1025678" y="227784"/>
                </a:lnTo>
                <a:lnTo>
                  <a:pt x="1024561" y="226675"/>
                </a:lnTo>
                <a:lnTo>
                  <a:pt x="1023667" y="225788"/>
                </a:lnTo>
                <a:lnTo>
                  <a:pt x="1022773" y="224457"/>
                </a:lnTo>
                <a:lnTo>
                  <a:pt x="1022326" y="223126"/>
                </a:lnTo>
                <a:lnTo>
                  <a:pt x="1021433" y="222017"/>
                </a:lnTo>
                <a:lnTo>
                  <a:pt x="1021209" y="220465"/>
                </a:lnTo>
                <a:lnTo>
                  <a:pt x="1020762" y="219134"/>
                </a:lnTo>
                <a:lnTo>
                  <a:pt x="1020762" y="217582"/>
                </a:lnTo>
                <a:lnTo>
                  <a:pt x="1020762" y="216251"/>
                </a:lnTo>
                <a:lnTo>
                  <a:pt x="1020762" y="214698"/>
                </a:lnTo>
                <a:lnTo>
                  <a:pt x="1020986" y="213368"/>
                </a:lnTo>
                <a:lnTo>
                  <a:pt x="1021433" y="211815"/>
                </a:lnTo>
                <a:lnTo>
                  <a:pt x="1021879" y="210263"/>
                </a:lnTo>
                <a:lnTo>
                  <a:pt x="1022773" y="209154"/>
                </a:lnTo>
                <a:lnTo>
                  <a:pt x="1023443" y="207823"/>
                </a:lnTo>
                <a:lnTo>
                  <a:pt x="1024561" y="206492"/>
                </a:lnTo>
                <a:lnTo>
                  <a:pt x="1025454" y="205605"/>
                </a:lnTo>
                <a:lnTo>
                  <a:pt x="1026571" y="204496"/>
                </a:lnTo>
                <a:lnTo>
                  <a:pt x="1027912" y="203831"/>
                </a:lnTo>
                <a:lnTo>
                  <a:pt x="1029029" y="203165"/>
                </a:lnTo>
                <a:lnTo>
                  <a:pt x="1030370" y="202500"/>
                </a:lnTo>
                <a:lnTo>
                  <a:pt x="1031934" y="202056"/>
                </a:lnTo>
                <a:lnTo>
                  <a:pt x="1033051" y="201835"/>
                </a:lnTo>
                <a:close/>
                <a:moveTo>
                  <a:pt x="1074423" y="144463"/>
                </a:moveTo>
                <a:lnTo>
                  <a:pt x="1075754" y="144463"/>
                </a:lnTo>
                <a:lnTo>
                  <a:pt x="1077084" y="144463"/>
                </a:lnTo>
                <a:lnTo>
                  <a:pt x="1078637" y="144685"/>
                </a:lnTo>
                <a:lnTo>
                  <a:pt x="1080189" y="145128"/>
                </a:lnTo>
                <a:lnTo>
                  <a:pt x="1081298" y="145794"/>
                </a:lnTo>
                <a:lnTo>
                  <a:pt x="1082629" y="146237"/>
                </a:lnTo>
                <a:lnTo>
                  <a:pt x="1084181" y="146903"/>
                </a:lnTo>
                <a:lnTo>
                  <a:pt x="1085290" y="148011"/>
                </a:lnTo>
                <a:lnTo>
                  <a:pt x="1086399" y="148899"/>
                </a:lnTo>
                <a:lnTo>
                  <a:pt x="1087508" y="150229"/>
                </a:lnTo>
                <a:lnTo>
                  <a:pt x="1088174" y="151560"/>
                </a:lnTo>
                <a:lnTo>
                  <a:pt x="1088839" y="152669"/>
                </a:lnTo>
                <a:lnTo>
                  <a:pt x="1089726" y="154000"/>
                </a:lnTo>
                <a:lnTo>
                  <a:pt x="1090170" y="155330"/>
                </a:lnTo>
                <a:lnTo>
                  <a:pt x="1090391" y="156883"/>
                </a:lnTo>
                <a:lnTo>
                  <a:pt x="1090613" y="158214"/>
                </a:lnTo>
                <a:lnTo>
                  <a:pt x="1090613" y="159544"/>
                </a:lnTo>
                <a:lnTo>
                  <a:pt x="1090613" y="161097"/>
                </a:lnTo>
                <a:lnTo>
                  <a:pt x="1090391" y="162649"/>
                </a:lnTo>
                <a:lnTo>
                  <a:pt x="1089948" y="163980"/>
                </a:lnTo>
                <a:lnTo>
                  <a:pt x="1089504" y="165311"/>
                </a:lnTo>
                <a:lnTo>
                  <a:pt x="1088839" y="166642"/>
                </a:lnTo>
                <a:lnTo>
                  <a:pt x="1088174" y="167750"/>
                </a:lnTo>
                <a:lnTo>
                  <a:pt x="1087065" y="169081"/>
                </a:lnTo>
                <a:lnTo>
                  <a:pt x="1086178" y="170412"/>
                </a:lnTo>
                <a:lnTo>
                  <a:pt x="1084847" y="171299"/>
                </a:lnTo>
                <a:lnTo>
                  <a:pt x="1083738" y="172186"/>
                </a:lnTo>
                <a:lnTo>
                  <a:pt x="1082407" y="172852"/>
                </a:lnTo>
                <a:lnTo>
                  <a:pt x="1081076" y="173517"/>
                </a:lnTo>
                <a:lnTo>
                  <a:pt x="1079967" y="173961"/>
                </a:lnTo>
                <a:lnTo>
                  <a:pt x="1078415" y="174404"/>
                </a:lnTo>
                <a:lnTo>
                  <a:pt x="1076862" y="174626"/>
                </a:lnTo>
                <a:lnTo>
                  <a:pt x="1075532" y="174626"/>
                </a:lnTo>
                <a:lnTo>
                  <a:pt x="1074201" y="174404"/>
                </a:lnTo>
                <a:lnTo>
                  <a:pt x="1072649" y="174404"/>
                </a:lnTo>
                <a:lnTo>
                  <a:pt x="1071096" y="173961"/>
                </a:lnTo>
                <a:lnTo>
                  <a:pt x="1069765" y="173295"/>
                </a:lnTo>
                <a:lnTo>
                  <a:pt x="1068656" y="172852"/>
                </a:lnTo>
                <a:lnTo>
                  <a:pt x="1067104" y="171743"/>
                </a:lnTo>
                <a:lnTo>
                  <a:pt x="1065995" y="171077"/>
                </a:lnTo>
                <a:lnTo>
                  <a:pt x="1064886" y="170190"/>
                </a:lnTo>
                <a:lnTo>
                  <a:pt x="1063777" y="168859"/>
                </a:lnTo>
                <a:lnTo>
                  <a:pt x="1063112" y="167529"/>
                </a:lnTo>
                <a:lnTo>
                  <a:pt x="1062225" y="166420"/>
                </a:lnTo>
                <a:lnTo>
                  <a:pt x="1061559" y="165089"/>
                </a:lnTo>
                <a:lnTo>
                  <a:pt x="1061337" y="163537"/>
                </a:lnTo>
                <a:lnTo>
                  <a:pt x="1060894" y="162206"/>
                </a:lnTo>
                <a:lnTo>
                  <a:pt x="1060450" y="160875"/>
                </a:lnTo>
                <a:lnTo>
                  <a:pt x="1060450" y="159323"/>
                </a:lnTo>
                <a:lnTo>
                  <a:pt x="1060894" y="157992"/>
                </a:lnTo>
                <a:lnTo>
                  <a:pt x="1060894" y="156439"/>
                </a:lnTo>
                <a:lnTo>
                  <a:pt x="1061337" y="155109"/>
                </a:lnTo>
                <a:lnTo>
                  <a:pt x="1061781" y="153778"/>
                </a:lnTo>
                <a:lnTo>
                  <a:pt x="1062225" y="152225"/>
                </a:lnTo>
                <a:lnTo>
                  <a:pt x="1063333" y="151116"/>
                </a:lnTo>
                <a:lnTo>
                  <a:pt x="1063999" y="149786"/>
                </a:lnTo>
                <a:lnTo>
                  <a:pt x="1065108" y="148677"/>
                </a:lnTo>
                <a:lnTo>
                  <a:pt x="1066217" y="147790"/>
                </a:lnTo>
                <a:lnTo>
                  <a:pt x="1067547" y="146903"/>
                </a:lnTo>
                <a:lnTo>
                  <a:pt x="1068878" y="146237"/>
                </a:lnTo>
                <a:lnTo>
                  <a:pt x="1069987" y="145572"/>
                </a:lnTo>
                <a:lnTo>
                  <a:pt x="1071540" y="144906"/>
                </a:lnTo>
                <a:lnTo>
                  <a:pt x="1072870" y="144685"/>
                </a:lnTo>
                <a:close/>
                <a:moveTo>
                  <a:pt x="1691616" y="142875"/>
                </a:moveTo>
                <a:lnTo>
                  <a:pt x="1692734" y="142875"/>
                </a:lnTo>
                <a:lnTo>
                  <a:pt x="1694298" y="142875"/>
                </a:lnTo>
                <a:lnTo>
                  <a:pt x="1695862" y="143108"/>
                </a:lnTo>
                <a:lnTo>
                  <a:pt x="1697202" y="143342"/>
                </a:lnTo>
                <a:lnTo>
                  <a:pt x="1698543" y="143809"/>
                </a:lnTo>
                <a:lnTo>
                  <a:pt x="1699883" y="144743"/>
                </a:lnTo>
                <a:lnTo>
                  <a:pt x="1701224" y="145443"/>
                </a:lnTo>
                <a:lnTo>
                  <a:pt x="1702341" y="146377"/>
                </a:lnTo>
                <a:lnTo>
                  <a:pt x="1703682" y="147311"/>
                </a:lnTo>
                <a:lnTo>
                  <a:pt x="1704799" y="148478"/>
                </a:lnTo>
                <a:lnTo>
                  <a:pt x="1705469" y="149645"/>
                </a:lnTo>
                <a:lnTo>
                  <a:pt x="1706586" y="151279"/>
                </a:lnTo>
                <a:lnTo>
                  <a:pt x="1707033" y="152680"/>
                </a:lnTo>
                <a:lnTo>
                  <a:pt x="1707480" y="153847"/>
                </a:lnTo>
                <a:lnTo>
                  <a:pt x="1707927" y="155481"/>
                </a:lnTo>
                <a:lnTo>
                  <a:pt x="1707927" y="157116"/>
                </a:lnTo>
                <a:lnTo>
                  <a:pt x="1708150" y="158516"/>
                </a:lnTo>
                <a:lnTo>
                  <a:pt x="1708150" y="160151"/>
                </a:lnTo>
                <a:lnTo>
                  <a:pt x="1707927" y="161551"/>
                </a:lnTo>
                <a:lnTo>
                  <a:pt x="1707480" y="162952"/>
                </a:lnTo>
                <a:lnTo>
                  <a:pt x="1707257" y="164586"/>
                </a:lnTo>
                <a:lnTo>
                  <a:pt x="1706586" y="165754"/>
                </a:lnTo>
                <a:lnTo>
                  <a:pt x="1705693" y="167154"/>
                </a:lnTo>
                <a:lnTo>
                  <a:pt x="1705022" y="168555"/>
                </a:lnTo>
                <a:lnTo>
                  <a:pt x="1703905" y="169722"/>
                </a:lnTo>
                <a:lnTo>
                  <a:pt x="1702788" y="170890"/>
                </a:lnTo>
                <a:lnTo>
                  <a:pt x="1701671" y="171590"/>
                </a:lnTo>
                <a:lnTo>
                  <a:pt x="1700107" y="172757"/>
                </a:lnTo>
                <a:lnTo>
                  <a:pt x="1698990" y="173224"/>
                </a:lnTo>
                <a:lnTo>
                  <a:pt x="1697649" y="173691"/>
                </a:lnTo>
                <a:lnTo>
                  <a:pt x="1696085" y="174391"/>
                </a:lnTo>
                <a:lnTo>
                  <a:pt x="1694521" y="174391"/>
                </a:lnTo>
                <a:lnTo>
                  <a:pt x="1693180" y="174625"/>
                </a:lnTo>
                <a:lnTo>
                  <a:pt x="1691840" y="174625"/>
                </a:lnTo>
                <a:lnTo>
                  <a:pt x="1690276" y="174391"/>
                </a:lnTo>
                <a:lnTo>
                  <a:pt x="1688712" y="173691"/>
                </a:lnTo>
                <a:lnTo>
                  <a:pt x="1687595" y="173458"/>
                </a:lnTo>
                <a:lnTo>
                  <a:pt x="1686254" y="172757"/>
                </a:lnTo>
                <a:lnTo>
                  <a:pt x="1684914" y="171823"/>
                </a:lnTo>
                <a:lnTo>
                  <a:pt x="1683796" y="171123"/>
                </a:lnTo>
                <a:lnTo>
                  <a:pt x="1682456" y="170189"/>
                </a:lnTo>
                <a:lnTo>
                  <a:pt x="1681562" y="168788"/>
                </a:lnTo>
                <a:lnTo>
                  <a:pt x="1680445" y="167621"/>
                </a:lnTo>
                <a:lnTo>
                  <a:pt x="1679775" y="166220"/>
                </a:lnTo>
                <a:lnTo>
                  <a:pt x="1679104" y="164820"/>
                </a:lnTo>
                <a:lnTo>
                  <a:pt x="1678658" y="163419"/>
                </a:lnTo>
                <a:lnTo>
                  <a:pt x="1678211" y="161785"/>
                </a:lnTo>
                <a:lnTo>
                  <a:pt x="1677987" y="160384"/>
                </a:lnTo>
                <a:lnTo>
                  <a:pt x="1677987" y="158983"/>
                </a:lnTo>
                <a:lnTo>
                  <a:pt x="1677987" y="157349"/>
                </a:lnTo>
                <a:lnTo>
                  <a:pt x="1678211" y="155715"/>
                </a:lnTo>
                <a:lnTo>
                  <a:pt x="1678434" y="154314"/>
                </a:lnTo>
                <a:lnTo>
                  <a:pt x="1678881" y="152913"/>
                </a:lnTo>
                <a:lnTo>
                  <a:pt x="1679775" y="151513"/>
                </a:lnTo>
                <a:lnTo>
                  <a:pt x="1680445" y="150345"/>
                </a:lnTo>
                <a:lnTo>
                  <a:pt x="1681115" y="148945"/>
                </a:lnTo>
                <a:lnTo>
                  <a:pt x="1682232" y="147544"/>
                </a:lnTo>
                <a:lnTo>
                  <a:pt x="1683126" y="146610"/>
                </a:lnTo>
                <a:lnTo>
                  <a:pt x="1684467" y="145443"/>
                </a:lnTo>
                <a:lnTo>
                  <a:pt x="1685807" y="144743"/>
                </a:lnTo>
                <a:lnTo>
                  <a:pt x="1687371" y="144276"/>
                </a:lnTo>
                <a:lnTo>
                  <a:pt x="1688488" y="143575"/>
                </a:lnTo>
                <a:lnTo>
                  <a:pt x="1690052" y="143108"/>
                </a:lnTo>
                <a:close/>
                <a:moveTo>
                  <a:pt x="1642526" y="93663"/>
                </a:moveTo>
                <a:lnTo>
                  <a:pt x="1643857" y="93663"/>
                </a:lnTo>
                <a:lnTo>
                  <a:pt x="1645409" y="93663"/>
                </a:lnTo>
                <a:lnTo>
                  <a:pt x="1646962" y="94130"/>
                </a:lnTo>
                <a:lnTo>
                  <a:pt x="1648071" y="94597"/>
                </a:lnTo>
                <a:lnTo>
                  <a:pt x="1649623" y="95064"/>
                </a:lnTo>
                <a:lnTo>
                  <a:pt x="1650954" y="95531"/>
                </a:lnTo>
                <a:lnTo>
                  <a:pt x="1652063" y="96464"/>
                </a:lnTo>
                <a:lnTo>
                  <a:pt x="1653394" y="97398"/>
                </a:lnTo>
                <a:lnTo>
                  <a:pt x="1654724" y="98565"/>
                </a:lnTo>
                <a:lnTo>
                  <a:pt x="1655611" y="99733"/>
                </a:lnTo>
                <a:lnTo>
                  <a:pt x="1656499" y="100900"/>
                </a:lnTo>
                <a:lnTo>
                  <a:pt x="1657164" y="102534"/>
                </a:lnTo>
                <a:lnTo>
                  <a:pt x="1657608" y="103701"/>
                </a:lnTo>
                <a:lnTo>
                  <a:pt x="1658273" y="105102"/>
                </a:lnTo>
                <a:lnTo>
                  <a:pt x="1658716" y="106736"/>
                </a:lnTo>
                <a:lnTo>
                  <a:pt x="1658716" y="108371"/>
                </a:lnTo>
                <a:lnTo>
                  <a:pt x="1658938" y="109538"/>
                </a:lnTo>
                <a:lnTo>
                  <a:pt x="1658716" y="111172"/>
                </a:lnTo>
                <a:lnTo>
                  <a:pt x="1658495" y="112806"/>
                </a:lnTo>
                <a:lnTo>
                  <a:pt x="1658273" y="114207"/>
                </a:lnTo>
                <a:lnTo>
                  <a:pt x="1657608" y="115608"/>
                </a:lnTo>
                <a:lnTo>
                  <a:pt x="1656942" y="117008"/>
                </a:lnTo>
                <a:lnTo>
                  <a:pt x="1656055" y="118409"/>
                </a:lnTo>
                <a:lnTo>
                  <a:pt x="1655390" y="119576"/>
                </a:lnTo>
                <a:lnTo>
                  <a:pt x="1654059" y="120977"/>
                </a:lnTo>
                <a:lnTo>
                  <a:pt x="1653172" y="122144"/>
                </a:lnTo>
                <a:lnTo>
                  <a:pt x="1651841" y="122845"/>
                </a:lnTo>
                <a:lnTo>
                  <a:pt x="1650732" y="123545"/>
                </a:lnTo>
                <a:lnTo>
                  <a:pt x="1649401" y="124246"/>
                </a:lnTo>
                <a:lnTo>
                  <a:pt x="1647849" y="124713"/>
                </a:lnTo>
                <a:lnTo>
                  <a:pt x="1646518" y="125179"/>
                </a:lnTo>
                <a:lnTo>
                  <a:pt x="1645187" y="125179"/>
                </a:lnTo>
                <a:lnTo>
                  <a:pt x="1643635" y="125413"/>
                </a:lnTo>
                <a:lnTo>
                  <a:pt x="1642082" y="125179"/>
                </a:lnTo>
                <a:lnTo>
                  <a:pt x="1640752" y="124946"/>
                </a:lnTo>
                <a:lnTo>
                  <a:pt x="1639421" y="124713"/>
                </a:lnTo>
                <a:lnTo>
                  <a:pt x="1638090" y="124246"/>
                </a:lnTo>
                <a:lnTo>
                  <a:pt x="1636538" y="123312"/>
                </a:lnTo>
                <a:lnTo>
                  <a:pt x="1635429" y="122611"/>
                </a:lnTo>
                <a:lnTo>
                  <a:pt x="1634098" y="121678"/>
                </a:lnTo>
                <a:lnTo>
                  <a:pt x="1632989" y="120510"/>
                </a:lnTo>
                <a:lnTo>
                  <a:pt x="1632102" y="119343"/>
                </a:lnTo>
                <a:lnTo>
                  <a:pt x="1630993" y="118176"/>
                </a:lnTo>
                <a:lnTo>
                  <a:pt x="1630328" y="116775"/>
                </a:lnTo>
                <a:lnTo>
                  <a:pt x="1629884" y="115374"/>
                </a:lnTo>
                <a:lnTo>
                  <a:pt x="1629219" y="113740"/>
                </a:lnTo>
                <a:lnTo>
                  <a:pt x="1628997" y="112573"/>
                </a:lnTo>
                <a:lnTo>
                  <a:pt x="1628775" y="110939"/>
                </a:lnTo>
                <a:lnTo>
                  <a:pt x="1628775" y="109304"/>
                </a:lnTo>
                <a:lnTo>
                  <a:pt x="1628775" y="108137"/>
                </a:lnTo>
                <a:lnTo>
                  <a:pt x="1628997" y="106503"/>
                </a:lnTo>
                <a:lnTo>
                  <a:pt x="1629441" y="104869"/>
                </a:lnTo>
                <a:lnTo>
                  <a:pt x="1630106" y="103468"/>
                </a:lnTo>
                <a:lnTo>
                  <a:pt x="1630550" y="102067"/>
                </a:lnTo>
                <a:lnTo>
                  <a:pt x="1631215" y="100667"/>
                </a:lnTo>
                <a:lnTo>
                  <a:pt x="1632324" y="99266"/>
                </a:lnTo>
                <a:lnTo>
                  <a:pt x="1633211" y="98332"/>
                </a:lnTo>
                <a:lnTo>
                  <a:pt x="1634542" y="97165"/>
                </a:lnTo>
                <a:lnTo>
                  <a:pt x="1635651" y="96231"/>
                </a:lnTo>
                <a:lnTo>
                  <a:pt x="1636760" y="95531"/>
                </a:lnTo>
                <a:lnTo>
                  <a:pt x="1638312" y="94830"/>
                </a:lnTo>
                <a:lnTo>
                  <a:pt x="1639643" y="94363"/>
                </a:lnTo>
                <a:lnTo>
                  <a:pt x="1641195" y="94130"/>
                </a:lnTo>
                <a:close/>
                <a:moveTo>
                  <a:pt x="1123903" y="93663"/>
                </a:moveTo>
                <a:lnTo>
                  <a:pt x="1125304" y="93663"/>
                </a:lnTo>
                <a:lnTo>
                  <a:pt x="1126705" y="93663"/>
                </a:lnTo>
                <a:lnTo>
                  <a:pt x="1128339" y="93898"/>
                </a:lnTo>
                <a:lnTo>
                  <a:pt x="1129739" y="94133"/>
                </a:lnTo>
                <a:lnTo>
                  <a:pt x="1131374" y="94604"/>
                </a:lnTo>
                <a:lnTo>
                  <a:pt x="1132541" y="95309"/>
                </a:lnTo>
                <a:lnTo>
                  <a:pt x="1133942" y="96250"/>
                </a:lnTo>
                <a:lnTo>
                  <a:pt x="1135342" y="96955"/>
                </a:lnTo>
                <a:lnTo>
                  <a:pt x="1136510" y="98131"/>
                </a:lnTo>
                <a:lnTo>
                  <a:pt x="1137677" y="99072"/>
                </a:lnTo>
                <a:lnTo>
                  <a:pt x="1138377" y="100483"/>
                </a:lnTo>
                <a:lnTo>
                  <a:pt x="1139545" y="101894"/>
                </a:lnTo>
                <a:lnTo>
                  <a:pt x="1140012" y="103305"/>
                </a:lnTo>
                <a:lnTo>
                  <a:pt x="1140478" y="104717"/>
                </a:lnTo>
                <a:lnTo>
                  <a:pt x="1141179" y="106363"/>
                </a:lnTo>
                <a:lnTo>
                  <a:pt x="1141179" y="108009"/>
                </a:lnTo>
                <a:lnTo>
                  <a:pt x="1141412" y="109185"/>
                </a:lnTo>
                <a:lnTo>
                  <a:pt x="1141179" y="110831"/>
                </a:lnTo>
                <a:lnTo>
                  <a:pt x="1141179" y="112478"/>
                </a:lnTo>
                <a:lnTo>
                  <a:pt x="1140478" y="113889"/>
                </a:lnTo>
                <a:lnTo>
                  <a:pt x="1140245" y="115300"/>
                </a:lnTo>
                <a:lnTo>
                  <a:pt x="1139545" y="116711"/>
                </a:lnTo>
                <a:lnTo>
                  <a:pt x="1138611" y="118122"/>
                </a:lnTo>
                <a:lnTo>
                  <a:pt x="1137910" y="119298"/>
                </a:lnTo>
                <a:lnTo>
                  <a:pt x="1136743" y="120709"/>
                </a:lnTo>
                <a:lnTo>
                  <a:pt x="1135576" y="121885"/>
                </a:lnTo>
                <a:lnTo>
                  <a:pt x="1134175" y="122591"/>
                </a:lnTo>
                <a:lnTo>
                  <a:pt x="1132774" y="123531"/>
                </a:lnTo>
                <a:lnTo>
                  <a:pt x="1131607" y="124237"/>
                </a:lnTo>
                <a:lnTo>
                  <a:pt x="1129973" y="124707"/>
                </a:lnTo>
                <a:lnTo>
                  <a:pt x="1128572" y="125178"/>
                </a:lnTo>
                <a:lnTo>
                  <a:pt x="1127171" y="125178"/>
                </a:lnTo>
                <a:lnTo>
                  <a:pt x="1125537" y="125413"/>
                </a:lnTo>
                <a:lnTo>
                  <a:pt x="1124137" y="125413"/>
                </a:lnTo>
                <a:lnTo>
                  <a:pt x="1122502" y="125178"/>
                </a:lnTo>
                <a:lnTo>
                  <a:pt x="1121102" y="124707"/>
                </a:lnTo>
                <a:lnTo>
                  <a:pt x="1119701" y="124472"/>
                </a:lnTo>
                <a:lnTo>
                  <a:pt x="1118300" y="123531"/>
                </a:lnTo>
                <a:lnTo>
                  <a:pt x="1117133" y="122826"/>
                </a:lnTo>
                <a:lnTo>
                  <a:pt x="1115732" y="122120"/>
                </a:lnTo>
                <a:lnTo>
                  <a:pt x="1114331" y="120944"/>
                </a:lnTo>
                <a:lnTo>
                  <a:pt x="1113398" y="119768"/>
                </a:lnTo>
                <a:lnTo>
                  <a:pt x="1112230" y="118357"/>
                </a:lnTo>
                <a:lnTo>
                  <a:pt x="1111530" y="116946"/>
                </a:lnTo>
                <a:lnTo>
                  <a:pt x="1111063" y="115770"/>
                </a:lnTo>
                <a:lnTo>
                  <a:pt x="1110363" y="114124"/>
                </a:lnTo>
                <a:lnTo>
                  <a:pt x="1109896" y="112713"/>
                </a:lnTo>
                <a:lnTo>
                  <a:pt x="1109662" y="111067"/>
                </a:lnTo>
                <a:lnTo>
                  <a:pt x="1109662" y="109420"/>
                </a:lnTo>
                <a:lnTo>
                  <a:pt x="1109662" y="108244"/>
                </a:lnTo>
                <a:lnTo>
                  <a:pt x="1109896" y="106598"/>
                </a:lnTo>
                <a:lnTo>
                  <a:pt x="1110129" y="104952"/>
                </a:lnTo>
                <a:lnTo>
                  <a:pt x="1110596" y="103776"/>
                </a:lnTo>
                <a:lnTo>
                  <a:pt x="1111530" y="102365"/>
                </a:lnTo>
                <a:lnTo>
                  <a:pt x="1112230" y="100954"/>
                </a:lnTo>
                <a:lnTo>
                  <a:pt x="1113164" y="99778"/>
                </a:lnTo>
                <a:lnTo>
                  <a:pt x="1114098" y="98367"/>
                </a:lnTo>
                <a:lnTo>
                  <a:pt x="1115265" y="97191"/>
                </a:lnTo>
                <a:lnTo>
                  <a:pt x="1116432" y="96250"/>
                </a:lnTo>
                <a:lnTo>
                  <a:pt x="1117833" y="95309"/>
                </a:lnTo>
                <a:lnTo>
                  <a:pt x="1119467" y="94839"/>
                </a:lnTo>
                <a:lnTo>
                  <a:pt x="1120635" y="94368"/>
                </a:lnTo>
                <a:lnTo>
                  <a:pt x="1122269" y="93898"/>
                </a:lnTo>
                <a:close/>
                <a:moveTo>
                  <a:pt x="1585598" y="53975"/>
                </a:moveTo>
                <a:lnTo>
                  <a:pt x="1587150" y="53975"/>
                </a:lnTo>
                <a:lnTo>
                  <a:pt x="1588481" y="54198"/>
                </a:lnTo>
                <a:lnTo>
                  <a:pt x="1589812" y="54422"/>
                </a:lnTo>
                <a:lnTo>
                  <a:pt x="1591364" y="54645"/>
                </a:lnTo>
                <a:lnTo>
                  <a:pt x="1592917" y="55092"/>
                </a:lnTo>
                <a:lnTo>
                  <a:pt x="1594247" y="55986"/>
                </a:lnTo>
                <a:lnTo>
                  <a:pt x="1595356" y="56656"/>
                </a:lnTo>
                <a:lnTo>
                  <a:pt x="1596687" y="57550"/>
                </a:lnTo>
                <a:lnTo>
                  <a:pt x="1597574" y="58667"/>
                </a:lnTo>
                <a:lnTo>
                  <a:pt x="1598683" y="60007"/>
                </a:lnTo>
                <a:lnTo>
                  <a:pt x="1599349" y="61125"/>
                </a:lnTo>
                <a:lnTo>
                  <a:pt x="1600236" y="62465"/>
                </a:lnTo>
                <a:lnTo>
                  <a:pt x="1600679" y="63806"/>
                </a:lnTo>
                <a:lnTo>
                  <a:pt x="1601123" y="64923"/>
                </a:lnTo>
                <a:lnTo>
                  <a:pt x="1601345" y="66487"/>
                </a:lnTo>
                <a:lnTo>
                  <a:pt x="1601788" y="68051"/>
                </a:lnTo>
                <a:lnTo>
                  <a:pt x="1601788" y="69615"/>
                </a:lnTo>
                <a:lnTo>
                  <a:pt x="1601345" y="70732"/>
                </a:lnTo>
                <a:lnTo>
                  <a:pt x="1601123" y="72296"/>
                </a:lnTo>
                <a:lnTo>
                  <a:pt x="1600901" y="73860"/>
                </a:lnTo>
                <a:lnTo>
                  <a:pt x="1600458" y="75201"/>
                </a:lnTo>
                <a:lnTo>
                  <a:pt x="1599570" y="76541"/>
                </a:lnTo>
                <a:lnTo>
                  <a:pt x="1598905" y="77882"/>
                </a:lnTo>
                <a:lnTo>
                  <a:pt x="1598018" y="79222"/>
                </a:lnTo>
                <a:lnTo>
                  <a:pt x="1596909" y="80116"/>
                </a:lnTo>
                <a:lnTo>
                  <a:pt x="1595578" y="81233"/>
                </a:lnTo>
                <a:lnTo>
                  <a:pt x="1594469" y="81904"/>
                </a:lnTo>
                <a:lnTo>
                  <a:pt x="1593139" y="82797"/>
                </a:lnTo>
                <a:lnTo>
                  <a:pt x="1591808" y="83244"/>
                </a:lnTo>
                <a:lnTo>
                  <a:pt x="1590699" y="83691"/>
                </a:lnTo>
                <a:lnTo>
                  <a:pt x="1589146" y="83914"/>
                </a:lnTo>
                <a:lnTo>
                  <a:pt x="1587594" y="84138"/>
                </a:lnTo>
                <a:lnTo>
                  <a:pt x="1586041" y="84138"/>
                </a:lnTo>
                <a:lnTo>
                  <a:pt x="1584932" y="83914"/>
                </a:lnTo>
                <a:lnTo>
                  <a:pt x="1583380" y="83691"/>
                </a:lnTo>
                <a:lnTo>
                  <a:pt x="1581827" y="83468"/>
                </a:lnTo>
                <a:lnTo>
                  <a:pt x="1580497" y="83021"/>
                </a:lnTo>
                <a:lnTo>
                  <a:pt x="1579166" y="82127"/>
                </a:lnTo>
                <a:lnTo>
                  <a:pt x="1577835" y="81233"/>
                </a:lnTo>
                <a:lnTo>
                  <a:pt x="1576505" y="80340"/>
                </a:lnTo>
                <a:lnTo>
                  <a:pt x="1575617" y="79446"/>
                </a:lnTo>
                <a:lnTo>
                  <a:pt x="1574508" y="78105"/>
                </a:lnTo>
                <a:lnTo>
                  <a:pt x="1573843" y="76988"/>
                </a:lnTo>
                <a:lnTo>
                  <a:pt x="1573178" y="75648"/>
                </a:lnTo>
                <a:lnTo>
                  <a:pt x="1572512" y="74307"/>
                </a:lnTo>
                <a:lnTo>
                  <a:pt x="1572069" y="72743"/>
                </a:lnTo>
                <a:lnTo>
                  <a:pt x="1571847" y="71626"/>
                </a:lnTo>
                <a:lnTo>
                  <a:pt x="1571625" y="70062"/>
                </a:lnTo>
                <a:lnTo>
                  <a:pt x="1571625" y="68498"/>
                </a:lnTo>
                <a:lnTo>
                  <a:pt x="1571847" y="67381"/>
                </a:lnTo>
                <a:lnTo>
                  <a:pt x="1572069" y="65817"/>
                </a:lnTo>
                <a:lnTo>
                  <a:pt x="1572291" y="64253"/>
                </a:lnTo>
                <a:lnTo>
                  <a:pt x="1572734" y="62689"/>
                </a:lnTo>
                <a:lnTo>
                  <a:pt x="1573621" y="61348"/>
                </a:lnTo>
                <a:lnTo>
                  <a:pt x="1574508" y="60231"/>
                </a:lnTo>
                <a:lnTo>
                  <a:pt x="1575396" y="58890"/>
                </a:lnTo>
                <a:lnTo>
                  <a:pt x="1576283" y="57997"/>
                </a:lnTo>
                <a:lnTo>
                  <a:pt x="1577613" y="56879"/>
                </a:lnTo>
                <a:lnTo>
                  <a:pt x="1578944" y="56209"/>
                </a:lnTo>
                <a:lnTo>
                  <a:pt x="1580053" y="55315"/>
                </a:lnTo>
                <a:lnTo>
                  <a:pt x="1581384" y="54869"/>
                </a:lnTo>
                <a:lnTo>
                  <a:pt x="1582936" y="54422"/>
                </a:lnTo>
                <a:lnTo>
                  <a:pt x="1584045" y="54198"/>
                </a:lnTo>
                <a:close/>
                <a:moveTo>
                  <a:pt x="1181806" y="53975"/>
                </a:moveTo>
                <a:lnTo>
                  <a:pt x="1182923" y="53975"/>
                </a:lnTo>
                <a:lnTo>
                  <a:pt x="1184487" y="53975"/>
                </a:lnTo>
                <a:lnTo>
                  <a:pt x="1186051" y="54198"/>
                </a:lnTo>
                <a:lnTo>
                  <a:pt x="1187392" y="54422"/>
                </a:lnTo>
                <a:lnTo>
                  <a:pt x="1188732" y="54869"/>
                </a:lnTo>
                <a:lnTo>
                  <a:pt x="1190073" y="55539"/>
                </a:lnTo>
                <a:lnTo>
                  <a:pt x="1191414" y="56209"/>
                </a:lnTo>
                <a:lnTo>
                  <a:pt x="1192531" y="56879"/>
                </a:lnTo>
                <a:lnTo>
                  <a:pt x="1193871" y="57997"/>
                </a:lnTo>
                <a:lnTo>
                  <a:pt x="1194765" y="58890"/>
                </a:lnTo>
                <a:lnTo>
                  <a:pt x="1195659" y="60231"/>
                </a:lnTo>
                <a:lnTo>
                  <a:pt x="1196552" y="61571"/>
                </a:lnTo>
                <a:lnTo>
                  <a:pt x="1197446" y="62689"/>
                </a:lnTo>
                <a:lnTo>
                  <a:pt x="1197893" y="64253"/>
                </a:lnTo>
                <a:lnTo>
                  <a:pt x="1198116" y="65593"/>
                </a:lnTo>
                <a:lnTo>
                  <a:pt x="1198340" y="67157"/>
                </a:lnTo>
                <a:lnTo>
                  <a:pt x="1198563" y="68498"/>
                </a:lnTo>
                <a:lnTo>
                  <a:pt x="1198563" y="70062"/>
                </a:lnTo>
                <a:lnTo>
                  <a:pt x="1198340" y="71402"/>
                </a:lnTo>
                <a:lnTo>
                  <a:pt x="1198116" y="72966"/>
                </a:lnTo>
                <a:lnTo>
                  <a:pt x="1197670" y="74307"/>
                </a:lnTo>
                <a:lnTo>
                  <a:pt x="1197223" y="75648"/>
                </a:lnTo>
                <a:lnTo>
                  <a:pt x="1196329" y="76988"/>
                </a:lnTo>
                <a:lnTo>
                  <a:pt x="1195659" y="78105"/>
                </a:lnTo>
                <a:lnTo>
                  <a:pt x="1194542" y="79222"/>
                </a:lnTo>
                <a:lnTo>
                  <a:pt x="1193648" y="80340"/>
                </a:lnTo>
                <a:lnTo>
                  <a:pt x="1192307" y="81233"/>
                </a:lnTo>
                <a:lnTo>
                  <a:pt x="1190967" y="81904"/>
                </a:lnTo>
                <a:lnTo>
                  <a:pt x="1189626" y="82797"/>
                </a:lnTo>
                <a:lnTo>
                  <a:pt x="1188285" y="83244"/>
                </a:lnTo>
                <a:lnTo>
                  <a:pt x="1186721" y="83691"/>
                </a:lnTo>
                <a:lnTo>
                  <a:pt x="1185157" y="84138"/>
                </a:lnTo>
                <a:lnTo>
                  <a:pt x="1184040" y="84138"/>
                </a:lnTo>
                <a:lnTo>
                  <a:pt x="1182476" y="84138"/>
                </a:lnTo>
                <a:lnTo>
                  <a:pt x="1180912" y="84138"/>
                </a:lnTo>
                <a:lnTo>
                  <a:pt x="1179348" y="83468"/>
                </a:lnTo>
                <a:lnTo>
                  <a:pt x="1178231" y="83244"/>
                </a:lnTo>
                <a:lnTo>
                  <a:pt x="1176891" y="82574"/>
                </a:lnTo>
                <a:lnTo>
                  <a:pt x="1175550" y="81904"/>
                </a:lnTo>
                <a:lnTo>
                  <a:pt x="1174433" y="81010"/>
                </a:lnTo>
                <a:lnTo>
                  <a:pt x="1173092" y="80340"/>
                </a:lnTo>
                <a:lnTo>
                  <a:pt x="1172199" y="78999"/>
                </a:lnTo>
                <a:lnTo>
                  <a:pt x="1171081" y="77882"/>
                </a:lnTo>
                <a:lnTo>
                  <a:pt x="1170411" y="76765"/>
                </a:lnTo>
                <a:lnTo>
                  <a:pt x="1169517" y="75201"/>
                </a:lnTo>
                <a:lnTo>
                  <a:pt x="1169071" y="73637"/>
                </a:lnTo>
                <a:lnTo>
                  <a:pt x="1168847" y="72296"/>
                </a:lnTo>
                <a:lnTo>
                  <a:pt x="1168624" y="70956"/>
                </a:lnTo>
                <a:lnTo>
                  <a:pt x="1168400" y="69392"/>
                </a:lnTo>
                <a:lnTo>
                  <a:pt x="1168400" y="67828"/>
                </a:lnTo>
                <a:lnTo>
                  <a:pt x="1168624" y="66487"/>
                </a:lnTo>
                <a:lnTo>
                  <a:pt x="1168847" y="65146"/>
                </a:lnTo>
                <a:lnTo>
                  <a:pt x="1169294" y="63806"/>
                </a:lnTo>
                <a:lnTo>
                  <a:pt x="1169741" y="62242"/>
                </a:lnTo>
                <a:lnTo>
                  <a:pt x="1170635" y="60901"/>
                </a:lnTo>
                <a:lnTo>
                  <a:pt x="1171305" y="60007"/>
                </a:lnTo>
                <a:lnTo>
                  <a:pt x="1172422" y="58667"/>
                </a:lnTo>
                <a:lnTo>
                  <a:pt x="1173316" y="57773"/>
                </a:lnTo>
                <a:lnTo>
                  <a:pt x="1174656" y="56656"/>
                </a:lnTo>
                <a:lnTo>
                  <a:pt x="1175997" y="55986"/>
                </a:lnTo>
                <a:lnTo>
                  <a:pt x="1177337" y="55092"/>
                </a:lnTo>
                <a:lnTo>
                  <a:pt x="1178678" y="54645"/>
                </a:lnTo>
                <a:lnTo>
                  <a:pt x="1180242" y="54198"/>
                </a:lnTo>
                <a:close/>
                <a:moveTo>
                  <a:pt x="1521084" y="23813"/>
                </a:moveTo>
                <a:lnTo>
                  <a:pt x="1522201" y="23813"/>
                </a:lnTo>
                <a:lnTo>
                  <a:pt x="1523765" y="23813"/>
                </a:lnTo>
                <a:lnTo>
                  <a:pt x="1525329" y="23813"/>
                </a:lnTo>
                <a:lnTo>
                  <a:pt x="1526893" y="24260"/>
                </a:lnTo>
                <a:lnTo>
                  <a:pt x="1528457" y="24707"/>
                </a:lnTo>
                <a:lnTo>
                  <a:pt x="1529798" y="25377"/>
                </a:lnTo>
                <a:lnTo>
                  <a:pt x="1531139" y="26271"/>
                </a:lnTo>
                <a:lnTo>
                  <a:pt x="1532479" y="26941"/>
                </a:lnTo>
                <a:lnTo>
                  <a:pt x="1533373" y="28058"/>
                </a:lnTo>
                <a:lnTo>
                  <a:pt x="1534490" y="28952"/>
                </a:lnTo>
                <a:lnTo>
                  <a:pt x="1535384" y="30069"/>
                </a:lnTo>
                <a:lnTo>
                  <a:pt x="1536277" y="31186"/>
                </a:lnTo>
                <a:lnTo>
                  <a:pt x="1536948" y="32527"/>
                </a:lnTo>
                <a:lnTo>
                  <a:pt x="1537395" y="34091"/>
                </a:lnTo>
                <a:lnTo>
                  <a:pt x="1537618" y="35208"/>
                </a:lnTo>
                <a:lnTo>
                  <a:pt x="1538288" y="36772"/>
                </a:lnTo>
                <a:lnTo>
                  <a:pt x="1538288" y="38112"/>
                </a:lnTo>
                <a:lnTo>
                  <a:pt x="1538288" y="39676"/>
                </a:lnTo>
                <a:lnTo>
                  <a:pt x="1538288" y="41017"/>
                </a:lnTo>
                <a:lnTo>
                  <a:pt x="1537618" y="42581"/>
                </a:lnTo>
                <a:lnTo>
                  <a:pt x="1537395" y="44145"/>
                </a:lnTo>
                <a:lnTo>
                  <a:pt x="1536724" y="45709"/>
                </a:lnTo>
                <a:lnTo>
                  <a:pt x="1536054" y="46826"/>
                </a:lnTo>
                <a:lnTo>
                  <a:pt x="1535160" y="48167"/>
                </a:lnTo>
                <a:lnTo>
                  <a:pt x="1534267" y="49284"/>
                </a:lnTo>
                <a:lnTo>
                  <a:pt x="1533149" y="50178"/>
                </a:lnTo>
                <a:lnTo>
                  <a:pt x="1532256" y="51295"/>
                </a:lnTo>
                <a:lnTo>
                  <a:pt x="1530915" y="51965"/>
                </a:lnTo>
                <a:lnTo>
                  <a:pt x="1529574" y="52859"/>
                </a:lnTo>
                <a:lnTo>
                  <a:pt x="1528010" y="53306"/>
                </a:lnTo>
                <a:lnTo>
                  <a:pt x="1526893" y="53752"/>
                </a:lnTo>
                <a:lnTo>
                  <a:pt x="1525329" y="53976"/>
                </a:lnTo>
                <a:lnTo>
                  <a:pt x="1523765" y="53976"/>
                </a:lnTo>
                <a:lnTo>
                  <a:pt x="1522648" y="53976"/>
                </a:lnTo>
                <a:lnTo>
                  <a:pt x="1521084" y="53976"/>
                </a:lnTo>
                <a:lnTo>
                  <a:pt x="1519520" y="53752"/>
                </a:lnTo>
                <a:lnTo>
                  <a:pt x="1517956" y="53306"/>
                </a:lnTo>
                <a:lnTo>
                  <a:pt x="1516392" y="52412"/>
                </a:lnTo>
                <a:lnTo>
                  <a:pt x="1515275" y="51742"/>
                </a:lnTo>
                <a:lnTo>
                  <a:pt x="1513934" y="51071"/>
                </a:lnTo>
                <a:lnTo>
                  <a:pt x="1513041" y="49954"/>
                </a:lnTo>
                <a:lnTo>
                  <a:pt x="1511924" y="49060"/>
                </a:lnTo>
                <a:lnTo>
                  <a:pt x="1510806" y="47943"/>
                </a:lnTo>
                <a:lnTo>
                  <a:pt x="1510136" y="46603"/>
                </a:lnTo>
                <a:lnTo>
                  <a:pt x="1509466" y="45486"/>
                </a:lnTo>
                <a:lnTo>
                  <a:pt x="1508796" y="43922"/>
                </a:lnTo>
                <a:lnTo>
                  <a:pt x="1508349" y="42581"/>
                </a:lnTo>
                <a:lnTo>
                  <a:pt x="1508125" y="41017"/>
                </a:lnTo>
                <a:lnTo>
                  <a:pt x="1508125" y="39900"/>
                </a:lnTo>
                <a:lnTo>
                  <a:pt x="1508125" y="38336"/>
                </a:lnTo>
                <a:lnTo>
                  <a:pt x="1508125" y="36772"/>
                </a:lnTo>
                <a:lnTo>
                  <a:pt x="1508349" y="35208"/>
                </a:lnTo>
                <a:lnTo>
                  <a:pt x="1508796" y="33867"/>
                </a:lnTo>
                <a:lnTo>
                  <a:pt x="1509689" y="32303"/>
                </a:lnTo>
                <a:lnTo>
                  <a:pt x="1510136" y="30963"/>
                </a:lnTo>
                <a:lnTo>
                  <a:pt x="1511253" y="29622"/>
                </a:lnTo>
                <a:lnTo>
                  <a:pt x="1512147" y="28728"/>
                </a:lnTo>
                <a:lnTo>
                  <a:pt x="1513264" y="27611"/>
                </a:lnTo>
                <a:lnTo>
                  <a:pt x="1514158" y="26717"/>
                </a:lnTo>
                <a:lnTo>
                  <a:pt x="1515498" y="25824"/>
                </a:lnTo>
                <a:lnTo>
                  <a:pt x="1516839" y="25153"/>
                </a:lnTo>
                <a:lnTo>
                  <a:pt x="1517956" y="24707"/>
                </a:lnTo>
                <a:lnTo>
                  <a:pt x="1519520" y="24260"/>
                </a:lnTo>
                <a:close/>
                <a:moveTo>
                  <a:pt x="1246316" y="23813"/>
                </a:moveTo>
                <a:lnTo>
                  <a:pt x="1247869" y="23813"/>
                </a:lnTo>
                <a:lnTo>
                  <a:pt x="1249200" y="24280"/>
                </a:lnTo>
                <a:lnTo>
                  <a:pt x="1250530" y="24513"/>
                </a:lnTo>
                <a:lnTo>
                  <a:pt x="1252083" y="24980"/>
                </a:lnTo>
                <a:lnTo>
                  <a:pt x="1253414" y="25447"/>
                </a:lnTo>
                <a:lnTo>
                  <a:pt x="1254522" y="25914"/>
                </a:lnTo>
                <a:lnTo>
                  <a:pt x="1255853" y="27081"/>
                </a:lnTo>
                <a:lnTo>
                  <a:pt x="1257184" y="27782"/>
                </a:lnTo>
                <a:lnTo>
                  <a:pt x="1258071" y="28949"/>
                </a:lnTo>
                <a:lnTo>
                  <a:pt x="1258736" y="30350"/>
                </a:lnTo>
                <a:lnTo>
                  <a:pt x="1259845" y="31517"/>
                </a:lnTo>
                <a:lnTo>
                  <a:pt x="1260511" y="32918"/>
                </a:lnTo>
                <a:lnTo>
                  <a:pt x="1261176" y="34552"/>
                </a:lnTo>
                <a:lnTo>
                  <a:pt x="1261620" y="35719"/>
                </a:lnTo>
                <a:lnTo>
                  <a:pt x="1261841" y="37353"/>
                </a:lnTo>
                <a:lnTo>
                  <a:pt x="1262063" y="38988"/>
                </a:lnTo>
                <a:lnTo>
                  <a:pt x="1262063" y="40622"/>
                </a:lnTo>
                <a:lnTo>
                  <a:pt x="1261841" y="42256"/>
                </a:lnTo>
                <a:lnTo>
                  <a:pt x="1261620" y="43423"/>
                </a:lnTo>
                <a:lnTo>
                  <a:pt x="1261176" y="45057"/>
                </a:lnTo>
                <a:lnTo>
                  <a:pt x="1260511" y="46458"/>
                </a:lnTo>
                <a:lnTo>
                  <a:pt x="1259845" y="47625"/>
                </a:lnTo>
                <a:lnTo>
                  <a:pt x="1259180" y="49026"/>
                </a:lnTo>
                <a:lnTo>
                  <a:pt x="1258293" y="50427"/>
                </a:lnTo>
                <a:lnTo>
                  <a:pt x="1257406" y="51361"/>
                </a:lnTo>
                <a:lnTo>
                  <a:pt x="1256075" y="52528"/>
                </a:lnTo>
                <a:lnTo>
                  <a:pt x="1254744" y="53228"/>
                </a:lnTo>
                <a:lnTo>
                  <a:pt x="1253635" y="54162"/>
                </a:lnTo>
                <a:lnTo>
                  <a:pt x="1252083" y="54629"/>
                </a:lnTo>
                <a:lnTo>
                  <a:pt x="1250530" y="55096"/>
                </a:lnTo>
                <a:lnTo>
                  <a:pt x="1249200" y="55329"/>
                </a:lnTo>
                <a:lnTo>
                  <a:pt x="1247869" y="55563"/>
                </a:lnTo>
                <a:lnTo>
                  <a:pt x="1246316" y="55563"/>
                </a:lnTo>
                <a:lnTo>
                  <a:pt x="1244764" y="55329"/>
                </a:lnTo>
                <a:lnTo>
                  <a:pt x="1243211" y="55096"/>
                </a:lnTo>
                <a:lnTo>
                  <a:pt x="1242102" y="54629"/>
                </a:lnTo>
                <a:lnTo>
                  <a:pt x="1240772" y="54162"/>
                </a:lnTo>
                <a:lnTo>
                  <a:pt x="1239219" y="53462"/>
                </a:lnTo>
                <a:lnTo>
                  <a:pt x="1238332" y="52528"/>
                </a:lnTo>
                <a:lnTo>
                  <a:pt x="1237001" y="51594"/>
                </a:lnTo>
                <a:lnTo>
                  <a:pt x="1235892" y="50660"/>
                </a:lnTo>
                <a:lnTo>
                  <a:pt x="1235005" y="49260"/>
                </a:lnTo>
                <a:lnTo>
                  <a:pt x="1234340" y="47859"/>
                </a:lnTo>
                <a:lnTo>
                  <a:pt x="1233453" y="46692"/>
                </a:lnTo>
                <a:lnTo>
                  <a:pt x="1233009" y="45057"/>
                </a:lnTo>
                <a:lnTo>
                  <a:pt x="1232566" y="43657"/>
                </a:lnTo>
                <a:lnTo>
                  <a:pt x="1232122" y="42256"/>
                </a:lnTo>
                <a:lnTo>
                  <a:pt x="1231900" y="40622"/>
                </a:lnTo>
                <a:lnTo>
                  <a:pt x="1231900" y="38988"/>
                </a:lnTo>
                <a:lnTo>
                  <a:pt x="1232122" y="37353"/>
                </a:lnTo>
                <a:lnTo>
                  <a:pt x="1232566" y="35719"/>
                </a:lnTo>
                <a:lnTo>
                  <a:pt x="1232787" y="34552"/>
                </a:lnTo>
                <a:lnTo>
                  <a:pt x="1233453" y="33151"/>
                </a:lnTo>
                <a:lnTo>
                  <a:pt x="1233896" y="31750"/>
                </a:lnTo>
                <a:lnTo>
                  <a:pt x="1234783" y="30583"/>
                </a:lnTo>
                <a:lnTo>
                  <a:pt x="1235671" y="29182"/>
                </a:lnTo>
                <a:lnTo>
                  <a:pt x="1236780" y="28249"/>
                </a:lnTo>
                <a:lnTo>
                  <a:pt x="1237888" y="27081"/>
                </a:lnTo>
                <a:lnTo>
                  <a:pt x="1238997" y="26381"/>
                </a:lnTo>
                <a:lnTo>
                  <a:pt x="1240550" y="25447"/>
                </a:lnTo>
                <a:lnTo>
                  <a:pt x="1241659" y="24980"/>
                </a:lnTo>
                <a:lnTo>
                  <a:pt x="1243211" y="24513"/>
                </a:lnTo>
                <a:lnTo>
                  <a:pt x="1244764" y="24280"/>
                </a:lnTo>
                <a:close/>
                <a:moveTo>
                  <a:pt x="1452948" y="6350"/>
                </a:moveTo>
                <a:lnTo>
                  <a:pt x="1454500" y="6350"/>
                </a:lnTo>
                <a:lnTo>
                  <a:pt x="1456053" y="6350"/>
                </a:lnTo>
                <a:lnTo>
                  <a:pt x="1457383" y="6573"/>
                </a:lnTo>
                <a:lnTo>
                  <a:pt x="1458936" y="6797"/>
                </a:lnTo>
                <a:lnTo>
                  <a:pt x="1460488" y="7467"/>
                </a:lnTo>
                <a:lnTo>
                  <a:pt x="1461819" y="7914"/>
                </a:lnTo>
                <a:lnTo>
                  <a:pt x="1462928" y="8584"/>
                </a:lnTo>
                <a:lnTo>
                  <a:pt x="1464259" y="9701"/>
                </a:lnTo>
                <a:lnTo>
                  <a:pt x="1465146" y="10595"/>
                </a:lnTo>
                <a:lnTo>
                  <a:pt x="1466255" y="11712"/>
                </a:lnTo>
                <a:lnTo>
                  <a:pt x="1467142" y="12606"/>
                </a:lnTo>
                <a:lnTo>
                  <a:pt x="1468029" y="13946"/>
                </a:lnTo>
                <a:lnTo>
                  <a:pt x="1468695" y="15287"/>
                </a:lnTo>
                <a:lnTo>
                  <a:pt x="1469360" y="16628"/>
                </a:lnTo>
                <a:lnTo>
                  <a:pt x="1469582" y="17968"/>
                </a:lnTo>
                <a:lnTo>
                  <a:pt x="1469803" y="19532"/>
                </a:lnTo>
                <a:lnTo>
                  <a:pt x="1470025" y="21096"/>
                </a:lnTo>
                <a:lnTo>
                  <a:pt x="1470025" y="22660"/>
                </a:lnTo>
                <a:lnTo>
                  <a:pt x="1469803" y="24001"/>
                </a:lnTo>
                <a:lnTo>
                  <a:pt x="1469360" y="25565"/>
                </a:lnTo>
                <a:lnTo>
                  <a:pt x="1468916" y="27129"/>
                </a:lnTo>
                <a:lnTo>
                  <a:pt x="1468251" y="28469"/>
                </a:lnTo>
                <a:lnTo>
                  <a:pt x="1467586" y="29587"/>
                </a:lnTo>
                <a:lnTo>
                  <a:pt x="1466698" y="30927"/>
                </a:lnTo>
                <a:lnTo>
                  <a:pt x="1465811" y="31821"/>
                </a:lnTo>
                <a:lnTo>
                  <a:pt x="1464702" y="32938"/>
                </a:lnTo>
                <a:lnTo>
                  <a:pt x="1463372" y="33832"/>
                </a:lnTo>
                <a:lnTo>
                  <a:pt x="1462263" y="34725"/>
                </a:lnTo>
                <a:lnTo>
                  <a:pt x="1460932" y="35172"/>
                </a:lnTo>
                <a:lnTo>
                  <a:pt x="1459823" y="35619"/>
                </a:lnTo>
                <a:lnTo>
                  <a:pt x="1458271" y="36289"/>
                </a:lnTo>
                <a:lnTo>
                  <a:pt x="1456940" y="36513"/>
                </a:lnTo>
                <a:lnTo>
                  <a:pt x="1455387" y="36513"/>
                </a:lnTo>
                <a:lnTo>
                  <a:pt x="1453835" y="36513"/>
                </a:lnTo>
                <a:lnTo>
                  <a:pt x="1452504" y="36289"/>
                </a:lnTo>
                <a:lnTo>
                  <a:pt x="1450952" y="36066"/>
                </a:lnTo>
                <a:lnTo>
                  <a:pt x="1449399" y="35396"/>
                </a:lnTo>
                <a:lnTo>
                  <a:pt x="1448068" y="34949"/>
                </a:lnTo>
                <a:lnTo>
                  <a:pt x="1446738" y="34279"/>
                </a:lnTo>
                <a:lnTo>
                  <a:pt x="1445629" y="33161"/>
                </a:lnTo>
                <a:lnTo>
                  <a:pt x="1444298" y="32491"/>
                </a:lnTo>
                <a:lnTo>
                  <a:pt x="1443411" y="31151"/>
                </a:lnTo>
                <a:lnTo>
                  <a:pt x="1442745" y="30033"/>
                </a:lnTo>
                <a:lnTo>
                  <a:pt x="1441858" y="28916"/>
                </a:lnTo>
                <a:lnTo>
                  <a:pt x="1441193" y="27576"/>
                </a:lnTo>
                <a:lnTo>
                  <a:pt x="1440528" y="26235"/>
                </a:lnTo>
                <a:lnTo>
                  <a:pt x="1440306" y="24895"/>
                </a:lnTo>
                <a:lnTo>
                  <a:pt x="1440084" y="23331"/>
                </a:lnTo>
                <a:lnTo>
                  <a:pt x="1439862" y="21767"/>
                </a:lnTo>
                <a:lnTo>
                  <a:pt x="1439862" y="20203"/>
                </a:lnTo>
                <a:lnTo>
                  <a:pt x="1440084" y="18862"/>
                </a:lnTo>
                <a:lnTo>
                  <a:pt x="1440306" y="17298"/>
                </a:lnTo>
                <a:lnTo>
                  <a:pt x="1440971" y="15957"/>
                </a:lnTo>
                <a:lnTo>
                  <a:pt x="1441637" y="14393"/>
                </a:lnTo>
                <a:lnTo>
                  <a:pt x="1442302" y="13276"/>
                </a:lnTo>
                <a:lnTo>
                  <a:pt x="1443189" y="11936"/>
                </a:lnTo>
                <a:lnTo>
                  <a:pt x="1444076" y="10818"/>
                </a:lnTo>
                <a:lnTo>
                  <a:pt x="1445185" y="9925"/>
                </a:lnTo>
                <a:lnTo>
                  <a:pt x="1446516" y="9031"/>
                </a:lnTo>
                <a:lnTo>
                  <a:pt x="1447403" y="8137"/>
                </a:lnTo>
                <a:lnTo>
                  <a:pt x="1448956" y="7690"/>
                </a:lnTo>
                <a:lnTo>
                  <a:pt x="1450064" y="7020"/>
                </a:lnTo>
                <a:lnTo>
                  <a:pt x="1451617" y="6573"/>
                </a:lnTo>
                <a:close/>
                <a:moveTo>
                  <a:pt x="1315466" y="6350"/>
                </a:moveTo>
                <a:lnTo>
                  <a:pt x="1317018" y="6572"/>
                </a:lnTo>
                <a:lnTo>
                  <a:pt x="1318571" y="6793"/>
                </a:lnTo>
                <a:lnTo>
                  <a:pt x="1320123" y="7015"/>
                </a:lnTo>
                <a:lnTo>
                  <a:pt x="1321232" y="7902"/>
                </a:lnTo>
                <a:lnTo>
                  <a:pt x="1322563" y="8346"/>
                </a:lnTo>
                <a:lnTo>
                  <a:pt x="1323893" y="9011"/>
                </a:lnTo>
                <a:lnTo>
                  <a:pt x="1325002" y="10120"/>
                </a:lnTo>
                <a:lnTo>
                  <a:pt x="1326111" y="11007"/>
                </a:lnTo>
                <a:lnTo>
                  <a:pt x="1326998" y="12116"/>
                </a:lnTo>
                <a:lnTo>
                  <a:pt x="1327886" y="13447"/>
                </a:lnTo>
                <a:lnTo>
                  <a:pt x="1328551" y="14556"/>
                </a:lnTo>
                <a:lnTo>
                  <a:pt x="1328995" y="15887"/>
                </a:lnTo>
                <a:lnTo>
                  <a:pt x="1329660" y="17439"/>
                </a:lnTo>
                <a:lnTo>
                  <a:pt x="1330103" y="18992"/>
                </a:lnTo>
                <a:lnTo>
                  <a:pt x="1330103" y="20322"/>
                </a:lnTo>
                <a:lnTo>
                  <a:pt x="1330325" y="21875"/>
                </a:lnTo>
                <a:lnTo>
                  <a:pt x="1330103" y="23427"/>
                </a:lnTo>
                <a:lnTo>
                  <a:pt x="1329882" y="24980"/>
                </a:lnTo>
                <a:lnTo>
                  <a:pt x="1329660" y="26089"/>
                </a:lnTo>
                <a:lnTo>
                  <a:pt x="1328773" y="27641"/>
                </a:lnTo>
                <a:lnTo>
                  <a:pt x="1328329" y="28972"/>
                </a:lnTo>
                <a:lnTo>
                  <a:pt x="1327664" y="30081"/>
                </a:lnTo>
                <a:lnTo>
                  <a:pt x="1326555" y="31190"/>
                </a:lnTo>
                <a:lnTo>
                  <a:pt x="1325668" y="32299"/>
                </a:lnTo>
                <a:lnTo>
                  <a:pt x="1324559" y="33186"/>
                </a:lnTo>
                <a:lnTo>
                  <a:pt x="1323228" y="34295"/>
                </a:lnTo>
                <a:lnTo>
                  <a:pt x="1322119" y="34739"/>
                </a:lnTo>
                <a:lnTo>
                  <a:pt x="1320788" y="35404"/>
                </a:lnTo>
                <a:lnTo>
                  <a:pt x="1319236" y="36069"/>
                </a:lnTo>
                <a:lnTo>
                  <a:pt x="1317683" y="36291"/>
                </a:lnTo>
                <a:lnTo>
                  <a:pt x="1316353" y="36513"/>
                </a:lnTo>
                <a:lnTo>
                  <a:pt x="1314800" y="36513"/>
                </a:lnTo>
                <a:lnTo>
                  <a:pt x="1313248" y="36513"/>
                </a:lnTo>
                <a:lnTo>
                  <a:pt x="1311695" y="36291"/>
                </a:lnTo>
                <a:lnTo>
                  <a:pt x="1310586" y="35626"/>
                </a:lnTo>
                <a:lnTo>
                  <a:pt x="1309034" y="35182"/>
                </a:lnTo>
                <a:lnTo>
                  <a:pt x="1307703" y="34517"/>
                </a:lnTo>
                <a:lnTo>
                  <a:pt x="1306594" y="33630"/>
                </a:lnTo>
                <a:lnTo>
                  <a:pt x="1305485" y="32964"/>
                </a:lnTo>
                <a:lnTo>
                  <a:pt x="1304376" y="31855"/>
                </a:lnTo>
                <a:lnTo>
                  <a:pt x="1303489" y="30746"/>
                </a:lnTo>
                <a:lnTo>
                  <a:pt x="1302380" y="29637"/>
                </a:lnTo>
                <a:lnTo>
                  <a:pt x="1301937" y="28529"/>
                </a:lnTo>
                <a:lnTo>
                  <a:pt x="1301271" y="26976"/>
                </a:lnTo>
                <a:lnTo>
                  <a:pt x="1300828" y="25645"/>
                </a:lnTo>
                <a:lnTo>
                  <a:pt x="1300384" y="24093"/>
                </a:lnTo>
                <a:lnTo>
                  <a:pt x="1300162" y="22762"/>
                </a:lnTo>
                <a:lnTo>
                  <a:pt x="1300162" y="21210"/>
                </a:lnTo>
                <a:lnTo>
                  <a:pt x="1300162" y="19657"/>
                </a:lnTo>
                <a:lnTo>
                  <a:pt x="1300384" y="18105"/>
                </a:lnTo>
                <a:lnTo>
                  <a:pt x="1301049" y="16552"/>
                </a:lnTo>
                <a:lnTo>
                  <a:pt x="1301493" y="15443"/>
                </a:lnTo>
                <a:lnTo>
                  <a:pt x="1302158" y="14112"/>
                </a:lnTo>
                <a:lnTo>
                  <a:pt x="1303045" y="12782"/>
                </a:lnTo>
                <a:lnTo>
                  <a:pt x="1303711" y="11673"/>
                </a:lnTo>
                <a:lnTo>
                  <a:pt x="1304820" y="10564"/>
                </a:lnTo>
                <a:lnTo>
                  <a:pt x="1305929" y="9677"/>
                </a:lnTo>
                <a:lnTo>
                  <a:pt x="1307038" y="8790"/>
                </a:lnTo>
                <a:lnTo>
                  <a:pt x="1308147" y="8124"/>
                </a:lnTo>
                <a:lnTo>
                  <a:pt x="1309699" y="7681"/>
                </a:lnTo>
                <a:lnTo>
                  <a:pt x="1311030" y="7015"/>
                </a:lnTo>
                <a:lnTo>
                  <a:pt x="1312582" y="6572"/>
                </a:lnTo>
                <a:lnTo>
                  <a:pt x="1314135" y="6572"/>
                </a:lnTo>
                <a:close/>
                <a:moveTo>
                  <a:pt x="1383418" y="0"/>
                </a:moveTo>
                <a:lnTo>
                  <a:pt x="1384982" y="0"/>
                </a:lnTo>
                <a:lnTo>
                  <a:pt x="1386769" y="0"/>
                </a:lnTo>
                <a:lnTo>
                  <a:pt x="1388333" y="222"/>
                </a:lnTo>
                <a:lnTo>
                  <a:pt x="1389451" y="665"/>
                </a:lnTo>
                <a:lnTo>
                  <a:pt x="1391015" y="1331"/>
                </a:lnTo>
                <a:lnTo>
                  <a:pt x="1392355" y="1774"/>
                </a:lnTo>
                <a:lnTo>
                  <a:pt x="1393472" y="2440"/>
                </a:lnTo>
                <a:lnTo>
                  <a:pt x="1394813" y="3548"/>
                </a:lnTo>
                <a:lnTo>
                  <a:pt x="1395930" y="4436"/>
                </a:lnTo>
                <a:lnTo>
                  <a:pt x="1396824" y="5545"/>
                </a:lnTo>
                <a:lnTo>
                  <a:pt x="1397494" y="6432"/>
                </a:lnTo>
                <a:lnTo>
                  <a:pt x="1398388" y="7762"/>
                </a:lnTo>
                <a:lnTo>
                  <a:pt x="1399058" y="9315"/>
                </a:lnTo>
                <a:lnTo>
                  <a:pt x="1399728" y="10646"/>
                </a:lnTo>
                <a:lnTo>
                  <a:pt x="1399952" y="11976"/>
                </a:lnTo>
                <a:lnTo>
                  <a:pt x="1400175" y="13529"/>
                </a:lnTo>
                <a:lnTo>
                  <a:pt x="1400175" y="15081"/>
                </a:lnTo>
                <a:lnTo>
                  <a:pt x="1400175" y="16634"/>
                </a:lnTo>
                <a:lnTo>
                  <a:pt x="1399952" y="18186"/>
                </a:lnTo>
                <a:lnTo>
                  <a:pt x="1399728" y="19517"/>
                </a:lnTo>
                <a:lnTo>
                  <a:pt x="1399058" y="20848"/>
                </a:lnTo>
                <a:lnTo>
                  <a:pt x="1398388" y="22179"/>
                </a:lnTo>
                <a:lnTo>
                  <a:pt x="1397494" y="23287"/>
                </a:lnTo>
                <a:lnTo>
                  <a:pt x="1396824" y="24618"/>
                </a:lnTo>
                <a:lnTo>
                  <a:pt x="1395930" y="25505"/>
                </a:lnTo>
                <a:lnTo>
                  <a:pt x="1394813" y="26614"/>
                </a:lnTo>
                <a:lnTo>
                  <a:pt x="1393472" y="27280"/>
                </a:lnTo>
                <a:lnTo>
                  <a:pt x="1392355" y="28167"/>
                </a:lnTo>
                <a:lnTo>
                  <a:pt x="1391015" y="28832"/>
                </a:lnTo>
                <a:lnTo>
                  <a:pt x="1389451" y="29276"/>
                </a:lnTo>
                <a:lnTo>
                  <a:pt x="1388333" y="29719"/>
                </a:lnTo>
                <a:lnTo>
                  <a:pt x="1386769" y="29941"/>
                </a:lnTo>
                <a:lnTo>
                  <a:pt x="1384982" y="30163"/>
                </a:lnTo>
                <a:lnTo>
                  <a:pt x="1383418" y="29941"/>
                </a:lnTo>
                <a:lnTo>
                  <a:pt x="1381854" y="29719"/>
                </a:lnTo>
                <a:lnTo>
                  <a:pt x="1380737" y="29276"/>
                </a:lnTo>
                <a:lnTo>
                  <a:pt x="1379173" y="28832"/>
                </a:lnTo>
                <a:lnTo>
                  <a:pt x="1377832" y="28167"/>
                </a:lnTo>
                <a:lnTo>
                  <a:pt x="1376715" y="27280"/>
                </a:lnTo>
                <a:lnTo>
                  <a:pt x="1375375" y="26614"/>
                </a:lnTo>
                <a:lnTo>
                  <a:pt x="1374257" y="25505"/>
                </a:lnTo>
                <a:lnTo>
                  <a:pt x="1373364" y="24618"/>
                </a:lnTo>
                <a:lnTo>
                  <a:pt x="1372470" y="23287"/>
                </a:lnTo>
                <a:lnTo>
                  <a:pt x="1371800" y="22179"/>
                </a:lnTo>
                <a:lnTo>
                  <a:pt x="1371129" y="20848"/>
                </a:lnTo>
                <a:lnTo>
                  <a:pt x="1370459" y="19517"/>
                </a:lnTo>
                <a:lnTo>
                  <a:pt x="1370236" y="18186"/>
                </a:lnTo>
                <a:lnTo>
                  <a:pt x="1370012" y="16634"/>
                </a:lnTo>
                <a:lnTo>
                  <a:pt x="1370012" y="15081"/>
                </a:lnTo>
                <a:lnTo>
                  <a:pt x="1370012" y="13529"/>
                </a:lnTo>
                <a:lnTo>
                  <a:pt x="1370236" y="11976"/>
                </a:lnTo>
                <a:lnTo>
                  <a:pt x="1370459" y="10646"/>
                </a:lnTo>
                <a:lnTo>
                  <a:pt x="1371129" y="9315"/>
                </a:lnTo>
                <a:lnTo>
                  <a:pt x="1371800" y="7762"/>
                </a:lnTo>
                <a:lnTo>
                  <a:pt x="1372470" y="6432"/>
                </a:lnTo>
                <a:lnTo>
                  <a:pt x="1373364" y="5545"/>
                </a:lnTo>
                <a:lnTo>
                  <a:pt x="1374257" y="4436"/>
                </a:lnTo>
                <a:lnTo>
                  <a:pt x="1375375" y="3548"/>
                </a:lnTo>
                <a:lnTo>
                  <a:pt x="1376715" y="2440"/>
                </a:lnTo>
                <a:lnTo>
                  <a:pt x="1377832" y="1774"/>
                </a:lnTo>
                <a:lnTo>
                  <a:pt x="1379173" y="1331"/>
                </a:lnTo>
                <a:lnTo>
                  <a:pt x="1380737" y="665"/>
                </a:lnTo>
                <a:lnTo>
                  <a:pt x="1381854" y="222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 227">
            <a:extLst>
              <a:ext uri="{FF2B5EF4-FFF2-40B4-BE49-F238E27FC236}">
                <a16:creationId xmlns:a16="http://schemas.microsoft.com/office/drawing/2014/main" id="{CC0F78D6-0FDA-4B2C-B282-B5C9207B8E32}"/>
              </a:ext>
            </a:extLst>
          </p:cNvPr>
          <p:cNvSpPr>
            <a:spLocks/>
          </p:cNvSpPr>
          <p:nvPr/>
        </p:nvSpPr>
        <p:spPr bwMode="auto">
          <a:xfrm>
            <a:off x="3628072" y="4719321"/>
            <a:ext cx="1803400" cy="838200"/>
          </a:xfrm>
          <a:custGeom>
            <a:avLst/>
            <a:gdLst>
              <a:gd name="connsiteX0" fmla="*/ 1384982 w 1803400"/>
              <a:gd name="connsiteY0" fmla="*/ 806450 h 838200"/>
              <a:gd name="connsiteX1" fmla="*/ 1386769 w 1803400"/>
              <a:gd name="connsiteY1" fmla="*/ 806684 h 838200"/>
              <a:gd name="connsiteX2" fmla="*/ 1388333 w 1803400"/>
              <a:gd name="connsiteY2" fmla="*/ 806917 h 838200"/>
              <a:gd name="connsiteX3" fmla="*/ 1389451 w 1803400"/>
              <a:gd name="connsiteY3" fmla="*/ 807384 h 838200"/>
              <a:gd name="connsiteX4" fmla="*/ 1391015 w 1803400"/>
              <a:gd name="connsiteY4" fmla="*/ 807851 h 838200"/>
              <a:gd name="connsiteX5" fmla="*/ 1392355 w 1803400"/>
              <a:gd name="connsiteY5" fmla="*/ 808551 h 838200"/>
              <a:gd name="connsiteX6" fmla="*/ 1393472 w 1803400"/>
              <a:gd name="connsiteY6" fmla="*/ 809485 h 838200"/>
              <a:gd name="connsiteX7" fmla="*/ 1394813 w 1803400"/>
              <a:gd name="connsiteY7" fmla="*/ 810186 h 838200"/>
              <a:gd name="connsiteX8" fmla="*/ 1395930 w 1803400"/>
              <a:gd name="connsiteY8" fmla="*/ 811353 h 838200"/>
              <a:gd name="connsiteX9" fmla="*/ 1396824 w 1803400"/>
              <a:gd name="connsiteY9" fmla="*/ 812287 h 838200"/>
              <a:gd name="connsiteX10" fmla="*/ 1397494 w 1803400"/>
              <a:gd name="connsiteY10" fmla="*/ 813687 h 838200"/>
              <a:gd name="connsiteX11" fmla="*/ 1398388 w 1803400"/>
              <a:gd name="connsiteY11" fmla="*/ 814855 h 838200"/>
              <a:gd name="connsiteX12" fmla="*/ 1399058 w 1803400"/>
              <a:gd name="connsiteY12" fmla="*/ 816255 h 838200"/>
              <a:gd name="connsiteX13" fmla="*/ 1399728 w 1803400"/>
              <a:gd name="connsiteY13" fmla="*/ 817656 h 838200"/>
              <a:gd name="connsiteX14" fmla="*/ 1399952 w 1803400"/>
              <a:gd name="connsiteY14" fmla="*/ 819290 h 838200"/>
              <a:gd name="connsiteX15" fmla="*/ 1400175 w 1803400"/>
              <a:gd name="connsiteY15" fmla="*/ 820691 h 838200"/>
              <a:gd name="connsiteX16" fmla="*/ 1400175 w 1803400"/>
              <a:gd name="connsiteY16" fmla="*/ 822325 h 838200"/>
              <a:gd name="connsiteX17" fmla="*/ 1400175 w 1803400"/>
              <a:gd name="connsiteY17" fmla="*/ 823959 h 838200"/>
              <a:gd name="connsiteX18" fmla="*/ 1399952 w 1803400"/>
              <a:gd name="connsiteY18" fmla="*/ 825594 h 838200"/>
              <a:gd name="connsiteX19" fmla="*/ 1399728 w 1803400"/>
              <a:gd name="connsiteY19" fmla="*/ 827228 h 838200"/>
              <a:gd name="connsiteX20" fmla="*/ 1399058 w 1803400"/>
              <a:gd name="connsiteY20" fmla="*/ 828629 h 838200"/>
              <a:gd name="connsiteX21" fmla="*/ 1398388 w 1803400"/>
              <a:gd name="connsiteY21" fmla="*/ 830029 h 838200"/>
              <a:gd name="connsiteX22" fmla="*/ 1397494 w 1803400"/>
              <a:gd name="connsiteY22" fmla="*/ 831430 h 838200"/>
              <a:gd name="connsiteX23" fmla="*/ 1396824 w 1803400"/>
              <a:gd name="connsiteY23" fmla="*/ 832364 h 838200"/>
              <a:gd name="connsiteX24" fmla="*/ 1395930 w 1803400"/>
              <a:gd name="connsiteY24" fmla="*/ 833765 h 838200"/>
              <a:gd name="connsiteX25" fmla="*/ 1394813 w 1803400"/>
              <a:gd name="connsiteY25" fmla="*/ 834465 h 838200"/>
              <a:gd name="connsiteX26" fmla="*/ 1393472 w 1803400"/>
              <a:gd name="connsiteY26" fmla="*/ 835632 h 838200"/>
              <a:gd name="connsiteX27" fmla="*/ 1392355 w 1803400"/>
              <a:gd name="connsiteY27" fmla="*/ 836333 h 838200"/>
              <a:gd name="connsiteX28" fmla="*/ 1391015 w 1803400"/>
              <a:gd name="connsiteY28" fmla="*/ 836800 h 838200"/>
              <a:gd name="connsiteX29" fmla="*/ 1389451 w 1803400"/>
              <a:gd name="connsiteY29" fmla="*/ 837500 h 838200"/>
              <a:gd name="connsiteX30" fmla="*/ 1388333 w 1803400"/>
              <a:gd name="connsiteY30" fmla="*/ 837967 h 838200"/>
              <a:gd name="connsiteX31" fmla="*/ 1386769 w 1803400"/>
              <a:gd name="connsiteY31" fmla="*/ 838200 h 838200"/>
              <a:gd name="connsiteX32" fmla="*/ 1384982 w 1803400"/>
              <a:gd name="connsiteY32" fmla="*/ 838200 h 838200"/>
              <a:gd name="connsiteX33" fmla="*/ 1383418 w 1803400"/>
              <a:gd name="connsiteY33" fmla="*/ 838200 h 838200"/>
              <a:gd name="connsiteX34" fmla="*/ 1381854 w 1803400"/>
              <a:gd name="connsiteY34" fmla="*/ 837967 h 838200"/>
              <a:gd name="connsiteX35" fmla="*/ 1380737 w 1803400"/>
              <a:gd name="connsiteY35" fmla="*/ 837500 h 838200"/>
              <a:gd name="connsiteX36" fmla="*/ 1379173 w 1803400"/>
              <a:gd name="connsiteY36" fmla="*/ 836800 h 838200"/>
              <a:gd name="connsiteX37" fmla="*/ 1377832 w 1803400"/>
              <a:gd name="connsiteY37" fmla="*/ 836333 h 838200"/>
              <a:gd name="connsiteX38" fmla="*/ 1376715 w 1803400"/>
              <a:gd name="connsiteY38" fmla="*/ 835632 h 838200"/>
              <a:gd name="connsiteX39" fmla="*/ 1375375 w 1803400"/>
              <a:gd name="connsiteY39" fmla="*/ 834465 h 838200"/>
              <a:gd name="connsiteX40" fmla="*/ 1374257 w 1803400"/>
              <a:gd name="connsiteY40" fmla="*/ 833765 h 838200"/>
              <a:gd name="connsiteX41" fmla="*/ 1373364 w 1803400"/>
              <a:gd name="connsiteY41" fmla="*/ 832364 h 838200"/>
              <a:gd name="connsiteX42" fmla="*/ 1372470 w 1803400"/>
              <a:gd name="connsiteY42" fmla="*/ 831430 h 838200"/>
              <a:gd name="connsiteX43" fmla="*/ 1371800 w 1803400"/>
              <a:gd name="connsiteY43" fmla="*/ 830029 h 838200"/>
              <a:gd name="connsiteX44" fmla="*/ 1371129 w 1803400"/>
              <a:gd name="connsiteY44" fmla="*/ 828629 h 838200"/>
              <a:gd name="connsiteX45" fmla="*/ 1370459 w 1803400"/>
              <a:gd name="connsiteY45" fmla="*/ 827228 h 838200"/>
              <a:gd name="connsiteX46" fmla="*/ 1370236 w 1803400"/>
              <a:gd name="connsiteY46" fmla="*/ 825594 h 838200"/>
              <a:gd name="connsiteX47" fmla="*/ 1370012 w 1803400"/>
              <a:gd name="connsiteY47" fmla="*/ 823959 h 838200"/>
              <a:gd name="connsiteX48" fmla="*/ 1370012 w 1803400"/>
              <a:gd name="connsiteY48" fmla="*/ 822325 h 838200"/>
              <a:gd name="connsiteX49" fmla="*/ 1370012 w 1803400"/>
              <a:gd name="connsiteY49" fmla="*/ 820691 h 838200"/>
              <a:gd name="connsiteX50" fmla="*/ 1370236 w 1803400"/>
              <a:gd name="connsiteY50" fmla="*/ 819290 h 838200"/>
              <a:gd name="connsiteX51" fmla="*/ 1370459 w 1803400"/>
              <a:gd name="connsiteY51" fmla="*/ 817656 h 838200"/>
              <a:gd name="connsiteX52" fmla="*/ 1371129 w 1803400"/>
              <a:gd name="connsiteY52" fmla="*/ 816255 h 838200"/>
              <a:gd name="connsiteX53" fmla="*/ 1371800 w 1803400"/>
              <a:gd name="connsiteY53" fmla="*/ 814855 h 838200"/>
              <a:gd name="connsiteX54" fmla="*/ 1372470 w 1803400"/>
              <a:gd name="connsiteY54" fmla="*/ 813687 h 838200"/>
              <a:gd name="connsiteX55" fmla="*/ 1373364 w 1803400"/>
              <a:gd name="connsiteY55" fmla="*/ 812287 h 838200"/>
              <a:gd name="connsiteX56" fmla="*/ 1374257 w 1803400"/>
              <a:gd name="connsiteY56" fmla="*/ 811353 h 838200"/>
              <a:gd name="connsiteX57" fmla="*/ 1375375 w 1803400"/>
              <a:gd name="connsiteY57" fmla="*/ 810186 h 838200"/>
              <a:gd name="connsiteX58" fmla="*/ 1376715 w 1803400"/>
              <a:gd name="connsiteY58" fmla="*/ 809485 h 838200"/>
              <a:gd name="connsiteX59" fmla="*/ 1377832 w 1803400"/>
              <a:gd name="connsiteY59" fmla="*/ 808551 h 838200"/>
              <a:gd name="connsiteX60" fmla="*/ 1379173 w 1803400"/>
              <a:gd name="connsiteY60" fmla="*/ 807851 h 838200"/>
              <a:gd name="connsiteX61" fmla="*/ 1380737 w 1803400"/>
              <a:gd name="connsiteY61" fmla="*/ 807384 h 838200"/>
              <a:gd name="connsiteX62" fmla="*/ 1381854 w 1803400"/>
              <a:gd name="connsiteY62" fmla="*/ 806917 h 838200"/>
              <a:gd name="connsiteX63" fmla="*/ 1383418 w 1803400"/>
              <a:gd name="connsiteY63" fmla="*/ 806684 h 838200"/>
              <a:gd name="connsiteX64" fmla="*/ 1455279 w 1803400"/>
              <a:gd name="connsiteY64" fmla="*/ 800100 h 838200"/>
              <a:gd name="connsiteX65" fmla="*/ 1456843 w 1803400"/>
              <a:gd name="connsiteY65" fmla="*/ 800334 h 838200"/>
              <a:gd name="connsiteX66" fmla="*/ 1458407 w 1803400"/>
              <a:gd name="connsiteY66" fmla="*/ 800567 h 838200"/>
              <a:gd name="connsiteX67" fmla="*/ 1459747 w 1803400"/>
              <a:gd name="connsiteY67" fmla="*/ 801034 h 838200"/>
              <a:gd name="connsiteX68" fmla="*/ 1461088 w 1803400"/>
              <a:gd name="connsiteY68" fmla="*/ 801734 h 838200"/>
              <a:gd name="connsiteX69" fmla="*/ 1462429 w 1803400"/>
              <a:gd name="connsiteY69" fmla="*/ 802201 h 838200"/>
              <a:gd name="connsiteX70" fmla="*/ 1463769 w 1803400"/>
              <a:gd name="connsiteY70" fmla="*/ 802902 h 838200"/>
              <a:gd name="connsiteX71" fmla="*/ 1464663 w 1803400"/>
              <a:gd name="connsiteY71" fmla="*/ 804069 h 838200"/>
              <a:gd name="connsiteX72" fmla="*/ 1465780 w 1803400"/>
              <a:gd name="connsiteY72" fmla="*/ 805003 h 838200"/>
              <a:gd name="connsiteX73" fmla="*/ 1466674 w 1803400"/>
              <a:gd name="connsiteY73" fmla="*/ 806170 h 838200"/>
              <a:gd name="connsiteX74" fmla="*/ 1467791 w 1803400"/>
              <a:gd name="connsiteY74" fmla="*/ 807337 h 838200"/>
              <a:gd name="connsiteX75" fmla="*/ 1468461 w 1803400"/>
              <a:gd name="connsiteY75" fmla="*/ 808738 h 838200"/>
              <a:gd name="connsiteX76" fmla="*/ 1469132 w 1803400"/>
              <a:gd name="connsiteY76" fmla="*/ 810139 h 838200"/>
              <a:gd name="connsiteX77" fmla="*/ 1469578 w 1803400"/>
              <a:gd name="connsiteY77" fmla="*/ 811773 h 838200"/>
              <a:gd name="connsiteX78" fmla="*/ 1469802 w 1803400"/>
              <a:gd name="connsiteY78" fmla="*/ 813174 h 838200"/>
              <a:gd name="connsiteX79" fmla="*/ 1470025 w 1803400"/>
              <a:gd name="connsiteY79" fmla="*/ 814808 h 838200"/>
              <a:gd name="connsiteX80" fmla="*/ 1470025 w 1803400"/>
              <a:gd name="connsiteY80" fmla="*/ 816442 h 838200"/>
              <a:gd name="connsiteX81" fmla="*/ 1470025 w 1803400"/>
              <a:gd name="connsiteY81" fmla="*/ 818076 h 838200"/>
              <a:gd name="connsiteX82" fmla="*/ 1469802 w 1803400"/>
              <a:gd name="connsiteY82" fmla="*/ 819711 h 838200"/>
              <a:gd name="connsiteX83" fmla="*/ 1469355 w 1803400"/>
              <a:gd name="connsiteY83" fmla="*/ 820878 h 838200"/>
              <a:gd name="connsiteX84" fmla="*/ 1468685 w 1803400"/>
              <a:gd name="connsiteY84" fmla="*/ 822512 h 838200"/>
              <a:gd name="connsiteX85" fmla="*/ 1468014 w 1803400"/>
              <a:gd name="connsiteY85" fmla="*/ 823913 h 838200"/>
              <a:gd name="connsiteX86" fmla="*/ 1467344 w 1803400"/>
              <a:gd name="connsiteY86" fmla="*/ 825080 h 838200"/>
              <a:gd name="connsiteX87" fmla="*/ 1466450 w 1803400"/>
              <a:gd name="connsiteY87" fmla="*/ 826247 h 838200"/>
              <a:gd name="connsiteX88" fmla="*/ 1465557 w 1803400"/>
              <a:gd name="connsiteY88" fmla="*/ 827181 h 838200"/>
              <a:gd name="connsiteX89" fmla="*/ 1464440 w 1803400"/>
              <a:gd name="connsiteY89" fmla="*/ 828348 h 838200"/>
              <a:gd name="connsiteX90" fmla="*/ 1463099 w 1803400"/>
              <a:gd name="connsiteY90" fmla="*/ 829282 h 838200"/>
              <a:gd name="connsiteX91" fmla="*/ 1461982 w 1803400"/>
              <a:gd name="connsiteY91" fmla="*/ 829983 h 838200"/>
              <a:gd name="connsiteX92" fmla="*/ 1460418 w 1803400"/>
              <a:gd name="connsiteY92" fmla="*/ 830683 h 838200"/>
              <a:gd name="connsiteX93" fmla="*/ 1459077 w 1803400"/>
              <a:gd name="connsiteY93" fmla="*/ 831150 h 838200"/>
              <a:gd name="connsiteX94" fmla="*/ 1457737 w 1803400"/>
              <a:gd name="connsiteY94" fmla="*/ 831617 h 838200"/>
              <a:gd name="connsiteX95" fmla="*/ 1456173 w 1803400"/>
              <a:gd name="connsiteY95" fmla="*/ 831850 h 838200"/>
              <a:gd name="connsiteX96" fmla="*/ 1454609 w 1803400"/>
              <a:gd name="connsiteY96" fmla="*/ 831850 h 838200"/>
              <a:gd name="connsiteX97" fmla="*/ 1453045 w 1803400"/>
              <a:gd name="connsiteY97" fmla="*/ 831850 h 838200"/>
              <a:gd name="connsiteX98" fmla="*/ 1451481 w 1803400"/>
              <a:gd name="connsiteY98" fmla="*/ 831617 h 838200"/>
              <a:gd name="connsiteX99" fmla="*/ 1450140 w 1803400"/>
              <a:gd name="connsiteY99" fmla="*/ 830916 h 838200"/>
              <a:gd name="connsiteX100" fmla="*/ 1448799 w 1803400"/>
              <a:gd name="connsiteY100" fmla="*/ 830450 h 838200"/>
              <a:gd name="connsiteX101" fmla="*/ 1447459 w 1803400"/>
              <a:gd name="connsiteY101" fmla="*/ 829749 h 838200"/>
              <a:gd name="connsiteX102" fmla="*/ 1446342 w 1803400"/>
              <a:gd name="connsiteY102" fmla="*/ 828815 h 838200"/>
              <a:gd name="connsiteX103" fmla="*/ 1445001 w 1803400"/>
              <a:gd name="connsiteY103" fmla="*/ 828115 h 838200"/>
              <a:gd name="connsiteX104" fmla="*/ 1443884 w 1803400"/>
              <a:gd name="connsiteY104" fmla="*/ 826948 h 838200"/>
              <a:gd name="connsiteX105" fmla="*/ 1442990 w 1803400"/>
              <a:gd name="connsiteY105" fmla="*/ 826014 h 838200"/>
              <a:gd name="connsiteX106" fmla="*/ 1442320 w 1803400"/>
              <a:gd name="connsiteY106" fmla="*/ 824613 h 838200"/>
              <a:gd name="connsiteX107" fmla="*/ 1441426 w 1803400"/>
              <a:gd name="connsiteY107" fmla="*/ 823212 h 838200"/>
              <a:gd name="connsiteX108" fmla="*/ 1440979 w 1803400"/>
              <a:gd name="connsiteY108" fmla="*/ 821812 h 838200"/>
              <a:gd name="connsiteX109" fmla="*/ 1440533 w 1803400"/>
              <a:gd name="connsiteY109" fmla="*/ 820411 h 838200"/>
              <a:gd name="connsiteX110" fmla="*/ 1439862 w 1803400"/>
              <a:gd name="connsiteY110" fmla="*/ 818777 h 838200"/>
              <a:gd name="connsiteX111" fmla="*/ 1439862 w 1803400"/>
              <a:gd name="connsiteY111" fmla="*/ 817143 h 838200"/>
              <a:gd name="connsiteX112" fmla="*/ 1439862 w 1803400"/>
              <a:gd name="connsiteY112" fmla="*/ 815742 h 838200"/>
              <a:gd name="connsiteX113" fmla="*/ 1439862 w 1803400"/>
              <a:gd name="connsiteY113" fmla="*/ 814108 h 838200"/>
              <a:gd name="connsiteX114" fmla="*/ 1440086 w 1803400"/>
              <a:gd name="connsiteY114" fmla="*/ 812473 h 838200"/>
              <a:gd name="connsiteX115" fmla="*/ 1440756 w 1803400"/>
              <a:gd name="connsiteY115" fmla="*/ 810839 h 838200"/>
              <a:gd name="connsiteX116" fmla="*/ 1441203 w 1803400"/>
              <a:gd name="connsiteY116" fmla="*/ 809672 h 838200"/>
              <a:gd name="connsiteX117" fmla="*/ 1441650 w 1803400"/>
              <a:gd name="connsiteY117" fmla="*/ 808271 h 838200"/>
              <a:gd name="connsiteX118" fmla="*/ 1442543 w 1803400"/>
              <a:gd name="connsiteY118" fmla="*/ 806870 h 838200"/>
              <a:gd name="connsiteX119" fmla="*/ 1443437 w 1803400"/>
              <a:gd name="connsiteY119" fmla="*/ 805703 h 838200"/>
              <a:gd name="connsiteX120" fmla="*/ 1444554 w 1803400"/>
              <a:gd name="connsiteY120" fmla="*/ 804536 h 838200"/>
              <a:gd name="connsiteX121" fmla="*/ 1445448 w 1803400"/>
              <a:gd name="connsiteY121" fmla="*/ 803369 h 838200"/>
              <a:gd name="connsiteX122" fmla="*/ 1446789 w 1803400"/>
              <a:gd name="connsiteY122" fmla="*/ 802668 h 838200"/>
              <a:gd name="connsiteX123" fmla="*/ 1448129 w 1803400"/>
              <a:gd name="connsiteY123" fmla="*/ 801968 h 838200"/>
              <a:gd name="connsiteX124" fmla="*/ 1449246 w 1803400"/>
              <a:gd name="connsiteY124" fmla="*/ 801268 h 838200"/>
              <a:gd name="connsiteX125" fmla="*/ 1450810 w 1803400"/>
              <a:gd name="connsiteY125" fmla="*/ 800801 h 838200"/>
              <a:gd name="connsiteX126" fmla="*/ 1452374 w 1803400"/>
              <a:gd name="connsiteY126" fmla="*/ 800334 h 838200"/>
              <a:gd name="connsiteX127" fmla="*/ 1453938 w 1803400"/>
              <a:gd name="connsiteY127" fmla="*/ 800334 h 838200"/>
              <a:gd name="connsiteX128" fmla="*/ 1312349 w 1803400"/>
              <a:gd name="connsiteY128" fmla="*/ 800100 h 838200"/>
              <a:gd name="connsiteX129" fmla="*/ 1313983 w 1803400"/>
              <a:gd name="connsiteY129" fmla="*/ 800100 h 838200"/>
              <a:gd name="connsiteX130" fmla="*/ 1315384 w 1803400"/>
              <a:gd name="connsiteY130" fmla="*/ 800100 h 838200"/>
              <a:gd name="connsiteX131" fmla="*/ 1317018 w 1803400"/>
              <a:gd name="connsiteY131" fmla="*/ 800335 h 838200"/>
              <a:gd name="connsiteX132" fmla="*/ 1318652 w 1803400"/>
              <a:gd name="connsiteY132" fmla="*/ 800571 h 838200"/>
              <a:gd name="connsiteX133" fmla="*/ 1320287 w 1803400"/>
              <a:gd name="connsiteY133" fmla="*/ 801041 h 838200"/>
              <a:gd name="connsiteX134" fmla="*/ 1321454 w 1803400"/>
              <a:gd name="connsiteY134" fmla="*/ 801747 h 838200"/>
              <a:gd name="connsiteX135" fmla="*/ 1322855 w 1803400"/>
              <a:gd name="connsiteY135" fmla="*/ 802452 h 838200"/>
              <a:gd name="connsiteX136" fmla="*/ 1324255 w 1803400"/>
              <a:gd name="connsiteY136" fmla="*/ 803393 h 838200"/>
              <a:gd name="connsiteX137" fmla="*/ 1325189 w 1803400"/>
              <a:gd name="connsiteY137" fmla="*/ 804569 h 838200"/>
              <a:gd name="connsiteX138" fmla="*/ 1326356 w 1803400"/>
              <a:gd name="connsiteY138" fmla="*/ 805745 h 838200"/>
              <a:gd name="connsiteX139" fmla="*/ 1327290 w 1803400"/>
              <a:gd name="connsiteY139" fmla="*/ 806685 h 838200"/>
              <a:gd name="connsiteX140" fmla="*/ 1328224 w 1803400"/>
              <a:gd name="connsiteY140" fmla="*/ 808097 h 838200"/>
              <a:gd name="connsiteX141" fmla="*/ 1328691 w 1803400"/>
              <a:gd name="connsiteY141" fmla="*/ 809272 h 838200"/>
              <a:gd name="connsiteX142" fmla="*/ 1329158 w 1803400"/>
              <a:gd name="connsiteY142" fmla="*/ 810919 h 838200"/>
              <a:gd name="connsiteX143" fmla="*/ 1329858 w 1803400"/>
              <a:gd name="connsiteY143" fmla="*/ 812330 h 838200"/>
              <a:gd name="connsiteX144" fmla="*/ 1330092 w 1803400"/>
              <a:gd name="connsiteY144" fmla="*/ 813976 h 838200"/>
              <a:gd name="connsiteX145" fmla="*/ 1330325 w 1803400"/>
              <a:gd name="connsiteY145" fmla="*/ 815387 h 838200"/>
              <a:gd name="connsiteX146" fmla="*/ 1330092 w 1803400"/>
              <a:gd name="connsiteY146" fmla="*/ 817034 h 838200"/>
              <a:gd name="connsiteX147" fmla="*/ 1330092 w 1803400"/>
              <a:gd name="connsiteY147" fmla="*/ 818680 h 838200"/>
              <a:gd name="connsiteX148" fmla="*/ 1329391 w 1803400"/>
              <a:gd name="connsiteY148" fmla="*/ 820326 h 838200"/>
              <a:gd name="connsiteX149" fmla="*/ 1328925 w 1803400"/>
              <a:gd name="connsiteY149" fmla="*/ 821972 h 838200"/>
              <a:gd name="connsiteX150" fmla="*/ 1328458 w 1803400"/>
              <a:gd name="connsiteY150" fmla="*/ 823148 h 838200"/>
              <a:gd name="connsiteX151" fmla="*/ 1327524 w 1803400"/>
              <a:gd name="connsiteY151" fmla="*/ 824560 h 838200"/>
              <a:gd name="connsiteX152" fmla="*/ 1326823 w 1803400"/>
              <a:gd name="connsiteY152" fmla="*/ 825971 h 838200"/>
              <a:gd name="connsiteX153" fmla="*/ 1325890 w 1803400"/>
              <a:gd name="connsiteY153" fmla="*/ 826911 h 838200"/>
              <a:gd name="connsiteX154" fmla="*/ 1324722 w 1803400"/>
              <a:gd name="connsiteY154" fmla="*/ 828087 h 838200"/>
              <a:gd name="connsiteX155" fmla="*/ 1323322 w 1803400"/>
              <a:gd name="connsiteY155" fmla="*/ 829028 h 838200"/>
              <a:gd name="connsiteX156" fmla="*/ 1322154 w 1803400"/>
              <a:gd name="connsiteY156" fmla="*/ 829969 h 838200"/>
              <a:gd name="connsiteX157" fmla="*/ 1320754 w 1803400"/>
              <a:gd name="connsiteY157" fmla="*/ 830439 h 838200"/>
              <a:gd name="connsiteX158" fmla="*/ 1319353 w 1803400"/>
              <a:gd name="connsiteY158" fmla="*/ 830910 h 838200"/>
              <a:gd name="connsiteX159" fmla="*/ 1317952 w 1803400"/>
              <a:gd name="connsiteY159" fmla="*/ 831380 h 838200"/>
              <a:gd name="connsiteX160" fmla="*/ 1316318 w 1803400"/>
              <a:gd name="connsiteY160" fmla="*/ 831850 h 838200"/>
              <a:gd name="connsiteX161" fmla="*/ 1314684 w 1803400"/>
              <a:gd name="connsiteY161" fmla="*/ 831850 h 838200"/>
              <a:gd name="connsiteX162" fmla="*/ 1313050 w 1803400"/>
              <a:gd name="connsiteY162" fmla="*/ 831850 h 838200"/>
              <a:gd name="connsiteX163" fmla="*/ 1311415 w 1803400"/>
              <a:gd name="connsiteY163" fmla="*/ 831850 h 838200"/>
              <a:gd name="connsiteX164" fmla="*/ 1310015 w 1803400"/>
              <a:gd name="connsiteY164" fmla="*/ 831145 h 838200"/>
              <a:gd name="connsiteX165" fmla="*/ 1308614 w 1803400"/>
              <a:gd name="connsiteY165" fmla="*/ 830674 h 838200"/>
              <a:gd name="connsiteX166" fmla="*/ 1306980 w 1803400"/>
              <a:gd name="connsiteY166" fmla="*/ 830204 h 838200"/>
              <a:gd name="connsiteX167" fmla="*/ 1305812 w 1803400"/>
              <a:gd name="connsiteY167" fmla="*/ 829263 h 838200"/>
              <a:gd name="connsiteX168" fmla="*/ 1304645 w 1803400"/>
              <a:gd name="connsiteY168" fmla="*/ 828322 h 838200"/>
              <a:gd name="connsiteX169" fmla="*/ 1303244 w 1803400"/>
              <a:gd name="connsiteY169" fmla="*/ 827382 h 838200"/>
              <a:gd name="connsiteX170" fmla="*/ 1302311 w 1803400"/>
              <a:gd name="connsiteY170" fmla="*/ 826206 h 838200"/>
              <a:gd name="connsiteX171" fmla="*/ 1301377 w 1803400"/>
              <a:gd name="connsiteY171" fmla="*/ 825030 h 838200"/>
              <a:gd name="connsiteX172" fmla="*/ 1300676 w 1803400"/>
              <a:gd name="connsiteY172" fmla="*/ 823854 h 838200"/>
              <a:gd name="connsiteX173" fmla="*/ 1299976 w 1803400"/>
              <a:gd name="connsiteY173" fmla="*/ 822443 h 838200"/>
              <a:gd name="connsiteX174" fmla="*/ 1299276 w 1803400"/>
              <a:gd name="connsiteY174" fmla="*/ 821032 h 838200"/>
              <a:gd name="connsiteX175" fmla="*/ 1298809 w 1803400"/>
              <a:gd name="connsiteY175" fmla="*/ 819385 h 838200"/>
              <a:gd name="connsiteX176" fmla="*/ 1298575 w 1803400"/>
              <a:gd name="connsiteY176" fmla="*/ 817974 h 838200"/>
              <a:gd name="connsiteX177" fmla="*/ 1298575 w 1803400"/>
              <a:gd name="connsiteY177" fmla="*/ 816328 h 838200"/>
              <a:gd name="connsiteX178" fmla="*/ 1298575 w 1803400"/>
              <a:gd name="connsiteY178" fmla="*/ 814682 h 838200"/>
              <a:gd name="connsiteX179" fmla="*/ 1298809 w 1803400"/>
              <a:gd name="connsiteY179" fmla="*/ 813035 h 838200"/>
              <a:gd name="connsiteX180" fmla="*/ 1299042 w 1803400"/>
              <a:gd name="connsiteY180" fmla="*/ 811389 h 838200"/>
              <a:gd name="connsiteX181" fmla="*/ 1299743 w 1803400"/>
              <a:gd name="connsiteY181" fmla="*/ 810213 h 838200"/>
              <a:gd name="connsiteX182" fmla="*/ 1300443 w 1803400"/>
              <a:gd name="connsiteY182" fmla="*/ 808567 h 838200"/>
              <a:gd name="connsiteX183" fmla="*/ 1300910 w 1803400"/>
              <a:gd name="connsiteY183" fmla="*/ 807156 h 838200"/>
              <a:gd name="connsiteX184" fmla="*/ 1302077 w 1803400"/>
              <a:gd name="connsiteY184" fmla="*/ 805980 h 838200"/>
              <a:gd name="connsiteX185" fmla="*/ 1303011 w 1803400"/>
              <a:gd name="connsiteY185" fmla="*/ 804804 h 838200"/>
              <a:gd name="connsiteX186" fmla="*/ 1304178 w 1803400"/>
              <a:gd name="connsiteY186" fmla="*/ 803863 h 838200"/>
              <a:gd name="connsiteX187" fmla="*/ 1305112 w 1803400"/>
              <a:gd name="connsiteY187" fmla="*/ 802922 h 838200"/>
              <a:gd name="connsiteX188" fmla="*/ 1306513 w 1803400"/>
              <a:gd name="connsiteY188" fmla="*/ 802217 h 838200"/>
              <a:gd name="connsiteX189" fmla="*/ 1307913 w 1803400"/>
              <a:gd name="connsiteY189" fmla="*/ 801276 h 838200"/>
              <a:gd name="connsiteX190" fmla="*/ 1309314 w 1803400"/>
              <a:gd name="connsiteY190" fmla="*/ 800806 h 838200"/>
              <a:gd name="connsiteX191" fmla="*/ 1310715 w 1803400"/>
              <a:gd name="connsiteY191" fmla="*/ 800335 h 838200"/>
              <a:gd name="connsiteX192" fmla="*/ 1522541 w 1803400"/>
              <a:gd name="connsiteY192" fmla="*/ 782637 h 838200"/>
              <a:gd name="connsiteX193" fmla="*/ 1523872 w 1803400"/>
              <a:gd name="connsiteY193" fmla="*/ 782637 h 838200"/>
              <a:gd name="connsiteX194" fmla="*/ 1525425 w 1803400"/>
              <a:gd name="connsiteY194" fmla="*/ 782871 h 838200"/>
              <a:gd name="connsiteX195" fmla="*/ 1526755 w 1803400"/>
              <a:gd name="connsiteY195" fmla="*/ 783104 h 838200"/>
              <a:gd name="connsiteX196" fmla="*/ 1528308 w 1803400"/>
              <a:gd name="connsiteY196" fmla="*/ 783571 h 838200"/>
              <a:gd name="connsiteX197" fmla="*/ 1529417 w 1803400"/>
              <a:gd name="connsiteY197" fmla="*/ 784271 h 838200"/>
              <a:gd name="connsiteX198" fmla="*/ 1530747 w 1803400"/>
              <a:gd name="connsiteY198" fmla="*/ 784972 h 838200"/>
              <a:gd name="connsiteX199" fmla="*/ 1532078 w 1803400"/>
              <a:gd name="connsiteY199" fmla="*/ 785672 h 838200"/>
              <a:gd name="connsiteX200" fmla="*/ 1533187 w 1803400"/>
              <a:gd name="connsiteY200" fmla="*/ 786606 h 838200"/>
              <a:gd name="connsiteX201" fmla="*/ 1534296 w 1803400"/>
              <a:gd name="connsiteY201" fmla="*/ 787540 h 838200"/>
              <a:gd name="connsiteX202" fmla="*/ 1535183 w 1803400"/>
              <a:gd name="connsiteY202" fmla="*/ 788941 h 838200"/>
              <a:gd name="connsiteX203" fmla="*/ 1536070 w 1803400"/>
              <a:gd name="connsiteY203" fmla="*/ 790341 h 838200"/>
              <a:gd name="connsiteX204" fmla="*/ 1536736 w 1803400"/>
              <a:gd name="connsiteY204" fmla="*/ 791509 h 838200"/>
              <a:gd name="connsiteX205" fmla="*/ 1537179 w 1803400"/>
              <a:gd name="connsiteY205" fmla="*/ 793143 h 838200"/>
              <a:gd name="connsiteX206" fmla="*/ 1537845 w 1803400"/>
              <a:gd name="connsiteY206" fmla="*/ 794543 h 838200"/>
              <a:gd name="connsiteX207" fmla="*/ 1538066 w 1803400"/>
              <a:gd name="connsiteY207" fmla="*/ 796178 h 838200"/>
              <a:gd name="connsiteX208" fmla="*/ 1538288 w 1803400"/>
              <a:gd name="connsiteY208" fmla="*/ 797578 h 838200"/>
              <a:gd name="connsiteX209" fmla="*/ 1538288 w 1803400"/>
              <a:gd name="connsiteY209" fmla="*/ 799213 h 838200"/>
              <a:gd name="connsiteX210" fmla="*/ 1538066 w 1803400"/>
              <a:gd name="connsiteY210" fmla="*/ 800847 h 838200"/>
              <a:gd name="connsiteX211" fmla="*/ 1537845 w 1803400"/>
              <a:gd name="connsiteY211" fmla="*/ 802481 h 838200"/>
              <a:gd name="connsiteX212" fmla="*/ 1537179 w 1803400"/>
              <a:gd name="connsiteY212" fmla="*/ 803648 h 838200"/>
              <a:gd name="connsiteX213" fmla="*/ 1536736 w 1803400"/>
              <a:gd name="connsiteY213" fmla="*/ 805049 h 838200"/>
              <a:gd name="connsiteX214" fmla="*/ 1536292 w 1803400"/>
              <a:gd name="connsiteY214" fmla="*/ 806450 h 838200"/>
              <a:gd name="connsiteX215" fmla="*/ 1535183 w 1803400"/>
              <a:gd name="connsiteY215" fmla="*/ 807617 h 838200"/>
              <a:gd name="connsiteX216" fmla="*/ 1534518 w 1803400"/>
              <a:gd name="connsiteY216" fmla="*/ 809018 h 838200"/>
              <a:gd name="connsiteX217" fmla="*/ 1533409 w 1803400"/>
              <a:gd name="connsiteY217" fmla="*/ 810185 h 838200"/>
              <a:gd name="connsiteX218" fmla="*/ 1532300 w 1803400"/>
              <a:gd name="connsiteY218" fmla="*/ 811119 h 838200"/>
              <a:gd name="connsiteX219" fmla="*/ 1530969 w 1803400"/>
              <a:gd name="connsiteY219" fmla="*/ 811819 h 838200"/>
              <a:gd name="connsiteX220" fmla="*/ 1529639 w 1803400"/>
              <a:gd name="connsiteY220" fmla="*/ 812753 h 838200"/>
              <a:gd name="connsiteX221" fmla="*/ 1528308 w 1803400"/>
              <a:gd name="connsiteY221" fmla="*/ 813220 h 838200"/>
              <a:gd name="connsiteX222" fmla="*/ 1526977 w 1803400"/>
              <a:gd name="connsiteY222" fmla="*/ 813687 h 838200"/>
              <a:gd name="connsiteX223" fmla="*/ 1525425 w 1803400"/>
              <a:gd name="connsiteY223" fmla="*/ 814154 h 838200"/>
              <a:gd name="connsiteX224" fmla="*/ 1523872 w 1803400"/>
              <a:gd name="connsiteY224" fmla="*/ 814387 h 838200"/>
              <a:gd name="connsiteX225" fmla="*/ 1522541 w 1803400"/>
              <a:gd name="connsiteY225" fmla="*/ 814387 h 838200"/>
              <a:gd name="connsiteX226" fmla="*/ 1520989 w 1803400"/>
              <a:gd name="connsiteY226" fmla="*/ 814154 h 838200"/>
              <a:gd name="connsiteX227" fmla="*/ 1519658 w 1803400"/>
              <a:gd name="connsiteY227" fmla="*/ 813687 h 838200"/>
              <a:gd name="connsiteX228" fmla="*/ 1518106 w 1803400"/>
              <a:gd name="connsiteY228" fmla="*/ 813453 h 838200"/>
              <a:gd name="connsiteX229" fmla="*/ 1516997 w 1803400"/>
              <a:gd name="connsiteY229" fmla="*/ 812753 h 838200"/>
              <a:gd name="connsiteX230" fmla="*/ 1515666 w 1803400"/>
              <a:gd name="connsiteY230" fmla="*/ 812286 h 838200"/>
              <a:gd name="connsiteX231" fmla="*/ 1514335 w 1803400"/>
              <a:gd name="connsiteY231" fmla="*/ 811352 h 838200"/>
              <a:gd name="connsiteX232" fmla="*/ 1513226 w 1803400"/>
              <a:gd name="connsiteY232" fmla="*/ 810418 h 838200"/>
              <a:gd name="connsiteX233" fmla="*/ 1512117 w 1803400"/>
              <a:gd name="connsiteY233" fmla="*/ 809251 h 838200"/>
              <a:gd name="connsiteX234" fmla="*/ 1511230 w 1803400"/>
              <a:gd name="connsiteY234" fmla="*/ 807850 h 838200"/>
              <a:gd name="connsiteX235" fmla="*/ 1510343 w 1803400"/>
              <a:gd name="connsiteY235" fmla="*/ 806683 h 838200"/>
              <a:gd name="connsiteX236" fmla="*/ 1509678 w 1803400"/>
              <a:gd name="connsiteY236" fmla="*/ 805282 h 838200"/>
              <a:gd name="connsiteX237" fmla="*/ 1509234 w 1803400"/>
              <a:gd name="connsiteY237" fmla="*/ 803882 h 838200"/>
              <a:gd name="connsiteX238" fmla="*/ 1508569 w 1803400"/>
              <a:gd name="connsiteY238" fmla="*/ 802481 h 838200"/>
              <a:gd name="connsiteX239" fmla="*/ 1508347 w 1803400"/>
              <a:gd name="connsiteY239" fmla="*/ 800847 h 838200"/>
              <a:gd name="connsiteX240" fmla="*/ 1508125 w 1803400"/>
              <a:gd name="connsiteY240" fmla="*/ 799213 h 838200"/>
              <a:gd name="connsiteX241" fmla="*/ 1508125 w 1803400"/>
              <a:gd name="connsiteY241" fmla="*/ 797578 h 838200"/>
              <a:gd name="connsiteX242" fmla="*/ 1508347 w 1803400"/>
              <a:gd name="connsiteY242" fmla="*/ 796178 h 838200"/>
              <a:gd name="connsiteX243" fmla="*/ 1508569 w 1803400"/>
              <a:gd name="connsiteY243" fmla="*/ 794777 h 838200"/>
              <a:gd name="connsiteX244" fmla="*/ 1509234 w 1803400"/>
              <a:gd name="connsiteY244" fmla="*/ 793143 h 838200"/>
              <a:gd name="connsiteX245" fmla="*/ 1509678 w 1803400"/>
              <a:gd name="connsiteY245" fmla="*/ 791742 h 838200"/>
              <a:gd name="connsiteX246" fmla="*/ 1510121 w 1803400"/>
              <a:gd name="connsiteY246" fmla="*/ 790575 h 838200"/>
              <a:gd name="connsiteX247" fmla="*/ 1511230 w 1803400"/>
              <a:gd name="connsiteY247" fmla="*/ 789174 h 838200"/>
              <a:gd name="connsiteX248" fmla="*/ 1511896 w 1803400"/>
              <a:gd name="connsiteY248" fmla="*/ 787773 h 838200"/>
              <a:gd name="connsiteX249" fmla="*/ 1513005 w 1803400"/>
              <a:gd name="connsiteY249" fmla="*/ 786839 h 838200"/>
              <a:gd name="connsiteX250" fmla="*/ 1514113 w 1803400"/>
              <a:gd name="connsiteY250" fmla="*/ 785906 h 838200"/>
              <a:gd name="connsiteX251" fmla="*/ 1515444 w 1803400"/>
              <a:gd name="connsiteY251" fmla="*/ 784972 h 838200"/>
              <a:gd name="connsiteX252" fmla="*/ 1516775 w 1803400"/>
              <a:gd name="connsiteY252" fmla="*/ 784271 h 838200"/>
              <a:gd name="connsiteX253" fmla="*/ 1518106 w 1803400"/>
              <a:gd name="connsiteY253" fmla="*/ 783571 h 838200"/>
              <a:gd name="connsiteX254" fmla="*/ 1519436 w 1803400"/>
              <a:gd name="connsiteY254" fmla="*/ 783104 h 838200"/>
              <a:gd name="connsiteX255" fmla="*/ 1520989 w 1803400"/>
              <a:gd name="connsiteY255" fmla="*/ 782871 h 838200"/>
              <a:gd name="connsiteX256" fmla="*/ 1244731 w 1803400"/>
              <a:gd name="connsiteY256" fmla="*/ 782637 h 838200"/>
              <a:gd name="connsiteX257" fmla="*/ 1246306 w 1803400"/>
              <a:gd name="connsiteY257" fmla="*/ 782637 h 838200"/>
              <a:gd name="connsiteX258" fmla="*/ 1247657 w 1803400"/>
              <a:gd name="connsiteY258" fmla="*/ 782637 h 838200"/>
              <a:gd name="connsiteX259" fmla="*/ 1249233 w 1803400"/>
              <a:gd name="connsiteY259" fmla="*/ 782637 h 838200"/>
              <a:gd name="connsiteX260" fmla="*/ 1250583 w 1803400"/>
              <a:gd name="connsiteY260" fmla="*/ 782862 h 838200"/>
              <a:gd name="connsiteX261" fmla="*/ 1252159 w 1803400"/>
              <a:gd name="connsiteY261" fmla="*/ 783313 h 838200"/>
              <a:gd name="connsiteX262" fmla="*/ 1253735 w 1803400"/>
              <a:gd name="connsiteY262" fmla="*/ 783763 h 838200"/>
              <a:gd name="connsiteX263" fmla="*/ 1255085 w 1803400"/>
              <a:gd name="connsiteY263" fmla="*/ 784663 h 838200"/>
              <a:gd name="connsiteX264" fmla="*/ 1256211 w 1803400"/>
              <a:gd name="connsiteY264" fmla="*/ 785564 h 838200"/>
              <a:gd name="connsiteX265" fmla="*/ 1257336 w 1803400"/>
              <a:gd name="connsiteY265" fmla="*/ 786464 h 838200"/>
              <a:gd name="connsiteX266" fmla="*/ 1258237 w 1803400"/>
              <a:gd name="connsiteY266" fmla="*/ 787589 h 838200"/>
              <a:gd name="connsiteX267" fmla="*/ 1259362 w 1803400"/>
              <a:gd name="connsiteY267" fmla="*/ 788715 h 838200"/>
              <a:gd name="connsiteX268" fmla="*/ 1260037 w 1803400"/>
              <a:gd name="connsiteY268" fmla="*/ 789840 h 838200"/>
              <a:gd name="connsiteX269" fmla="*/ 1260938 w 1803400"/>
              <a:gd name="connsiteY269" fmla="*/ 791191 h 838200"/>
              <a:gd name="connsiteX270" fmla="*/ 1261388 w 1803400"/>
              <a:gd name="connsiteY270" fmla="*/ 792542 h 838200"/>
              <a:gd name="connsiteX271" fmla="*/ 1261838 w 1803400"/>
              <a:gd name="connsiteY271" fmla="*/ 794117 h 838200"/>
              <a:gd name="connsiteX272" fmla="*/ 1262063 w 1803400"/>
              <a:gd name="connsiteY272" fmla="*/ 795468 h 838200"/>
              <a:gd name="connsiteX273" fmla="*/ 1262063 w 1803400"/>
              <a:gd name="connsiteY273" fmla="*/ 796818 h 838200"/>
              <a:gd name="connsiteX274" fmla="*/ 1262063 w 1803400"/>
              <a:gd name="connsiteY274" fmla="*/ 798394 h 838200"/>
              <a:gd name="connsiteX275" fmla="*/ 1262063 w 1803400"/>
              <a:gd name="connsiteY275" fmla="*/ 799970 h 838200"/>
              <a:gd name="connsiteX276" fmla="*/ 1261838 w 1803400"/>
              <a:gd name="connsiteY276" fmla="*/ 801320 h 838200"/>
              <a:gd name="connsiteX277" fmla="*/ 1261388 w 1803400"/>
              <a:gd name="connsiteY277" fmla="*/ 802896 h 838200"/>
              <a:gd name="connsiteX278" fmla="*/ 1260488 w 1803400"/>
              <a:gd name="connsiteY278" fmla="*/ 804247 h 838200"/>
              <a:gd name="connsiteX279" fmla="*/ 1259812 w 1803400"/>
              <a:gd name="connsiteY279" fmla="*/ 805822 h 838200"/>
              <a:gd name="connsiteX280" fmla="*/ 1259137 w 1803400"/>
              <a:gd name="connsiteY280" fmla="*/ 806948 h 838200"/>
              <a:gd name="connsiteX281" fmla="*/ 1258012 w 1803400"/>
              <a:gd name="connsiteY281" fmla="*/ 808073 h 838200"/>
              <a:gd name="connsiteX282" fmla="*/ 1257111 w 1803400"/>
              <a:gd name="connsiteY282" fmla="*/ 808974 h 838200"/>
              <a:gd name="connsiteX283" fmla="*/ 1255986 w 1803400"/>
              <a:gd name="connsiteY283" fmla="*/ 810099 h 838200"/>
              <a:gd name="connsiteX284" fmla="*/ 1254635 w 1803400"/>
              <a:gd name="connsiteY284" fmla="*/ 810774 h 838200"/>
              <a:gd name="connsiteX285" fmla="*/ 1253510 w 1803400"/>
              <a:gd name="connsiteY285" fmla="*/ 811675 h 838200"/>
              <a:gd name="connsiteX286" fmla="*/ 1251934 w 1803400"/>
              <a:gd name="connsiteY286" fmla="*/ 812125 h 838200"/>
              <a:gd name="connsiteX287" fmla="*/ 1250583 w 1803400"/>
              <a:gd name="connsiteY287" fmla="*/ 812350 h 838200"/>
              <a:gd name="connsiteX288" fmla="*/ 1249233 w 1803400"/>
              <a:gd name="connsiteY288" fmla="*/ 812800 h 838200"/>
              <a:gd name="connsiteX289" fmla="*/ 1247882 w 1803400"/>
              <a:gd name="connsiteY289" fmla="*/ 812800 h 838200"/>
              <a:gd name="connsiteX290" fmla="*/ 1246306 w 1803400"/>
              <a:gd name="connsiteY290" fmla="*/ 812800 h 838200"/>
              <a:gd name="connsiteX291" fmla="*/ 1244731 w 1803400"/>
              <a:gd name="connsiteY291" fmla="*/ 812800 h 838200"/>
              <a:gd name="connsiteX292" fmla="*/ 1243380 w 1803400"/>
              <a:gd name="connsiteY292" fmla="*/ 812350 h 838200"/>
              <a:gd name="connsiteX293" fmla="*/ 1241805 w 1803400"/>
              <a:gd name="connsiteY293" fmla="*/ 812125 h 838200"/>
              <a:gd name="connsiteX294" fmla="*/ 1240229 w 1803400"/>
              <a:gd name="connsiteY294" fmla="*/ 811450 h 838200"/>
              <a:gd name="connsiteX295" fmla="*/ 1238878 w 1803400"/>
              <a:gd name="connsiteY295" fmla="*/ 810549 h 838200"/>
              <a:gd name="connsiteX296" fmla="*/ 1237753 w 1803400"/>
              <a:gd name="connsiteY296" fmla="*/ 809874 h 838200"/>
              <a:gd name="connsiteX297" fmla="*/ 1236627 w 1803400"/>
              <a:gd name="connsiteY297" fmla="*/ 808749 h 838200"/>
              <a:gd name="connsiteX298" fmla="*/ 1235727 w 1803400"/>
              <a:gd name="connsiteY298" fmla="*/ 807848 h 838200"/>
              <a:gd name="connsiteX299" fmla="*/ 1234601 w 1803400"/>
              <a:gd name="connsiteY299" fmla="*/ 806723 h 838200"/>
              <a:gd name="connsiteX300" fmla="*/ 1233926 w 1803400"/>
              <a:gd name="connsiteY300" fmla="*/ 805597 h 838200"/>
              <a:gd name="connsiteX301" fmla="*/ 1233026 w 1803400"/>
              <a:gd name="connsiteY301" fmla="*/ 804247 h 838200"/>
              <a:gd name="connsiteX302" fmla="*/ 1232576 w 1803400"/>
              <a:gd name="connsiteY302" fmla="*/ 802671 h 838200"/>
              <a:gd name="connsiteX303" fmla="*/ 1232125 w 1803400"/>
              <a:gd name="connsiteY303" fmla="*/ 801320 h 838200"/>
              <a:gd name="connsiteX304" fmla="*/ 1231900 w 1803400"/>
              <a:gd name="connsiteY304" fmla="*/ 799970 h 838200"/>
              <a:gd name="connsiteX305" fmla="*/ 1231900 w 1803400"/>
              <a:gd name="connsiteY305" fmla="*/ 798394 h 838200"/>
              <a:gd name="connsiteX306" fmla="*/ 1231900 w 1803400"/>
              <a:gd name="connsiteY306" fmla="*/ 796818 h 838200"/>
              <a:gd name="connsiteX307" fmla="*/ 1231900 w 1803400"/>
              <a:gd name="connsiteY307" fmla="*/ 795468 h 838200"/>
              <a:gd name="connsiteX308" fmla="*/ 1232125 w 1803400"/>
              <a:gd name="connsiteY308" fmla="*/ 794117 h 838200"/>
              <a:gd name="connsiteX309" fmla="*/ 1232576 w 1803400"/>
              <a:gd name="connsiteY309" fmla="*/ 792542 h 838200"/>
              <a:gd name="connsiteX310" fmla="*/ 1233251 w 1803400"/>
              <a:gd name="connsiteY310" fmla="*/ 790966 h 838200"/>
              <a:gd name="connsiteX311" fmla="*/ 1234151 w 1803400"/>
              <a:gd name="connsiteY311" fmla="*/ 789615 h 838200"/>
              <a:gd name="connsiteX312" fmla="*/ 1234827 w 1803400"/>
              <a:gd name="connsiteY312" fmla="*/ 788490 h 838200"/>
              <a:gd name="connsiteX313" fmla="*/ 1235952 w 1803400"/>
              <a:gd name="connsiteY313" fmla="*/ 787364 h 838200"/>
              <a:gd name="connsiteX314" fmla="*/ 1236852 w 1803400"/>
              <a:gd name="connsiteY314" fmla="*/ 786464 h 838200"/>
              <a:gd name="connsiteX315" fmla="*/ 1237978 w 1803400"/>
              <a:gd name="connsiteY315" fmla="*/ 785338 h 838200"/>
              <a:gd name="connsiteX316" fmla="*/ 1239103 w 1803400"/>
              <a:gd name="connsiteY316" fmla="*/ 784663 h 838200"/>
              <a:gd name="connsiteX317" fmla="*/ 1240454 w 1803400"/>
              <a:gd name="connsiteY317" fmla="*/ 783763 h 838200"/>
              <a:gd name="connsiteX318" fmla="*/ 1242030 w 1803400"/>
              <a:gd name="connsiteY318" fmla="*/ 783313 h 838200"/>
              <a:gd name="connsiteX319" fmla="*/ 1243380 w 1803400"/>
              <a:gd name="connsiteY319" fmla="*/ 782862 h 838200"/>
              <a:gd name="connsiteX320" fmla="*/ 1584932 w 1803400"/>
              <a:gd name="connsiteY320" fmla="*/ 752475 h 838200"/>
              <a:gd name="connsiteX321" fmla="*/ 1586263 w 1803400"/>
              <a:gd name="connsiteY321" fmla="*/ 752475 h 838200"/>
              <a:gd name="connsiteX322" fmla="*/ 1587594 w 1803400"/>
              <a:gd name="connsiteY322" fmla="*/ 752475 h 838200"/>
              <a:gd name="connsiteX323" fmla="*/ 1589146 w 1803400"/>
              <a:gd name="connsiteY323" fmla="*/ 752697 h 838200"/>
              <a:gd name="connsiteX324" fmla="*/ 1590699 w 1803400"/>
              <a:gd name="connsiteY324" fmla="*/ 752919 h 838200"/>
              <a:gd name="connsiteX325" fmla="*/ 1591808 w 1803400"/>
              <a:gd name="connsiteY325" fmla="*/ 753584 h 838200"/>
              <a:gd name="connsiteX326" fmla="*/ 1593139 w 1803400"/>
              <a:gd name="connsiteY326" fmla="*/ 754028 h 838200"/>
              <a:gd name="connsiteX327" fmla="*/ 1594469 w 1803400"/>
              <a:gd name="connsiteY327" fmla="*/ 754693 h 838200"/>
              <a:gd name="connsiteX328" fmla="*/ 1595578 w 1803400"/>
              <a:gd name="connsiteY328" fmla="*/ 755580 h 838200"/>
              <a:gd name="connsiteX329" fmla="*/ 1596909 w 1803400"/>
              <a:gd name="connsiteY329" fmla="*/ 756467 h 838200"/>
              <a:gd name="connsiteX330" fmla="*/ 1598018 w 1803400"/>
              <a:gd name="connsiteY330" fmla="*/ 757576 h 838200"/>
              <a:gd name="connsiteX331" fmla="*/ 1598905 w 1803400"/>
              <a:gd name="connsiteY331" fmla="*/ 758685 h 838200"/>
              <a:gd name="connsiteX332" fmla="*/ 1599570 w 1803400"/>
              <a:gd name="connsiteY332" fmla="*/ 760016 h 838200"/>
              <a:gd name="connsiteX333" fmla="*/ 1600458 w 1803400"/>
              <a:gd name="connsiteY333" fmla="*/ 761347 h 838200"/>
              <a:gd name="connsiteX334" fmla="*/ 1600901 w 1803400"/>
              <a:gd name="connsiteY334" fmla="*/ 762677 h 838200"/>
              <a:gd name="connsiteX335" fmla="*/ 1601345 w 1803400"/>
              <a:gd name="connsiteY335" fmla="*/ 764230 h 838200"/>
              <a:gd name="connsiteX336" fmla="*/ 1601788 w 1803400"/>
              <a:gd name="connsiteY336" fmla="*/ 765561 h 838200"/>
              <a:gd name="connsiteX337" fmla="*/ 1601788 w 1803400"/>
              <a:gd name="connsiteY337" fmla="*/ 767113 h 838200"/>
              <a:gd name="connsiteX338" fmla="*/ 1601788 w 1803400"/>
              <a:gd name="connsiteY338" fmla="*/ 768444 h 838200"/>
              <a:gd name="connsiteX339" fmla="*/ 1601345 w 1803400"/>
              <a:gd name="connsiteY339" fmla="*/ 769996 h 838200"/>
              <a:gd name="connsiteX340" fmla="*/ 1601123 w 1803400"/>
              <a:gd name="connsiteY340" fmla="*/ 771327 h 838200"/>
              <a:gd name="connsiteX341" fmla="*/ 1600679 w 1803400"/>
              <a:gd name="connsiteY341" fmla="*/ 772880 h 838200"/>
              <a:gd name="connsiteX342" fmla="*/ 1600236 w 1803400"/>
              <a:gd name="connsiteY342" fmla="*/ 773989 h 838200"/>
              <a:gd name="connsiteX343" fmla="*/ 1599349 w 1803400"/>
              <a:gd name="connsiteY343" fmla="*/ 775319 h 838200"/>
              <a:gd name="connsiteX344" fmla="*/ 1598683 w 1803400"/>
              <a:gd name="connsiteY344" fmla="*/ 776650 h 838200"/>
              <a:gd name="connsiteX345" fmla="*/ 1597574 w 1803400"/>
              <a:gd name="connsiteY345" fmla="*/ 777537 h 838200"/>
              <a:gd name="connsiteX346" fmla="*/ 1596687 w 1803400"/>
              <a:gd name="connsiteY346" fmla="*/ 778868 h 838200"/>
              <a:gd name="connsiteX347" fmla="*/ 1595356 w 1803400"/>
              <a:gd name="connsiteY347" fmla="*/ 779533 h 838200"/>
              <a:gd name="connsiteX348" fmla="*/ 1594247 w 1803400"/>
              <a:gd name="connsiteY348" fmla="*/ 780642 h 838200"/>
              <a:gd name="connsiteX349" fmla="*/ 1592917 w 1803400"/>
              <a:gd name="connsiteY349" fmla="*/ 781086 h 838200"/>
              <a:gd name="connsiteX350" fmla="*/ 1591364 w 1803400"/>
              <a:gd name="connsiteY350" fmla="*/ 781973 h 838200"/>
              <a:gd name="connsiteX351" fmla="*/ 1589812 w 1803400"/>
              <a:gd name="connsiteY351" fmla="*/ 782195 h 838200"/>
              <a:gd name="connsiteX352" fmla="*/ 1588703 w 1803400"/>
              <a:gd name="connsiteY352" fmla="*/ 782416 h 838200"/>
              <a:gd name="connsiteX353" fmla="*/ 1587150 w 1803400"/>
              <a:gd name="connsiteY353" fmla="*/ 782638 h 838200"/>
              <a:gd name="connsiteX354" fmla="*/ 1585598 w 1803400"/>
              <a:gd name="connsiteY354" fmla="*/ 782638 h 838200"/>
              <a:gd name="connsiteX355" fmla="*/ 1584045 w 1803400"/>
              <a:gd name="connsiteY355" fmla="*/ 782416 h 838200"/>
              <a:gd name="connsiteX356" fmla="*/ 1582936 w 1803400"/>
              <a:gd name="connsiteY356" fmla="*/ 782195 h 838200"/>
              <a:gd name="connsiteX357" fmla="*/ 1581384 w 1803400"/>
              <a:gd name="connsiteY357" fmla="*/ 781529 h 838200"/>
              <a:gd name="connsiteX358" fmla="*/ 1580053 w 1803400"/>
              <a:gd name="connsiteY358" fmla="*/ 781086 h 838200"/>
              <a:gd name="connsiteX359" fmla="*/ 1578944 w 1803400"/>
              <a:gd name="connsiteY359" fmla="*/ 780420 h 838200"/>
              <a:gd name="connsiteX360" fmla="*/ 1577613 w 1803400"/>
              <a:gd name="connsiteY360" fmla="*/ 779533 h 838200"/>
              <a:gd name="connsiteX361" fmla="*/ 1576505 w 1803400"/>
              <a:gd name="connsiteY361" fmla="*/ 778646 h 838200"/>
              <a:gd name="connsiteX362" fmla="*/ 1575396 w 1803400"/>
              <a:gd name="connsiteY362" fmla="*/ 777537 h 838200"/>
              <a:gd name="connsiteX363" fmla="*/ 1574508 w 1803400"/>
              <a:gd name="connsiteY363" fmla="*/ 776428 h 838200"/>
              <a:gd name="connsiteX364" fmla="*/ 1573621 w 1803400"/>
              <a:gd name="connsiteY364" fmla="*/ 775097 h 838200"/>
              <a:gd name="connsiteX365" fmla="*/ 1573178 w 1803400"/>
              <a:gd name="connsiteY365" fmla="*/ 773545 h 838200"/>
              <a:gd name="connsiteX366" fmla="*/ 1572291 w 1803400"/>
              <a:gd name="connsiteY366" fmla="*/ 772214 h 838200"/>
              <a:gd name="connsiteX367" fmla="*/ 1572069 w 1803400"/>
              <a:gd name="connsiteY367" fmla="*/ 770884 h 838200"/>
              <a:gd name="connsiteX368" fmla="*/ 1571847 w 1803400"/>
              <a:gd name="connsiteY368" fmla="*/ 769331 h 838200"/>
              <a:gd name="connsiteX369" fmla="*/ 1571625 w 1803400"/>
              <a:gd name="connsiteY369" fmla="*/ 767779 h 838200"/>
              <a:gd name="connsiteX370" fmla="*/ 1571625 w 1803400"/>
              <a:gd name="connsiteY370" fmla="*/ 766448 h 838200"/>
              <a:gd name="connsiteX371" fmla="*/ 1571847 w 1803400"/>
              <a:gd name="connsiteY371" fmla="*/ 765117 h 838200"/>
              <a:gd name="connsiteX372" fmla="*/ 1572069 w 1803400"/>
              <a:gd name="connsiteY372" fmla="*/ 763565 h 838200"/>
              <a:gd name="connsiteX373" fmla="*/ 1572512 w 1803400"/>
              <a:gd name="connsiteY373" fmla="*/ 762234 h 838200"/>
              <a:gd name="connsiteX374" fmla="*/ 1573178 w 1803400"/>
              <a:gd name="connsiteY374" fmla="*/ 761125 h 838200"/>
              <a:gd name="connsiteX375" fmla="*/ 1573843 w 1803400"/>
              <a:gd name="connsiteY375" fmla="*/ 759794 h 838200"/>
              <a:gd name="connsiteX376" fmla="*/ 1574508 w 1803400"/>
              <a:gd name="connsiteY376" fmla="*/ 758463 h 838200"/>
              <a:gd name="connsiteX377" fmla="*/ 1575617 w 1803400"/>
              <a:gd name="connsiteY377" fmla="*/ 757355 h 838200"/>
              <a:gd name="connsiteX378" fmla="*/ 1576505 w 1803400"/>
              <a:gd name="connsiteY378" fmla="*/ 756246 h 838200"/>
              <a:gd name="connsiteX379" fmla="*/ 1577835 w 1803400"/>
              <a:gd name="connsiteY379" fmla="*/ 755137 h 838200"/>
              <a:gd name="connsiteX380" fmla="*/ 1579166 w 1803400"/>
              <a:gd name="connsiteY380" fmla="*/ 754471 h 838200"/>
              <a:gd name="connsiteX381" fmla="*/ 1580497 w 1803400"/>
              <a:gd name="connsiteY381" fmla="*/ 753806 h 838200"/>
              <a:gd name="connsiteX382" fmla="*/ 1581827 w 1803400"/>
              <a:gd name="connsiteY382" fmla="*/ 753141 h 838200"/>
              <a:gd name="connsiteX383" fmla="*/ 1583380 w 1803400"/>
              <a:gd name="connsiteY383" fmla="*/ 752697 h 838200"/>
              <a:gd name="connsiteX384" fmla="*/ 1182356 w 1803400"/>
              <a:gd name="connsiteY384" fmla="*/ 752475 h 838200"/>
              <a:gd name="connsiteX385" fmla="*/ 1183932 w 1803400"/>
              <a:gd name="connsiteY385" fmla="*/ 752475 h 838200"/>
              <a:gd name="connsiteX386" fmla="*/ 1185283 w 1803400"/>
              <a:gd name="connsiteY386" fmla="*/ 752709 h 838200"/>
              <a:gd name="connsiteX387" fmla="*/ 1186858 w 1803400"/>
              <a:gd name="connsiteY387" fmla="*/ 753176 h 838200"/>
              <a:gd name="connsiteX388" fmla="*/ 1188209 w 1803400"/>
              <a:gd name="connsiteY388" fmla="*/ 753409 h 838200"/>
              <a:gd name="connsiteX389" fmla="*/ 1189784 w 1803400"/>
              <a:gd name="connsiteY389" fmla="*/ 753876 h 838200"/>
              <a:gd name="connsiteX390" fmla="*/ 1190910 w 1803400"/>
              <a:gd name="connsiteY390" fmla="*/ 754576 h 838200"/>
              <a:gd name="connsiteX391" fmla="*/ 1192261 w 1803400"/>
              <a:gd name="connsiteY391" fmla="*/ 755744 h 838200"/>
              <a:gd name="connsiteX392" fmla="*/ 1193611 w 1803400"/>
              <a:gd name="connsiteY392" fmla="*/ 756444 h 838200"/>
              <a:gd name="connsiteX393" fmla="*/ 1194512 w 1803400"/>
              <a:gd name="connsiteY393" fmla="*/ 757611 h 838200"/>
              <a:gd name="connsiteX394" fmla="*/ 1195637 w 1803400"/>
              <a:gd name="connsiteY394" fmla="*/ 758779 h 838200"/>
              <a:gd name="connsiteX395" fmla="*/ 1196312 w 1803400"/>
              <a:gd name="connsiteY395" fmla="*/ 760179 h 838200"/>
              <a:gd name="connsiteX396" fmla="*/ 1196988 w 1803400"/>
              <a:gd name="connsiteY396" fmla="*/ 761580 h 838200"/>
              <a:gd name="connsiteX397" fmla="*/ 1197663 w 1803400"/>
              <a:gd name="connsiteY397" fmla="*/ 762747 h 838200"/>
              <a:gd name="connsiteX398" fmla="*/ 1198113 w 1803400"/>
              <a:gd name="connsiteY398" fmla="*/ 764381 h 838200"/>
              <a:gd name="connsiteX399" fmla="*/ 1198338 w 1803400"/>
              <a:gd name="connsiteY399" fmla="*/ 765782 h 838200"/>
              <a:gd name="connsiteX400" fmla="*/ 1198563 w 1803400"/>
              <a:gd name="connsiteY400" fmla="*/ 767416 h 838200"/>
              <a:gd name="connsiteX401" fmla="*/ 1198563 w 1803400"/>
              <a:gd name="connsiteY401" fmla="*/ 768817 h 838200"/>
              <a:gd name="connsiteX402" fmla="*/ 1198563 w 1803400"/>
              <a:gd name="connsiteY402" fmla="*/ 770218 h 838200"/>
              <a:gd name="connsiteX403" fmla="*/ 1198338 w 1803400"/>
              <a:gd name="connsiteY403" fmla="*/ 771852 h 838200"/>
              <a:gd name="connsiteX404" fmla="*/ 1197888 w 1803400"/>
              <a:gd name="connsiteY404" fmla="*/ 773486 h 838200"/>
              <a:gd name="connsiteX405" fmla="*/ 1197438 w 1803400"/>
              <a:gd name="connsiteY405" fmla="*/ 774654 h 838200"/>
              <a:gd name="connsiteX406" fmla="*/ 1196537 w 1803400"/>
              <a:gd name="connsiteY406" fmla="*/ 776288 h 838200"/>
              <a:gd name="connsiteX407" fmla="*/ 1195862 w 1803400"/>
              <a:gd name="connsiteY407" fmla="*/ 777688 h 838200"/>
              <a:gd name="connsiteX408" fmla="*/ 1194737 w 1803400"/>
              <a:gd name="connsiteY408" fmla="*/ 779089 h 838200"/>
              <a:gd name="connsiteX409" fmla="*/ 1193836 w 1803400"/>
              <a:gd name="connsiteY409" fmla="*/ 780023 h 838200"/>
              <a:gd name="connsiteX410" fmla="*/ 1192486 w 1803400"/>
              <a:gd name="connsiteY410" fmla="*/ 781190 h 838200"/>
              <a:gd name="connsiteX411" fmla="*/ 1191360 w 1803400"/>
              <a:gd name="connsiteY411" fmla="*/ 781891 h 838200"/>
              <a:gd name="connsiteX412" fmla="*/ 1190235 w 1803400"/>
              <a:gd name="connsiteY412" fmla="*/ 782591 h 838200"/>
              <a:gd name="connsiteX413" fmla="*/ 1188659 w 1803400"/>
              <a:gd name="connsiteY413" fmla="*/ 783291 h 838200"/>
              <a:gd name="connsiteX414" fmla="*/ 1187308 w 1803400"/>
              <a:gd name="connsiteY414" fmla="*/ 783758 h 838200"/>
              <a:gd name="connsiteX415" fmla="*/ 1185958 w 1803400"/>
              <a:gd name="connsiteY415" fmla="*/ 783992 h 838200"/>
              <a:gd name="connsiteX416" fmla="*/ 1184607 w 1803400"/>
              <a:gd name="connsiteY416" fmla="*/ 784225 h 838200"/>
              <a:gd name="connsiteX417" fmla="*/ 1183032 w 1803400"/>
              <a:gd name="connsiteY417" fmla="*/ 784225 h 838200"/>
              <a:gd name="connsiteX418" fmla="*/ 1181456 w 1803400"/>
              <a:gd name="connsiteY418" fmla="*/ 783992 h 838200"/>
              <a:gd name="connsiteX419" fmla="*/ 1180105 w 1803400"/>
              <a:gd name="connsiteY419" fmla="*/ 783758 h 838200"/>
              <a:gd name="connsiteX420" fmla="*/ 1178755 w 1803400"/>
              <a:gd name="connsiteY420" fmla="*/ 783525 h 838200"/>
              <a:gd name="connsiteX421" fmla="*/ 1177179 w 1803400"/>
              <a:gd name="connsiteY421" fmla="*/ 783058 h 838200"/>
              <a:gd name="connsiteX422" fmla="*/ 1175603 w 1803400"/>
              <a:gd name="connsiteY422" fmla="*/ 782124 h 838200"/>
              <a:gd name="connsiteX423" fmla="*/ 1174478 w 1803400"/>
              <a:gd name="connsiteY423" fmla="*/ 781424 h 838200"/>
              <a:gd name="connsiteX424" fmla="*/ 1173352 w 1803400"/>
              <a:gd name="connsiteY424" fmla="*/ 780256 h 838200"/>
              <a:gd name="connsiteX425" fmla="*/ 1172002 w 1803400"/>
              <a:gd name="connsiteY425" fmla="*/ 779323 h 838200"/>
              <a:gd name="connsiteX426" fmla="*/ 1171327 w 1803400"/>
              <a:gd name="connsiteY426" fmla="*/ 777922 h 838200"/>
              <a:gd name="connsiteX427" fmla="*/ 1170426 w 1803400"/>
              <a:gd name="connsiteY427" fmla="*/ 776521 h 838200"/>
              <a:gd name="connsiteX428" fmla="*/ 1169751 w 1803400"/>
              <a:gd name="connsiteY428" fmla="*/ 775354 h 838200"/>
              <a:gd name="connsiteX429" fmla="*/ 1169076 w 1803400"/>
              <a:gd name="connsiteY429" fmla="*/ 773953 h 838200"/>
              <a:gd name="connsiteX430" fmla="*/ 1168850 w 1803400"/>
              <a:gd name="connsiteY430" fmla="*/ 772552 h 838200"/>
              <a:gd name="connsiteX431" fmla="*/ 1168400 w 1803400"/>
              <a:gd name="connsiteY431" fmla="*/ 771152 h 838200"/>
              <a:gd name="connsiteX432" fmla="*/ 1168400 w 1803400"/>
              <a:gd name="connsiteY432" fmla="*/ 769518 h 838200"/>
              <a:gd name="connsiteX433" fmla="*/ 1168400 w 1803400"/>
              <a:gd name="connsiteY433" fmla="*/ 767883 h 838200"/>
              <a:gd name="connsiteX434" fmla="*/ 1168400 w 1803400"/>
              <a:gd name="connsiteY434" fmla="*/ 766483 h 838200"/>
              <a:gd name="connsiteX435" fmla="*/ 1168625 w 1803400"/>
              <a:gd name="connsiteY435" fmla="*/ 765082 h 838200"/>
              <a:gd name="connsiteX436" fmla="*/ 1169076 w 1803400"/>
              <a:gd name="connsiteY436" fmla="*/ 763448 h 838200"/>
              <a:gd name="connsiteX437" fmla="*/ 1169526 w 1803400"/>
              <a:gd name="connsiteY437" fmla="*/ 762047 h 838200"/>
              <a:gd name="connsiteX438" fmla="*/ 1170426 w 1803400"/>
              <a:gd name="connsiteY438" fmla="*/ 760413 h 838200"/>
              <a:gd name="connsiteX439" fmla="*/ 1171101 w 1803400"/>
              <a:gd name="connsiteY439" fmla="*/ 759245 h 838200"/>
              <a:gd name="connsiteX440" fmla="*/ 1172002 w 1803400"/>
              <a:gd name="connsiteY440" fmla="*/ 757845 h 838200"/>
              <a:gd name="connsiteX441" fmla="*/ 1173127 w 1803400"/>
              <a:gd name="connsiteY441" fmla="*/ 756677 h 838200"/>
              <a:gd name="connsiteX442" fmla="*/ 1174253 w 1803400"/>
              <a:gd name="connsiteY442" fmla="*/ 755744 h 838200"/>
              <a:gd name="connsiteX443" fmla="*/ 1175378 w 1803400"/>
              <a:gd name="connsiteY443" fmla="*/ 754810 h 838200"/>
              <a:gd name="connsiteX444" fmla="*/ 1176729 w 1803400"/>
              <a:gd name="connsiteY444" fmla="*/ 754109 h 838200"/>
              <a:gd name="connsiteX445" fmla="*/ 1178079 w 1803400"/>
              <a:gd name="connsiteY445" fmla="*/ 753643 h 838200"/>
              <a:gd name="connsiteX446" fmla="*/ 1179430 w 1803400"/>
              <a:gd name="connsiteY446" fmla="*/ 753176 h 838200"/>
              <a:gd name="connsiteX447" fmla="*/ 1181006 w 1803400"/>
              <a:gd name="connsiteY447" fmla="*/ 752709 h 838200"/>
              <a:gd name="connsiteX448" fmla="*/ 1643857 w 1803400"/>
              <a:gd name="connsiteY448" fmla="*/ 712787 h 838200"/>
              <a:gd name="connsiteX449" fmla="*/ 1645187 w 1803400"/>
              <a:gd name="connsiteY449" fmla="*/ 712787 h 838200"/>
              <a:gd name="connsiteX450" fmla="*/ 1646518 w 1803400"/>
              <a:gd name="connsiteY450" fmla="*/ 713011 h 838200"/>
              <a:gd name="connsiteX451" fmla="*/ 1648071 w 1803400"/>
              <a:gd name="connsiteY451" fmla="*/ 713458 h 838200"/>
              <a:gd name="connsiteX452" fmla="*/ 1649401 w 1803400"/>
              <a:gd name="connsiteY452" fmla="*/ 713681 h 838200"/>
              <a:gd name="connsiteX453" fmla="*/ 1650732 w 1803400"/>
              <a:gd name="connsiteY453" fmla="*/ 714351 h 838200"/>
              <a:gd name="connsiteX454" fmla="*/ 1652063 w 1803400"/>
              <a:gd name="connsiteY454" fmla="*/ 715245 h 838200"/>
              <a:gd name="connsiteX455" fmla="*/ 1653172 w 1803400"/>
              <a:gd name="connsiteY455" fmla="*/ 715915 h 838200"/>
              <a:gd name="connsiteX456" fmla="*/ 1654503 w 1803400"/>
              <a:gd name="connsiteY456" fmla="*/ 717032 h 838200"/>
              <a:gd name="connsiteX457" fmla="*/ 1655390 w 1803400"/>
              <a:gd name="connsiteY457" fmla="*/ 718150 h 838200"/>
              <a:gd name="connsiteX458" fmla="*/ 1656499 w 1803400"/>
              <a:gd name="connsiteY458" fmla="*/ 719267 h 838200"/>
              <a:gd name="connsiteX459" fmla="*/ 1657164 w 1803400"/>
              <a:gd name="connsiteY459" fmla="*/ 720831 h 838200"/>
              <a:gd name="connsiteX460" fmla="*/ 1657608 w 1803400"/>
              <a:gd name="connsiteY460" fmla="*/ 721948 h 838200"/>
              <a:gd name="connsiteX461" fmla="*/ 1658273 w 1803400"/>
              <a:gd name="connsiteY461" fmla="*/ 723288 h 838200"/>
              <a:gd name="connsiteX462" fmla="*/ 1658716 w 1803400"/>
              <a:gd name="connsiteY462" fmla="*/ 724852 h 838200"/>
              <a:gd name="connsiteX463" fmla="*/ 1658938 w 1803400"/>
              <a:gd name="connsiteY463" fmla="*/ 726416 h 838200"/>
              <a:gd name="connsiteX464" fmla="*/ 1658938 w 1803400"/>
              <a:gd name="connsiteY464" fmla="*/ 727757 h 838200"/>
              <a:gd name="connsiteX465" fmla="*/ 1658938 w 1803400"/>
              <a:gd name="connsiteY465" fmla="*/ 729098 h 838200"/>
              <a:gd name="connsiteX466" fmla="*/ 1658716 w 1803400"/>
              <a:gd name="connsiteY466" fmla="*/ 730662 h 838200"/>
              <a:gd name="connsiteX467" fmla="*/ 1658495 w 1803400"/>
              <a:gd name="connsiteY467" fmla="*/ 732226 h 838200"/>
              <a:gd name="connsiteX468" fmla="*/ 1657829 w 1803400"/>
              <a:gd name="connsiteY468" fmla="*/ 733343 h 838200"/>
              <a:gd name="connsiteX469" fmla="*/ 1657164 w 1803400"/>
              <a:gd name="connsiteY469" fmla="*/ 734683 h 838200"/>
              <a:gd name="connsiteX470" fmla="*/ 1656720 w 1803400"/>
              <a:gd name="connsiteY470" fmla="*/ 736024 h 838200"/>
              <a:gd name="connsiteX471" fmla="*/ 1655611 w 1803400"/>
              <a:gd name="connsiteY471" fmla="*/ 737141 h 838200"/>
              <a:gd name="connsiteX472" fmla="*/ 1654724 w 1803400"/>
              <a:gd name="connsiteY472" fmla="*/ 738482 h 838200"/>
              <a:gd name="connsiteX473" fmla="*/ 1653615 w 1803400"/>
              <a:gd name="connsiteY473" fmla="*/ 739599 h 838200"/>
              <a:gd name="connsiteX474" fmla="*/ 1652285 w 1803400"/>
              <a:gd name="connsiteY474" fmla="*/ 740493 h 838200"/>
              <a:gd name="connsiteX475" fmla="*/ 1651176 w 1803400"/>
              <a:gd name="connsiteY475" fmla="*/ 741163 h 838200"/>
              <a:gd name="connsiteX476" fmla="*/ 1649623 w 1803400"/>
              <a:gd name="connsiteY476" fmla="*/ 741833 h 838200"/>
              <a:gd name="connsiteX477" fmla="*/ 1648292 w 1803400"/>
              <a:gd name="connsiteY477" fmla="*/ 742280 h 838200"/>
              <a:gd name="connsiteX478" fmla="*/ 1646962 w 1803400"/>
              <a:gd name="connsiteY478" fmla="*/ 742727 h 838200"/>
              <a:gd name="connsiteX479" fmla="*/ 1645409 w 1803400"/>
              <a:gd name="connsiteY479" fmla="*/ 742950 h 838200"/>
              <a:gd name="connsiteX480" fmla="*/ 1644079 w 1803400"/>
              <a:gd name="connsiteY480" fmla="*/ 742950 h 838200"/>
              <a:gd name="connsiteX481" fmla="*/ 1642526 w 1803400"/>
              <a:gd name="connsiteY481" fmla="*/ 742950 h 838200"/>
              <a:gd name="connsiteX482" fmla="*/ 1641195 w 1803400"/>
              <a:gd name="connsiteY482" fmla="*/ 742727 h 838200"/>
              <a:gd name="connsiteX483" fmla="*/ 1639865 w 1803400"/>
              <a:gd name="connsiteY483" fmla="*/ 742503 h 838200"/>
              <a:gd name="connsiteX484" fmla="*/ 1638312 w 1803400"/>
              <a:gd name="connsiteY484" fmla="*/ 742057 h 838200"/>
              <a:gd name="connsiteX485" fmla="*/ 1636981 w 1803400"/>
              <a:gd name="connsiteY485" fmla="*/ 741163 h 838200"/>
              <a:gd name="connsiteX486" fmla="*/ 1635872 w 1803400"/>
              <a:gd name="connsiteY486" fmla="*/ 740493 h 838200"/>
              <a:gd name="connsiteX487" fmla="*/ 1634542 w 1803400"/>
              <a:gd name="connsiteY487" fmla="*/ 739822 h 838200"/>
              <a:gd name="connsiteX488" fmla="*/ 1633655 w 1803400"/>
              <a:gd name="connsiteY488" fmla="*/ 738705 h 838200"/>
              <a:gd name="connsiteX489" fmla="*/ 1632324 w 1803400"/>
              <a:gd name="connsiteY489" fmla="*/ 737811 h 838200"/>
              <a:gd name="connsiteX490" fmla="*/ 1631658 w 1803400"/>
              <a:gd name="connsiteY490" fmla="*/ 736471 h 838200"/>
              <a:gd name="connsiteX491" fmla="*/ 1630771 w 1803400"/>
              <a:gd name="connsiteY491" fmla="*/ 734907 h 838200"/>
              <a:gd name="connsiteX492" fmla="*/ 1630106 w 1803400"/>
              <a:gd name="connsiteY492" fmla="*/ 733790 h 838200"/>
              <a:gd name="connsiteX493" fmla="*/ 1629441 w 1803400"/>
              <a:gd name="connsiteY493" fmla="*/ 732449 h 838200"/>
              <a:gd name="connsiteX494" fmla="*/ 1629219 w 1803400"/>
              <a:gd name="connsiteY494" fmla="*/ 730885 h 838200"/>
              <a:gd name="connsiteX495" fmla="*/ 1628997 w 1803400"/>
              <a:gd name="connsiteY495" fmla="*/ 729321 h 838200"/>
              <a:gd name="connsiteX496" fmla="*/ 1628775 w 1803400"/>
              <a:gd name="connsiteY496" fmla="*/ 728204 h 838200"/>
              <a:gd name="connsiteX497" fmla="*/ 1628997 w 1803400"/>
              <a:gd name="connsiteY497" fmla="*/ 726640 h 838200"/>
              <a:gd name="connsiteX498" fmla="*/ 1628997 w 1803400"/>
              <a:gd name="connsiteY498" fmla="*/ 725076 h 838200"/>
              <a:gd name="connsiteX499" fmla="*/ 1629441 w 1803400"/>
              <a:gd name="connsiteY499" fmla="*/ 723735 h 838200"/>
              <a:gd name="connsiteX500" fmla="*/ 1630106 w 1803400"/>
              <a:gd name="connsiteY500" fmla="*/ 722395 h 838200"/>
              <a:gd name="connsiteX501" fmla="*/ 1630550 w 1803400"/>
              <a:gd name="connsiteY501" fmla="*/ 721054 h 838200"/>
              <a:gd name="connsiteX502" fmla="*/ 1631215 w 1803400"/>
              <a:gd name="connsiteY502" fmla="*/ 719714 h 838200"/>
              <a:gd name="connsiteX503" fmla="*/ 1632102 w 1803400"/>
              <a:gd name="connsiteY503" fmla="*/ 718596 h 838200"/>
              <a:gd name="connsiteX504" fmla="*/ 1632989 w 1803400"/>
              <a:gd name="connsiteY504" fmla="*/ 717256 h 838200"/>
              <a:gd name="connsiteX505" fmla="*/ 1634320 w 1803400"/>
              <a:gd name="connsiteY505" fmla="*/ 716139 h 838200"/>
              <a:gd name="connsiteX506" fmla="*/ 1635651 w 1803400"/>
              <a:gd name="connsiteY506" fmla="*/ 715468 h 838200"/>
              <a:gd name="connsiteX507" fmla="*/ 1636760 w 1803400"/>
              <a:gd name="connsiteY507" fmla="*/ 714351 h 838200"/>
              <a:gd name="connsiteX508" fmla="*/ 1638090 w 1803400"/>
              <a:gd name="connsiteY508" fmla="*/ 713904 h 838200"/>
              <a:gd name="connsiteX509" fmla="*/ 1639643 w 1803400"/>
              <a:gd name="connsiteY509" fmla="*/ 713458 h 838200"/>
              <a:gd name="connsiteX510" fmla="*/ 1640752 w 1803400"/>
              <a:gd name="connsiteY510" fmla="*/ 713011 h 838200"/>
              <a:gd name="connsiteX511" fmla="*/ 1642304 w 1803400"/>
              <a:gd name="connsiteY511" fmla="*/ 713011 h 838200"/>
              <a:gd name="connsiteX512" fmla="*/ 1124137 w 1803400"/>
              <a:gd name="connsiteY512" fmla="*/ 712787 h 838200"/>
              <a:gd name="connsiteX513" fmla="*/ 1125771 w 1803400"/>
              <a:gd name="connsiteY513" fmla="*/ 712787 h 838200"/>
              <a:gd name="connsiteX514" fmla="*/ 1127171 w 1803400"/>
              <a:gd name="connsiteY514" fmla="*/ 712787 h 838200"/>
              <a:gd name="connsiteX515" fmla="*/ 1128572 w 1803400"/>
              <a:gd name="connsiteY515" fmla="*/ 713012 h 838200"/>
              <a:gd name="connsiteX516" fmla="*/ 1130206 w 1803400"/>
              <a:gd name="connsiteY516" fmla="*/ 713237 h 838200"/>
              <a:gd name="connsiteX517" fmla="*/ 1131607 w 1803400"/>
              <a:gd name="connsiteY517" fmla="*/ 713688 h 838200"/>
              <a:gd name="connsiteX518" fmla="*/ 1133241 w 1803400"/>
              <a:gd name="connsiteY518" fmla="*/ 714588 h 838200"/>
              <a:gd name="connsiteX519" fmla="*/ 1134409 w 1803400"/>
              <a:gd name="connsiteY519" fmla="*/ 715263 h 838200"/>
              <a:gd name="connsiteX520" fmla="*/ 1135809 w 1803400"/>
              <a:gd name="connsiteY520" fmla="*/ 716389 h 838200"/>
              <a:gd name="connsiteX521" fmla="*/ 1136743 w 1803400"/>
              <a:gd name="connsiteY521" fmla="*/ 717289 h 838200"/>
              <a:gd name="connsiteX522" fmla="*/ 1137910 w 1803400"/>
              <a:gd name="connsiteY522" fmla="*/ 718415 h 838200"/>
              <a:gd name="connsiteX523" fmla="*/ 1138611 w 1803400"/>
              <a:gd name="connsiteY523" fmla="*/ 719540 h 838200"/>
              <a:gd name="connsiteX524" fmla="*/ 1139545 w 1803400"/>
              <a:gd name="connsiteY524" fmla="*/ 720891 h 838200"/>
              <a:gd name="connsiteX525" fmla="*/ 1140245 w 1803400"/>
              <a:gd name="connsiteY525" fmla="*/ 722241 h 838200"/>
              <a:gd name="connsiteX526" fmla="*/ 1140712 w 1803400"/>
              <a:gd name="connsiteY526" fmla="*/ 723592 h 838200"/>
              <a:gd name="connsiteX527" fmla="*/ 1141179 w 1803400"/>
              <a:gd name="connsiteY527" fmla="*/ 724942 h 838200"/>
              <a:gd name="connsiteX528" fmla="*/ 1141412 w 1803400"/>
              <a:gd name="connsiteY528" fmla="*/ 726518 h 838200"/>
              <a:gd name="connsiteX529" fmla="*/ 1141412 w 1803400"/>
              <a:gd name="connsiteY529" fmla="*/ 728094 h 838200"/>
              <a:gd name="connsiteX530" fmla="*/ 1141412 w 1803400"/>
              <a:gd name="connsiteY530" fmla="*/ 729444 h 838200"/>
              <a:gd name="connsiteX531" fmla="*/ 1141179 w 1803400"/>
              <a:gd name="connsiteY531" fmla="*/ 730795 h 838200"/>
              <a:gd name="connsiteX532" fmla="*/ 1140478 w 1803400"/>
              <a:gd name="connsiteY532" fmla="*/ 732371 h 838200"/>
              <a:gd name="connsiteX533" fmla="*/ 1140012 w 1803400"/>
              <a:gd name="connsiteY533" fmla="*/ 733721 h 838200"/>
              <a:gd name="connsiteX534" fmla="*/ 1139545 w 1803400"/>
              <a:gd name="connsiteY534" fmla="*/ 735072 h 838200"/>
              <a:gd name="connsiteX535" fmla="*/ 1138611 w 1803400"/>
              <a:gd name="connsiteY535" fmla="*/ 736422 h 838200"/>
              <a:gd name="connsiteX536" fmla="*/ 1137677 w 1803400"/>
              <a:gd name="connsiteY536" fmla="*/ 737773 h 838200"/>
              <a:gd name="connsiteX537" fmla="*/ 1136510 w 1803400"/>
              <a:gd name="connsiteY537" fmla="*/ 738673 h 838200"/>
              <a:gd name="connsiteX538" fmla="*/ 1135342 w 1803400"/>
              <a:gd name="connsiteY538" fmla="*/ 739799 h 838200"/>
              <a:gd name="connsiteX539" fmla="*/ 1133942 w 1803400"/>
              <a:gd name="connsiteY539" fmla="*/ 740699 h 838200"/>
              <a:gd name="connsiteX540" fmla="*/ 1132541 w 1803400"/>
              <a:gd name="connsiteY540" fmla="*/ 741600 h 838200"/>
              <a:gd name="connsiteX541" fmla="*/ 1131374 w 1803400"/>
              <a:gd name="connsiteY541" fmla="*/ 742050 h 838200"/>
              <a:gd name="connsiteX542" fmla="*/ 1129973 w 1803400"/>
              <a:gd name="connsiteY542" fmla="*/ 742500 h 838200"/>
              <a:gd name="connsiteX543" fmla="*/ 1128339 w 1803400"/>
              <a:gd name="connsiteY543" fmla="*/ 742725 h 838200"/>
              <a:gd name="connsiteX544" fmla="*/ 1126705 w 1803400"/>
              <a:gd name="connsiteY544" fmla="*/ 742950 h 838200"/>
              <a:gd name="connsiteX545" fmla="*/ 1125537 w 1803400"/>
              <a:gd name="connsiteY545" fmla="*/ 742950 h 838200"/>
              <a:gd name="connsiteX546" fmla="*/ 1123903 w 1803400"/>
              <a:gd name="connsiteY546" fmla="*/ 742950 h 838200"/>
              <a:gd name="connsiteX547" fmla="*/ 1122269 w 1803400"/>
              <a:gd name="connsiteY547" fmla="*/ 742725 h 838200"/>
              <a:gd name="connsiteX548" fmla="*/ 1121102 w 1803400"/>
              <a:gd name="connsiteY548" fmla="*/ 742500 h 838200"/>
              <a:gd name="connsiteX549" fmla="*/ 1119467 w 1803400"/>
              <a:gd name="connsiteY549" fmla="*/ 742050 h 838200"/>
              <a:gd name="connsiteX550" fmla="*/ 1118067 w 1803400"/>
              <a:gd name="connsiteY550" fmla="*/ 741149 h 838200"/>
              <a:gd name="connsiteX551" fmla="*/ 1116666 w 1803400"/>
              <a:gd name="connsiteY551" fmla="*/ 740474 h 838200"/>
              <a:gd name="connsiteX552" fmla="*/ 1115499 w 1803400"/>
              <a:gd name="connsiteY552" fmla="*/ 739574 h 838200"/>
              <a:gd name="connsiteX553" fmla="*/ 1114098 w 1803400"/>
              <a:gd name="connsiteY553" fmla="*/ 738448 h 838200"/>
              <a:gd name="connsiteX554" fmla="*/ 1113164 w 1803400"/>
              <a:gd name="connsiteY554" fmla="*/ 737098 h 838200"/>
              <a:gd name="connsiteX555" fmla="*/ 1112230 w 1803400"/>
              <a:gd name="connsiteY555" fmla="*/ 736197 h 838200"/>
              <a:gd name="connsiteX556" fmla="*/ 1111530 w 1803400"/>
              <a:gd name="connsiteY556" fmla="*/ 734847 h 838200"/>
              <a:gd name="connsiteX557" fmla="*/ 1110596 w 1803400"/>
              <a:gd name="connsiteY557" fmla="*/ 733271 h 838200"/>
              <a:gd name="connsiteX558" fmla="*/ 1110363 w 1803400"/>
              <a:gd name="connsiteY558" fmla="*/ 732146 h 838200"/>
              <a:gd name="connsiteX559" fmla="*/ 1109896 w 1803400"/>
              <a:gd name="connsiteY559" fmla="*/ 730570 h 838200"/>
              <a:gd name="connsiteX560" fmla="*/ 1109896 w 1803400"/>
              <a:gd name="connsiteY560" fmla="*/ 729219 h 838200"/>
              <a:gd name="connsiteX561" fmla="*/ 1109662 w 1803400"/>
              <a:gd name="connsiteY561" fmla="*/ 727644 h 838200"/>
              <a:gd name="connsiteX562" fmla="*/ 1109896 w 1803400"/>
              <a:gd name="connsiteY562" fmla="*/ 726293 h 838200"/>
              <a:gd name="connsiteX563" fmla="*/ 1109896 w 1803400"/>
              <a:gd name="connsiteY563" fmla="*/ 724717 h 838200"/>
              <a:gd name="connsiteX564" fmla="*/ 1110363 w 1803400"/>
              <a:gd name="connsiteY564" fmla="*/ 723367 h 838200"/>
              <a:gd name="connsiteX565" fmla="*/ 1111063 w 1803400"/>
              <a:gd name="connsiteY565" fmla="*/ 721791 h 838200"/>
              <a:gd name="connsiteX566" fmla="*/ 1111530 w 1803400"/>
              <a:gd name="connsiteY566" fmla="*/ 720666 h 838200"/>
              <a:gd name="connsiteX567" fmla="*/ 1112464 w 1803400"/>
              <a:gd name="connsiteY567" fmla="*/ 719315 h 838200"/>
              <a:gd name="connsiteX568" fmla="*/ 1113398 w 1803400"/>
              <a:gd name="connsiteY568" fmla="*/ 717964 h 838200"/>
              <a:gd name="connsiteX569" fmla="*/ 1114331 w 1803400"/>
              <a:gd name="connsiteY569" fmla="*/ 716839 h 838200"/>
              <a:gd name="connsiteX570" fmla="*/ 1115732 w 1803400"/>
              <a:gd name="connsiteY570" fmla="*/ 715714 h 838200"/>
              <a:gd name="connsiteX571" fmla="*/ 1117133 w 1803400"/>
              <a:gd name="connsiteY571" fmla="*/ 715038 h 838200"/>
              <a:gd name="connsiteX572" fmla="*/ 1118300 w 1803400"/>
              <a:gd name="connsiteY572" fmla="*/ 714138 h 838200"/>
              <a:gd name="connsiteX573" fmla="*/ 1119701 w 1803400"/>
              <a:gd name="connsiteY573" fmla="*/ 713688 h 838200"/>
              <a:gd name="connsiteX574" fmla="*/ 1121335 w 1803400"/>
              <a:gd name="connsiteY574" fmla="*/ 713237 h 838200"/>
              <a:gd name="connsiteX575" fmla="*/ 1122502 w 1803400"/>
              <a:gd name="connsiteY575" fmla="*/ 713012 h 838200"/>
              <a:gd name="connsiteX576" fmla="*/ 1691840 w 1803400"/>
              <a:gd name="connsiteY576" fmla="*/ 663575 h 838200"/>
              <a:gd name="connsiteX577" fmla="*/ 1693404 w 1803400"/>
              <a:gd name="connsiteY577" fmla="*/ 663575 h 838200"/>
              <a:gd name="connsiteX578" fmla="*/ 1694521 w 1803400"/>
              <a:gd name="connsiteY578" fmla="*/ 663797 h 838200"/>
              <a:gd name="connsiteX579" fmla="*/ 1696085 w 1803400"/>
              <a:gd name="connsiteY579" fmla="*/ 663797 h 838200"/>
              <a:gd name="connsiteX580" fmla="*/ 1697649 w 1803400"/>
              <a:gd name="connsiteY580" fmla="*/ 664241 h 838200"/>
              <a:gd name="connsiteX581" fmla="*/ 1698766 w 1803400"/>
              <a:gd name="connsiteY581" fmla="*/ 664906 h 838200"/>
              <a:gd name="connsiteX582" fmla="*/ 1700330 w 1803400"/>
              <a:gd name="connsiteY582" fmla="*/ 665350 h 838200"/>
              <a:gd name="connsiteX583" fmla="*/ 1701671 w 1803400"/>
              <a:gd name="connsiteY583" fmla="*/ 666237 h 838200"/>
              <a:gd name="connsiteX584" fmla="*/ 1703011 w 1803400"/>
              <a:gd name="connsiteY584" fmla="*/ 667124 h 838200"/>
              <a:gd name="connsiteX585" fmla="*/ 1703905 w 1803400"/>
              <a:gd name="connsiteY585" fmla="*/ 668011 h 838200"/>
              <a:gd name="connsiteX586" fmla="*/ 1705022 w 1803400"/>
              <a:gd name="connsiteY586" fmla="*/ 669342 h 838200"/>
              <a:gd name="connsiteX587" fmla="*/ 1705916 w 1803400"/>
              <a:gd name="connsiteY587" fmla="*/ 670672 h 838200"/>
              <a:gd name="connsiteX588" fmla="*/ 1706363 w 1803400"/>
              <a:gd name="connsiteY588" fmla="*/ 671781 h 838200"/>
              <a:gd name="connsiteX589" fmla="*/ 1707257 w 1803400"/>
              <a:gd name="connsiteY589" fmla="*/ 673112 h 838200"/>
              <a:gd name="connsiteX590" fmla="*/ 1707703 w 1803400"/>
              <a:gd name="connsiteY590" fmla="*/ 674665 h 838200"/>
              <a:gd name="connsiteX591" fmla="*/ 1707927 w 1803400"/>
              <a:gd name="connsiteY591" fmla="*/ 675774 h 838200"/>
              <a:gd name="connsiteX592" fmla="*/ 1708150 w 1803400"/>
              <a:gd name="connsiteY592" fmla="*/ 677326 h 838200"/>
              <a:gd name="connsiteX593" fmla="*/ 1708150 w 1803400"/>
              <a:gd name="connsiteY593" fmla="*/ 678879 h 838200"/>
              <a:gd name="connsiteX594" fmla="*/ 1708150 w 1803400"/>
              <a:gd name="connsiteY594" fmla="*/ 680209 h 838200"/>
              <a:gd name="connsiteX595" fmla="*/ 1707927 w 1803400"/>
              <a:gd name="connsiteY595" fmla="*/ 681762 h 838200"/>
              <a:gd name="connsiteX596" fmla="*/ 1707480 w 1803400"/>
              <a:gd name="connsiteY596" fmla="*/ 683092 h 838200"/>
              <a:gd name="connsiteX597" fmla="*/ 1707033 w 1803400"/>
              <a:gd name="connsiteY597" fmla="*/ 684423 h 838200"/>
              <a:gd name="connsiteX598" fmla="*/ 1706363 w 1803400"/>
              <a:gd name="connsiteY598" fmla="*/ 685754 h 838200"/>
              <a:gd name="connsiteX599" fmla="*/ 1705693 w 1803400"/>
              <a:gd name="connsiteY599" fmla="*/ 687085 h 838200"/>
              <a:gd name="connsiteX600" fmla="*/ 1704799 w 1803400"/>
              <a:gd name="connsiteY600" fmla="*/ 688415 h 838200"/>
              <a:gd name="connsiteX601" fmla="*/ 1703682 w 1803400"/>
              <a:gd name="connsiteY601" fmla="*/ 689524 h 838200"/>
              <a:gd name="connsiteX602" fmla="*/ 1702341 w 1803400"/>
              <a:gd name="connsiteY602" fmla="*/ 690411 h 838200"/>
              <a:gd name="connsiteX603" fmla="*/ 1701447 w 1803400"/>
              <a:gd name="connsiteY603" fmla="*/ 691299 h 838200"/>
              <a:gd name="connsiteX604" fmla="*/ 1699883 w 1803400"/>
              <a:gd name="connsiteY604" fmla="*/ 691964 h 838200"/>
              <a:gd name="connsiteX605" fmla="*/ 1698543 w 1803400"/>
              <a:gd name="connsiteY605" fmla="*/ 692629 h 838200"/>
              <a:gd name="connsiteX606" fmla="*/ 1697426 w 1803400"/>
              <a:gd name="connsiteY606" fmla="*/ 693295 h 838200"/>
              <a:gd name="connsiteX607" fmla="*/ 1695862 w 1803400"/>
              <a:gd name="connsiteY607" fmla="*/ 693516 h 838200"/>
              <a:gd name="connsiteX608" fmla="*/ 1694298 w 1803400"/>
              <a:gd name="connsiteY608" fmla="*/ 693738 h 838200"/>
              <a:gd name="connsiteX609" fmla="*/ 1692957 w 1803400"/>
              <a:gd name="connsiteY609" fmla="*/ 693738 h 838200"/>
              <a:gd name="connsiteX610" fmla="*/ 1691616 w 1803400"/>
              <a:gd name="connsiteY610" fmla="*/ 693738 h 838200"/>
              <a:gd name="connsiteX611" fmla="*/ 1690052 w 1803400"/>
              <a:gd name="connsiteY611" fmla="*/ 693516 h 838200"/>
              <a:gd name="connsiteX612" fmla="*/ 1688712 w 1803400"/>
              <a:gd name="connsiteY612" fmla="*/ 692851 h 838200"/>
              <a:gd name="connsiteX613" fmla="*/ 1687148 w 1803400"/>
              <a:gd name="connsiteY613" fmla="*/ 692408 h 838200"/>
              <a:gd name="connsiteX614" fmla="*/ 1686031 w 1803400"/>
              <a:gd name="connsiteY614" fmla="*/ 691964 h 838200"/>
              <a:gd name="connsiteX615" fmla="*/ 1684690 w 1803400"/>
              <a:gd name="connsiteY615" fmla="*/ 691299 h 838200"/>
              <a:gd name="connsiteX616" fmla="*/ 1683350 w 1803400"/>
              <a:gd name="connsiteY616" fmla="*/ 690190 h 838200"/>
              <a:gd name="connsiteX617" fmla="*/ 1682232 w 1803400"/>
              <a:gd name="connsiteY617" fmla="*/ 689081 h 838200"/>
              <a:gd name="connsiteX618" fmla="*/ 1681115 w 1803400"/>
              <a:gd name="connsiteY618" fmla="*/ 687972 h 838200"/>
              <a:gd name="connsiteX619" fmla="*/ 1680445 w 1803400"/>
              <a:gd name="connsiteY619" fmla="*/ 686641 h 838200"/>
              <a:gd name="connsiteX620" fmla="*/ 1679551 w 1803400"/>
              <a:gd name="connsiteY620" fmla="*/ 685532 h 838200"/>
              <a:gd name="connsiteX621" fmla="*/ 1679104 w 1803400"/>
              <a:gd name="connsiteY621" fmla="*/ 684201 h 838200"/>
              <a:gd name="connsiteX622" fmla="*/ 1678658 w 1803400"/>
              <a:gd name="connsiteY622" fmla="*/ 682871 h 838200"/>
              <a:gd name="connsiteX623" fmla="*/ 1678211 w 1803400"/>
              <a:gd name="connsiteY623" fmla="*/ 681318 h 838200"/>
              <a:gd name="connsiteX624" fmla="*/ 1678211 w 1803400"/>
              <a:gd name="connsiteY624" fmla="*/ 679987 h 838200"/>
              <a:gd name="connsiteX625" fmla="*/ 1677987 w 1803400"/>
              <a:gd name="connsiteY625" fmla="*/ 678657 h 838200"/>
              <a:gd name="connsiteX626" fmla="*/ 1678211 w 1803400"/>
              <a:gd name="connsiteY626" fmla="*/ 677104 h 838200"/>
              <a:gd name="connsiteX627" fmla="*/ 1678434 w 1803400"/>
              <a:gd name="connsiteY627" fmla="*/ 675552 h 838200"/>
              <a:gd name="connsiteX628" fmla="*/ 1678658 w 1803400"/>
              <a:gd name="connsiteY628" fmla="*/ 674221 h 838200"/>
              <a:gd name="connsiteX629" fmla="*/ 1679104 w 1803400"/>
              <a:gd name="connsiteY629" fmla="*/ 672890 h 838200"/>
              <a:gd name="connsiteX630" fmla="*/ 1679998 w 1803400"/>
              <a:gd name="connsiteY630" fmla="*/ 671560 h 838200"/>
              <a:gd name="connsiteX631" fmla="*/ 1680668 w 1803400"/>
              <a:gd name="connsiteY631" fmla="*/ 670007 h 838200"/>
              <a:gd name="connsiteX632" fmla="*/ 1681339 w 1803400"/>
              <a:gd name="connsiteY632" fmla="*/ 669120 h 838200"/>
              <a:gd name="connsiteX633" fmla="*/ 1682679 w 1803400"/>
              <a:gd name="connsiteY633" fmla="*/ 667789 h 838200"/>
              <a:gd name="connsiteX634" fmla="*/ 1683796 w 1803400"/>
              <a:gd name="connsiteY634" fmla="*/ 666902 h 838200"/>
              <a:gd name="connsiteX635" fmla="*/ 1684914 w 1803400"/>
              <a:gd name="connsiteY635" fmla="*/ 666015 h 838200"/>
              <a:gd name="connsiteX636" fmla="*/ 1686254 w 1803400"/>
              <a:gd name="connsiteY636" fmla="*/ 665350 h 838200"/>
              <a:gd name="connsiteX637" fmla="*/ 1687595 w 1803400"/>
              <a:gd name="connsiteY637" fmla="*/ 664684 h 838200"/>
              <a:gd name="connsiteX638" fmla="*/ 1688935 w 1803400"/>
              <a:gd name="connsiteY638" fmla="*/ 664241 h 838200"/>
              <a:gd name="connsiteX639" fmla="*/ 1690276 w 1803400"/>
              <a:gd name="connsiteY639" fmla="*/ 663797 h 838200"/>
              <a:gd name="connsiteX640" fmla="*/ 1075420 w 1803400"/>
              <a:gd name="connsiteY640" fmla="*/ 663575 h 838200"/>
              <a:gd name="connsiteX641" fmla="*/ 1076984 w 1803400"/>
              <a:gd name="connsiteY641" fmla="*/ 663797 h 838200"/>
              <a:gd name="connsiteX642" fmla="*/ 1078325 w 1803400"/>
              <a:gd name="connsiteY642" fmla="*/ 663797 h 838200"/>
              <a:gd name="connsiteX643" fmla="*/ 1079665 w 1803400"/>
              <a:gd name="connsiteY643" fmla="*/ 664241 h 838200"/>
              <a:gd name="connsiteX644" fmla="*/ 1081006 w 1803400"/>
              <a:gd name="connsiteY644" fmla="*/ 664906 h 838200"/>
              <a:gd name="connsiteX645" fmla="*/ 1082570 w 1803400"/>
              <a:gd name="connsiteY645" fmla="*/ 665350 h 838200"/>
              <a:gd name="connsiteX646" fmla="*/ 1083910 w 1803400"/>
              <a:gd name="connsiteY646" fmla="*/ 666015 h 838200"/>
              <a:gd name="connsiteX647" fmla="*/ 1085028 w 1803400"/>
              <a:gd name="connsiteY647" fmla="*/ 666902 h 838200"/>
              <a:gd name="connsiteX648" fmla="*/ 1086145 w 1803400"/>
              <a:gd name="connsiteY648" fmla="*/ 667789 h 838200"/>
              <a:gd name="connsiteX649" fmla="*/ 1087038 w 1803400"/>
              <a:gd name="connsiteY649" fmla="*/ 669120 h 838200"/>
              <a:gd name="connsiteX650" fmla="*/ 1088156 w 1803400"/>
              <a:gd name="connsiteY650" fmla="*/ 670229 h 838200"/>
              <a:gd name="connsiteX651" fmla="*/ 1088826 w 1803400"/>
              <a:gd name="connsiteY651" fmla="*/ 671560 h 838200"/>
              <a:gd name="connsiteX652" fmla="*/ 1089720 w 1803400"/>
              <a:gd name="connsiteY652" fmla="*/ 672890 h 838200"/>
              <a:gd name="connsiteX653" fmla="*/ 1090166 w 1803400"/>
              <a:gd name="connsiteY653" fmla="*/ 674443 h 838200"/>
              <a:gd name="connsiteX654" fmla="*/ 1090390 w 1803400"/>
              <a:gd name="connsiteY654" fmla="*/ 675552 h 838200"/>
              <a:gd name="connsiteX655" fmla="*/ 1090613 w 1803400"/>
              <a:gd name="connsiteY655" fmla="*/ 677104 h 838200"/>
              <a:gd name="connsiteX656" fmla="*/ 1090613 w 1803400"/>
              <a:gd name="connsiteY656" fmla="*/ 678657 h 838200"/>
              <a:gd name="connsiteX657" fmla="*/ 1090613 w 1803400"/>
              <a:gd name="connsiteY657" fmla="*/ 679766 h 838200"/>
              <a:gd name="connsiteX658" fmla="*/ 1090390 w 1803400"/>
              <a:gd name="connsiteY658" fmla="*/ 681318 h 838200"/>
              <a:gd name="connsiteX659" fmla="*/ 1090166 w 1803400"/>
              <a:gd name="connsiteY659" fmla="*/ 682871 h 838200"/>
              <a:gd name="connsiteX660" fmla="*/ 1089720 w 1803400"/>
              <a:gd name="connsiteY660" fmla="*/ 684201 h 838200"/>
              <a:gd name="connsiteX661" fmla="*/ 1089049 w 1803400"/>
              <a:gd name="connsiteY661" fmla="*/ 685754 h 838200"/>
              <a:gd name="connsiteX662" fmla="*/ 1088379 w 1803400"/>
              <a:gd name="connsiteY662" fmla="*/ 686863 h 838200"/>
              <a:gd name="connsiteX663" fmla="*/ 1087262 w 1803400"/>
              <a:gd name="connsiteY663" fmla="*/ 687972 h 838200"/>
              <a:gd name="connsiteX664" fmla="*/ 1086368 w 1803400"/>
              <a:gd name="connsiteY664" fmla="*/ 689081 h 838200"/>
              <a:gd name="connsiteX665" fmla="*/ 1085251 w 1803400"/>
              <a:gd name="connsiteY665" fmla="*/ 690190 h 838200"/>
              <a:gd name="connsiteX666" fmla="*/ 1084134 w 1803400"/>
              <a:gd name="connsiteY666" fmla="*/ 691077 h 838200"/>
              <a:gd name="connsiteX667" fmla="*/ 1082793 w 1803400"/>
              <a:gd name="connsiteY667" fmla="*/ 691964 h 838200"/>
              <a:gd name="connsiteX668" fmla="*/ 1081229 w 1803400"/>
              <a:gd name="connsiteY668" fmla="*/ 692408 h 838200"/>
              <a:gd name="connsiteX669" fmla="*/ 1080112 w 1803400"/>
              <a:gd name="connsiteY669" fmla="*/ 692851 h 838200"/>
              <a:gd name="connsiteX670" fmla="*/ 1078548 w 1803400"/>
              <a:gd name="connsiteY670" fmla="*/ 693516 h 838200"/>
              <a:gd name="connsiteX671" fmla="*/ 1077207 w 1803400"/>
              <a:gd name="connsiteY671" fmla="*/ 693738 h 838200"/>
              <a:gd name="connsiteX672" fmla="*/ 1075643 w 1803400"/>
              <a:gd name="connsiteY672" fmla="*/ 693738 h 838200"/>
              <a:gd name="connsiteX673" fmla="*/ 1074303 w 1803400"/>
              <a:gd name="connsiteY673" fmla="*/ 693738 h 838200"/>
              <a:gd name="connsiteX674" fmla="*/ 1072739 w 1803400"/>
              <a:gd name="connsiteY674" fmla="*/ 693516 h 838200"/>
              <a:gd name="connsiteX675" fmla="*/ 1071398 w 1803400"/>
              <a:gd name="connsiteY675" fmla="*/ 693073 h 838200"/>
              <a:gd name="connsiteX676" fmla="*/ 1069834 w 1803400"/>
              <a:gd name="connsiteY676" fmla="*/ 692629 h 838200"/>
              <a:gd name="connsiteX677" fmla="*/ 1068717 w 1803400"/>
              <a:gd name="connsiteY677" fmla="*/ 692186 h 838200"/>
              <a:gd name="connsiteX678" fmla="*/ 1067377 w 1803400"/>
              <a:gd name="connsiteY678" fmla="*/ 691520 h 838200"/>
              <a:gd name="connsiteX679" fmla="*/ 1066036 w 1803400"/>
              <a:gd name="connsiteY679" fmla="*/ 690411 h 838200"/>
              <a:gd name="connsiteX680" fmla="*/ 1065142 w 1803400"/>
              <a:gd name="connsiteY680" fmla="*/ 689303 h 838200"/>
              <a:gd name="connsiteX681" fmla="*/ 1064025 w 1803400"/>
              <a:gd name="connsiteY681" fmla="*/ 688415 h 838200"/>
              <a:gd name="connsiteX682" fmla="*/ 1063131 w 1803400"/>
              <a:gd name="connsiteY682" fmla="*/ 687085 h 838200"/>
              <a:gd name="connsiteX683" fmla="*/ 1062238 w 1803400"/>
              <a:gd name="connsiteY683" fmla="*/ 685976 h 838200"/>
              <a:gd name="connsiteX684" fmla="*/ 1061567 w 1803400"/>
              <a:gd name="connsiteY684" fmla="*/ 684423 h 838200"/>
              <a:gd name="connsiteX685" fmla="*/ 1061121 w 1803400"/>
              <a:gd name="connsiteY685" fmla="*/ 683092 h 838200"/>
              <a:gd name="connsiteX686" fmla="*/ 1060897 w 1803400"/>
              <a:gd name="connsiteY686" fmla="*/ 681540 h 838200"/>
              <a:gd name="connsiteX687" fmla="*/ 1060450 w 1803400"/>
              <a:gd name="connsiteY687" fmla="*/ 680431 h 838200"/>
              <a:gd name="connsiteX688" fmla="*/ 1060450 w 1803400"/>
              <a:gd name="connsiteY688" fmla="*/ 678879 h 838200"/>
              <a:gd name="connsiteX689" fmla="*/ 1060450 w 1803400"/>
              <a:gd name="connsiteY689" fmla="*/ 677326 h 838200"/>
              <a:gd name="connsiteX690" fmla="*/ 1060897 w 1803400"/>
              <a:gd name="connsiteY690" fmla="*/ 675774 h 838200"/>
              <a:gd name="connsiteX691" fmla="*/ 1061121 w 1803400"/>
              <a:gd name="connsiteY691" fmla="*/ 674665 h 838200"/>
              <a:gd name="connsiteX692" fmla="*/ 1061567 w 1803400"/>
              <a:gd name="connsiteY692" fmla="*/ 673112 h 838200"/>
              <a:gd name="connsiteX693" fmla="*/ 1062014 w 1803400"/>
              <a:gd name="connsiteY693" fmla="*/ 671781 h 838200"/>
              <a:gd name="connsiteX694" fmla="*/ 1062908 w 1803400"/>
              <a:gd name="connsiteY694" fmla="*/ 670672 h 838200"/>
              <a:gd name="connsiteX695" fmla="*/ 1063578 w 1803400"/>
              <a:gd name="connsiteY695" fmla="*/ 669342 h 838200"/>
              <a:gd name="connsiteX696" fmla="*/ 1064695 w 1803400"/>
              <a:gd name="connsiteY696" fmla="*/ 668233 h 838200"/>
              <a:gd name="connsiteX697" fmla="*/ 1065813 w 1803400"/>
              <a:gd name="connsiteY697" fmla="*/ 667124 h 838200"/>
              <a:gd name="connsiteX698" fmla="*/ 1067153 w 1803400"/>
              <a:gd name="connsiteY698" fmla="*/ 666237 h 838200"/>
              <a:gd name="connsiteX699" fmla="*/ 1068270 w 1803400"/>
              <a:gd name="connsiteY699" fmla="*/ 665571 h 838200"/>
              <a:gd name="connsiteX700" fmla="*/ 1069611 w 1803400"/>
              <a:gd name="connsiteY700" fmla="*/ 664906 h 838200"/>
              <a:gd name="connsiteX701" fmla="*/ 1071175 w 1803400"/>
              <a:gd name="connsiteY701" fmla="*/ 664241 h 838200"/>
              <a:gd name="connsiteX702" fmla="*/ 1072515 w 1803400"/>
              <a:gd name="connsiteY702" fmla="*/ 664019 h 838200"/>
              <a:gd name="connsiteX703" fmla="*/ 1073856 w 1803400"/>
              <a:gd name="connsiteY703" fmla="*/ 663797 h 838200"/>
              <a:gd name="connsiteX704" fmla="*/ 1730982 w 1803400"/>
              <a:gd name="connsiteY704" fmla="*/ 604837 h 838200"/>
              <a:gd name="connsiteX705" fmla="*/ 1732616 w 1803400"/>
              <a:gd name="connsiteY705" fmla="*/ 604837 h 838200"/>
              <a:gd name="connsiteX706" fmla="*/ 1734017 w 1803400"/>
              <a:gd name="connsiteY706" fmla="*/ 604837 h 838200"/>
              <a:gd name="connsiteX707" fmla="*/ 1735651 w 1803400"/>
              <a:gd name="connsiteY707" fmla="*/ 604837 h 838200"/>
              <a:gd name="connsiteX708" fmla="*/ 1737052 w 1803400"/>
              <a:gd name="connsiteY708" fmla="*/ 605072 h 838200"/>
              <a:gd name="connsiteX709" fmla="*/ 1738686 w 1803400"/>
              <a:gd name="connsiteY709" fmla="*/ 605778 h 838200"/>
              <a:gd name="connsiteX710" fmla="*/ 1740087 w 1803400"/>
              <a:gd name="connsiteY710" fmla="*/ 606248 h 838200"/>
              <a:gd name="connsiteX711" fmla="*/ 1741488 w 1803400"/>
              <a:gd name="connsiteY711" fmla="*/ 606954 h 838200"/>
              <a:gd name="connsiteX712" fmla="*/ 1742888 w 1803400"/>
              <a:gd name="connsiteY712" fmla="*/ 607895 h 838200"/>
              <a:gd name="connsiteX713" fmla="*/ 1744056 w 1803400"/>
              <a:gd name="connsiteY713" fmla="*/ 608835 h 838200"/>
              <a:gd name="connsiteX714" fmla="*/ 1745223 w 1803400"/>
              <a:gd name="connsiteY714" fmla="*/ 610011 h 838200"/>
              <a:gd name="connsiteX715" fmla="*/ 1746157 w 1803400"/>
              <a:gd name="connsiteY715" fmla="*/ 610952 h 838200"/>
              <a:gd name="connsiteX716" fmla="*/ 1747091 w 1803400"/>
              <a:gd name="connsiteY716" fmla="*/ 612363 h 838200"/>
              <a:gd name="connsiteX717" fmla="*/ 1747791 w 1803400"/>
              <a:gd name="connsiteY717" fmla="*/ 613774 h 838200"/>
              <a:gd name="connsiteX718" fmla="*/ 1748491 w 1803400"/>
              <a:gd name="connsiteY718" fmla="*/ 614950 h 838200"/>
              <a:gd name="connsiteX719" fmla="*/ 1748958 w 1803400"/>
              <a:gd name="connsiteY719" fmla="*/ 616597 h 838200"/>
              <a:gd name="connsiteX720" fmla="*/ 1749192 w 1803400"/>
              <a:gd name="connsiteY720" fmla="*/ 618008 h 838200"/>
              <a:gd name="connsiteX721" fmla="*/ 1749425 w 1803400"/>
              <a:gd name="connsiteY721" fmla="*/ 619654 h 838200"/>
              <a:gd name="connsiteX722" fmla="*/ 1749425 w 1803400"/>
              <a:gd name="connsiteY722" fmla="*/ 621065 h 838200"/>
              <a:gd name="connsiteX723" fmla="*/ 1749425 w 1803400"/>
              <a:gd name="connsiteY723" fmla="*/ 622711 h 838200"/>
              <a:gd name="connsiteX724" fmla="*/ 1749192 w 1803400"/>
              <a:gd name="connsiteY724" fmla="*/ 624358 h 838200"/>
              <a:gd name="connsiteX725" fmla="*/ 1748725 w 1803400"/>
              <a:gd name="connsiteY725" fmla="*/ 625769 h 838200"/>
              <a:gd name="connsiteX726" fmla="*/ 1748025 w 1803400"/>
              <a:gd name="connsiteY726" fmla="*/ 627180 h 838200"/>
              <a:gd name="connsiteX727" fmla="*/ 1747324 w 1803400"/>
              <a:gd name="connsiteY727" fmla="*/ 628591 h 838200"/>
              <a:gd name="connsiteX728" fmla="*/ 1746624 w 1803400"/>
              <a:gd name="connsiteY728" fmla="*/ 630002 h 838200"/>
              <a:gd name="connsiteX729" fmla="*/ 1745456 w 1803400"/>
              <a:gd name="connsiteY729" fmla="*/ 631178 h 838200"/>
              <a:gd name="connsiteX730" fmla="*/ 1744523 w 1803400"/>
              <a:gd name="connsiteY730" fmla="*/ 632354 h 838200"/>
              <a:gd name="connsiteX731" fmla="*/ 1743122 w 1803400"/>
              <a:gd name="connsiteY731" fmla="*/ 633295 h 838200"/>
              <a:gd name="connsiteX732" fmla="*/ 1741955 w 1803400"/>
              <a:gd name="connsiteY732" fmla="*/ 634235 h 838200"/>
              <a:gd name="connsiteX733" fmla="*/ 1740554 w 1803400"/>
              <a:gd name="connsiteY733" fmla="*/ 634941 h 838200"/>
              <a:gd name="connsiteX734" fmla="*/ 1739153 w 1803400"/>
              <a:gd name="connsiteY734" fmla="*/ 635411 h 838200"/>
              <a:gd name="connsiteX735" fmla="*/ 1737752 w 1803400"/>
              <a:gd name="connsiteY735" fmla="*/ 636117 h 838200"/>
              <a:gd name="connsiteX736" fmla="*/ 1736118 w 1803400"/>
              <a:gd name="connsiteY736" fmla="*/ 636352 h 838200"/>
              <a:gd name="connsiteX737" fmla="*/ 1734718 w 1803400"/>
              <a:gd name="connsiteY737" fmla="*/ 636587 h 838200"/>
              <a:gd name="connsiteX738" fmla="*/ 1733317 w 1803400"/>
              <a:gd name="connsiteY738" fmla="*/ 636587 h 838200"/>
              <a:gd name="connsiteX739" fmla="*/ 1731683 w 1803400"/>
              <a:gd name="connsiteY739" fmla="*/ 636587 h 838200"/>
              <a:gd name="connsiteX740" fmla="*/ 1730048 w 1803400"/>
              <a:gd name="connsiteY740" fmla="*/ 636352 h 838200"/>
              <a:gd name="connsiteX741" fmla="*/ 1728648 w 1803400"/>
              <a:gd name="connsiteY741" fmla="*/ 635882 h 838200"/>
              <a:gd name="connsiteX742" fmla="*/ 1727247 w 1803400"/>
              <a:gd name="connsiteY742" fmla="*/ 635176 h 838200"/>
              <a:gd name="connsiteX743" fmla="*/ 1725613 w 1803400"/>
              <a:gd name="connsiteY743" fmla="*/ 634471 h 838200"/>
              <a:gd name="connsiteX744" fmla="*/ 1724445 w 1803400"/>
              <a:gd name="connsiteY744" fmla="*/ 633765 h 838200"/>
              <a:gd name="connsiteX745" fmla="*/ 1723045 w 1803400"/>
              <a:gd name="connsiteY745" fmla="*/ 632589 h 838200"/>
              <a:gd name="connsiteX746" fmla="*/ 1721877 w 1803400"/>
              <a:gd name="connsiteY746" fmla="*/ 631413 h 838200"/>
              <a:gd name="connsiteX747" fmla="*/ 1720944 w 1803400"/>
              <a:gd name="connsiteY747" fmla="*/ 630237 h 838200"/>
              <a:gd name="connsiteX748" fmla="*/ 1720010 w 1803400"/>
              <a:gd name="connsiteY748" fmla="*/ 629061 h 838200"/>
              <a:gd name="connsiteX749" fmla="*/ 1719309 w 1803400"/>
              <a:gd name="connsiteY749" fmla="*/ 627885 h 838200"/>
              <a:gd name="connsiteX750" fmla="*/ 1718843 w 1803400"/>
              <a:gd name="connsiteY750" fmla="*/ 626239 h 838200"/>
              <a:gd name="connsiteX751" fmla="*/ 1718376 w 1803400"/>
              <a:gd name="connsiteY751" fmla="*/ 624828 h 838200"/>
              <a:gd name="connsiteX752" fmla="*/ 1717909 w 1803400"/>
              <a:gd name="connsiteY752" fmla="*/ 623182 h 838200"/>
              <a:gd name="connsiteX753" fmla="*/ 1717909 w 1803400"/>
              <a:gd name="connsiteY753" fmla="*/ 622006 h 838200"/>
              <a:gd name="connsiteX754" fmla="*/ 1717675 w 1803400"/>
              <a:gd name="connsiteY754" fmla="*/ 620359 h 838200"/>
              <a:gd name="connsiteX755" fmla="*/ 1717909 w 1803400"/>
              <a:gd name="connsiteY755" fmla="*/ 618713 h 838200"/>
              <a:gd name="connsiteX756" fmla="*/ 1718376 w 1803400"/>
              <a:gd name="connsiteY756" fmla="*/ 617067 h 838200"/>
              <a:gd name="connsiteX757" fmla="*/ 1718609 w 1803400"/>
              <a:gd name="connsiteY757" fmla="*/ 615891 h 838200"/>
              <a:gd name="connsiteX758" fmla="*/ 1719309 w 1803400"/>
              <a:gd name="connsiteY758" fmla="*/ 614245 h 838200"/>
              <a:gd name="connsiteX759" fmla="*/ 1719776 w 1803400"/>
              <a:gd name="connsiteY759" fmla="*/ 612598 h 838200"/>
              <a:gd name="connsiteX760" fmla="*/ 1720944 w 1803400"/>
              <a:gd name="connsiteY760" fmla="*/ 611187 h 838200"/>
              <a:gd name="connsiteX761" fmla="*/ 1721644 w 1803400"/>
              <a:gd name="connsiteY761" fmla="*/ 610247 h 838200"/>
              <a:gd name="connsiteX762" fmla="*/ 1723045 w 1803400"/>
              <a:gd name="connsiteY762" fmla="*/ 608835 h 838200"/>
              <a:gd name="connsiteX763" fmla="*/ 1723979 w 1803400"/>
              <a:gd name="connsiteY763" fmla="*/ 608130 h 838200"/>
              <a:gd name="connsiteX764" fmla="*/ 1725379 w 1803400"/>
              <a:gd name="connsiteY764" fmla="*/ 606954 h 838200"/>
              <a:gd name="connsiteX765" fmla="*/ 1726780 w 1803400"/>
              <a:gd name="connsiteY765" fmla="*/ 606484 h 838200"/>
              <a:gd name="connsiteX766" fmla="*/ 1727947 w 1803400"/>
              <a:gd name="connsiteY766" fmla="*/ 605778 h 838200"/>
              <a:gd name="connsiteX767" fmla="*/ 1729581 w 1803400"/>
              <a:gd name="connsiteY767" fmla="*/ 605308 h 838200"/>
              <a:gd name="connsiteX768" fmla="*/ 1035178 w 1803400"/>
              <a:gd name="connsiteY768" fmla="*/ 604837 h 838200"/>
              <a:gd name="connsiteX769" fmla="*/ 1036731 w 1803400"/>
              <a:gd name="connsiteY769" fmla="*/ 605071 h 838200"/>
              <a:gd name="connsiteX770" fmla="*/ 1038283 w 1803400"/>
              <a:gd name="connsiteY770" fmla="*/ 605071 h 838200"/>
              <a:gd name="connsiteX771" fmla="*/ 1039614 w 1803400"/>
              <a:gd name="connsiteY771" fmla="*/ 605538 h 838200"/>
              <a:gd name="connsiteX772" fmla="*/ 1041167 w 1803400"/>
              <a:gd name="connsiteY772" fmla="*/ 606005 h 838200"/>
              <a:gd name="connsiteX773" fmla="*/ 1042276 w 1803400"/>
              <a:gd name="connsiteY773" fmla="*/ 606705 h 838200"/>
              <a:gd name="connsiteX774" fmla="*/ 1043606 w 1803400"/>
              <a:gd name="connsiteY774" fmla="*/ 607172 h 838200"/>
              <a:gd name="connsiteX775" fmla="*/ 1044715 w 1803400"/>
              <a:gd name="connsiteY775" fmla="*/ 608339 h 838200"/>
              <a:gd name="connsiteX776" fmla="*/ 1045824 w 1803400"/>
              <a:gd name="connsiteY776" fmla="*/ 609039 h 838200"/>
              <a:gd name="connsiteX777" fmla="*/ 1046933 w 1803400"/>
              <a:gd name="connsiteY777" fmla="*/ 610440 h 838200"/>
              <a:gd name="connsiteX778" fmla="*/ 1047820 w 1803400"/>
              <a:gd name="connsiteY778" fmla="*/ 611374 h 838200"/>
              <a:gd name="connsiteX779" fmla="*/ 1048929 w 1803400"/>
              <a:gd name="connsiteY779" fmla="*/ 612775 h 838200"/>
              <a:gd name="connsiteX780" fmla="*/ 1049373 w 1803400"/>
              <a:gd name="connsiteY780" fmla="*/ 614409 h 838200"/>
              <a:gd name="connsiteX781" fmla="*/ 1050038 w 1803400"/>
              <a:gd name="connsiteY781" fmla="*/ 615810 h 838200"/>
              <a:gd name="connsiteX782" fmla="*/ 1050260 w 1803400"/>
              <a:gd name="connsiteY782" fmla="*/ 617210 h 838200"/>
              <a:gd name="connsiteX783" fmla="*/ 1050703 w 1803400"/>
              <a:gd name="connsiteY783" fmla="*/ 618845 h 838200"/>
              <a:gd name="connsiteX784" fmla="*/ 1050925 w 1803400"/>
              <a:gd name="connsiteY784" fmla="*/ 620479 h 838200"/>
              <a:gd name="connsiteX785" fmla="*/ 1050703 w 1803400"/>
              <a:gd name="connsiteY785" fmla="*/ 621880 h 838200"/>
              <a:gd name="connsiteX786" fmla="*/ 1050703 w 1803400"/>
              <a:gd name="connsiteY786" fmla="*/ 623280 h 838200"/>
              <a:gd name="connsiteX787" fmla="*/ 1050260 w 1803400"/>
              <a:gd name="connsiteY787" fmla="*/ 624914 h 838200"/>
              <a:gd name="connsiteX788" fmla="*/ 1049816 w 1803400"/>
              <a:gd name="connsiteY788" fmla="*/ 626315 h 838200"/>
              <a:gd name="connsiteX789" fmla="*/ 1049373 w 1803400"/>
              <a:gd name="connsiteY789" fmla="*/ 627949 h 838200"/>
              <a:gd name="connsiteX790" fmla="*/ 1048486 w 1803400"/>
              <a:gd name="connsiteY790" fmla="*/ 629117 h 838200"/>
              <a:gd name="connsiteX791" fmla="*/ 1047820 w 1803400"/>
              <a:gd name="connsiteY791" fmla="*/ 630284 h 838200"/>
              <a:gd name="connsiteX792" fmla="*/ 1046933 w 1803400"/>
              <a:gd name="connsiteY792" fmla="*/ 631451 h 838200"/>
              <a:gd name="connsiteX793" fmla="*/ 1045824 w 1803400"/>
              <a:gd name="connsiteY793" fmla="*/ 632618 h 838200"/>
              <a:gd name="connsiteX794" fmla="*/ 1044493 w 1803400"/>
              <a:gd name="connsiteY794" fmla="*/ 633786 h 838200"/>
              <a:gd name="connsiteX795" fmla="*/ 1043384 w 1803400"/>
              <a:gd name="connsiteY795" fmla="*/ 634486 h 838200"/>
              <a:gd name="connsiteX796" fmla="*/ 1041832 w 1803400"/>
              <a:gd name="connsiteY796" fmla="*/ 635187 h 838200"/>
              <a:gd name="connsiteX797" fmla="*/ 1040501 w 1803400"/>
              <a:gd name="connsiteY797" fmla="*/ 635887 h 838200"/>
              <a:gd name="connsiteX798" fmla="*/ 1038949 w 1803400"/>
              <a:gd name="connsiteY798" fmla="*/ 636354 h 838200"/>
              <a:gd name="connsiteX799" fmla="*/ 1037618 w 1803400"/>
              <a:gd name="connsiteY799" fmla="*/ 636587 h 838200"/>
              <a:gd name="connsiteX800" fmla="*/ 1036066 w 1803400"/>
              <a:gd name="connsiteY800" fmla="*/ 636587 h 838200"/>
              <a:gd name="connsiteX801" fmla="*/ 1034735 w 1803400"/>
              <a:gd name="connsiteY801" fmla="*/ 636587 h 838200"/>
              <a:gd name="connsiteX802" fmla="*/ 1033182 w 1803400"/>
              <a:gd name="connsiteY802" fmla="*/ 636354 h 838200"/>
              <a:gd name="connsiteX803" fmla="*/ 1031852 w 1803400"/>
              <a:gd name="connsiteY803" fmla="*/ 636120 h 838200"/>
              <a:gd name="connsiteX804" fmla="*/ 1030521 w 1803400"/>
              <a:gd name="connsiteY804" fmla="*/ 635420 h 838200"/>
              <a:gd name="connsiteX805" fmla="*/ 1029190 w 1803400"/>
              <a:gd name="connsiteY805" fmla="*/ 634953 h 838200"/>
              <a:gd name="connsiteX806" fmla="*/ 1027859 w 1803400"/>
              <a:gd name="connsiteY806" fmla="*/ 634253 h 838200"/>
              <a:gd name="connsiteX807" fmla="*/ 1026750 w 1803400"/>
              <a:gd name="connsiteY807" fmla="*/ 633319 h 838200"/>
              <a:gd name="connsiteX808" fmla="*/ 1025420 w 1803400"/>
              <a:gd name="connsiteY808" fmla="*/ 632385 h 838200"/>
              <a:gd name="connsiteX809" fmla="*/ 1024533 w 1803400"/>
              <a:gd name="connsiteY809" fmla="*/ 631218 h 838200"/>
              <a:gd name="connsiteX810" fmla="*/ 1023424 w 1803400"/>
              <a:gd name="connsiteY810" fmla="*/ 630050 h 838200"/>
              <a:gd name="connsiteX811" fmla="*/ 1022758 w 1803400"/>
              <a:gd name="connsiteY811" fmla="*/ 628650 h 838200"/>
              <a:gd name="connsiteX812" fmla="*/ 1021871 w 1803400"/>
              <a:gd name="connsiteY812" fmla="*/ 627249 h 838200"/>
              <a:gd name="connsiteX813" fmla="*/ 1021428 w 1803400"/>
              <a:gd name="connsiteY813" fmla="*/ 625848 h 838200"/>
              <a:gd name="connsiteX814" fmla="*/ 1020984 w 1803400"/>
              <a:gd name="connsiteY814" fmla="*/ 624214 h 838200"/>
              <a:gd name="connsiteX815" fmla="*/ 1020762 w 1803400"/>
              <a:gd name="connsiteY815" fmla="*/ 622813 h 838200"/>
              <a:gd name="connsiteX816" fmla="*/ 1020762 w 1803400"/>
              <a:gd name="connsiteY816" fmla="*/ 621179 h 838200"/>
              <a:gd name="connsiteX817" fmla="*/ 1020762 w 1803400"/>
              <a:gd name="connsiteY817" fmla="*/ 619778 h 838200"/>
              <a:gd name="connsiteX818" fmla="*/ 1020984 w 1803400"/>
              <a:gd name="connsiteY818" fmla="*/ 618144 h 838200"/>
              <a:gd name="connsiteX819" fmla="*/ 1021206 w 1803400"/>
              <a:gd name="connsiteY819" fmla="*/ 616743 h 838200"/>
              <a:gd name="connsiteX820" fmla="*/ 1021649 w 1803400"/>
              <a:gd name="connsiteY820" fmla="*/ 615109 h 838200"/>
              <a:gd name="connsiteX821" fmla="*/ 1022315 w 1803400"/>
              <a:gd name="connsiteY821" fmla="*/ 613942 h 838200"/>
              <a:gd name="connsiteX822" fmla="*/ 1022980 w 1803400"/>
              <a:gd name="connsiteY822" fmla="*/ 612541 h 838200"/>
              <a:gd name="connsiteX823" fmla="*/ 1023645 w 1803400"/>
              <a:gd name="connsiteY823" fmla="*/ 611141 h 838200"/>
              <a:gd name="connsiteX824" fmla="*/ 1024754 w 1803400"/>
              <a:gd name="connsiteY824" fmla="*/ 610207 h 838200"/>
              <a:gd name="connsiteX825" fmla="*/ 1025642 w 1803400"/>
              <a:gd name="connsiteY825" fmla="*/ 609039 h 838200"/>
              <a:gd name="connsiteX826" fmla="*/ 1026972 w 1803400"/>
              <a:gd name="connsiteY826" fmla="*/ 608106 h 838200"/>
              <a:gd name="connsiteX827" fmla="*/ 1028303 w 1803400"/>
              <a:gd name="connsiteY827" fmla="*/ 606938 h 838200"/>
              <a:gd name="connsiteX828" fmla="*/ 1029412 w 1803400"/>
              <a:gd name="connsiteY828" fmla="*/ 606471 h 838200"/>
              <a:gd name="connsiteX829" fmla="*/ 1030964 w 1803400"/>
              <a:gd name="connsiteY829" fmla="*/ 605538 h 838200"/>
              <a:gd name="connsiteX830" fmla="*/ 1032517 w 1803400"/>
              <a:gd name="connsiteY830" fmla="*/ 605304 h 838200"/>
              <a:gd name="connsiteX831" fmla="*/ 1033848 w 1803400"/>
              <a:gd name="connsiteY831" fmla="*/ 605071 h 838200"/>
              <a:gd name="connsiteX832" fmla="*/ 1762289 w 1803400"/>
              <a:gd name="connsiteY832" fmla="*/ 541337 h 838200"/>
              <a:gd name="connsiteX833" fmla="*/ 1763620 w 1803400"/>
              <a:gd name="connsiteY833" fmla="*/ 541337 h 838200"/>
              <a:gd name="connsiteX834" fmla="*/ 1765172 w 1803400"/>
              <a:gd name="connsiteY834" fmla="*/ 541337 h 838200"/>
              <a:gd name="connsiteX835" fmla="*/ 1766725 w 1803400"/>
              <a:gd name="connsiteY835" fmla="*/ 541337 h 838200"/>
              <a:gd name="connsiteX836" fmla="*/ 1768277 w 1803400"/>
              <a:gd name="connsiteY836" fmla="*/ 541784 h 838200"/>
              <a:gd name="connsiteX837" fmla="*/ 1769830 w 1803400"/>
              <a:gd name="connsiteY837" fmla="*/ 542231 h 838200"/>
              <a:gd name="connsiteX838" fmla="*/ 1770939 w 1803400"/>
              <a:gd name="connsiteY838" fmla="*/ 542901 h 838200"/>
              <a:gd name="connsiteX839" fmla="*/ 1772269 w 1803400"/>
              <a:gd name="connsiteY839" fmla="*/ 543348 h 838200"/>
              <a:gd name="connsiteX840" fmla="*/ 1773600 w 1803400"/>
              <a:gd name="connsiteY840" fmla="*/ 544465 h 838200"/>
              <a:gd name="connsiteX841" fmla="*/ 1774709 w 1803400"/>
              <a:gd name="connsiteY841" fmla="*/ 545582 h 838200"/>
              <a:gd name="connsiteX842" fmla="*/ 1775818 w 1803400"/>
              <a:gd name="connsiteY842" fmla="*/ 546476 h 838200"/>
              <a:gd name="connsiteX843" fmla="*/ 1776483 w 1803400"/>
              <a:gd name="connsiteY843" fmla="*/ 547593 h 838200"/>
              <a:gd name="connsiteX844" fmla="*/ 1777592 w 1803400"/>
              <a:gd name="connsiteY844" fmla="*/ 548710 h 838200"/>
              <a:gd name="connsiteX845" fmla="*/ 1778036 w 1803400"/>
              <a:gd name="connsiteY845" fmla="*/ 550051 h 838200"/>
              <a:gd name="connsiteX846" fmla="*/ 1778479 w 1803400"/>
              <a:gd name="connsiteY846" fmla="*/ 551392 h 838200"/>
              <a:gd name="connsiteX847" fmla="*/ 1778923 w 1803400"/>
              <a:gd name="connsiteY847" fmla="*/ 552732 h 838200"/>
              <a:gd name="connsiteX848" fmla="*/ 1779366 w 1803400"/>
              <a:gd name="connsiteY848" fmla="*/ 554296 h 838200"/>
              <a:gd name="connsiteX849" fmla="*/ 1779588 w 1803400"/>
              <a:gd name="connsiteY849" fmla="*/ 555637 h 838200"/>
              <a:gd name="connsiteX850" fmla="*/ 1779588 w 1803400"/>
              <a:gd name="connsiteY850" fmla="*/ 557201 h 838200"/>
              <a:gd name="connsiteX851" fmla="*/ 1779366 w 1803400"/>
              <a:gd name="connsiteY851" fmla="*/ 558541 h 838200"/>
              <a:gd name="connsiteX852" fmla="*/ 1778923 w 1803400"/>
              <a:gd name="connsiteY852" fmla="*/ 560105 h 838200"/>
              <a:gd name="connsiteX853" fmla="*/ 1778479 w 1803400"/>
              <a:gd name="connsiteY853" fmla="*/ 561669 h 838200"/>
              <a:gd name="connsiteX854" fmla="*/ 1778036 w 1803400"/>
              <a:gd name="connsiteY854" fmla="*/ 563010 h 838200"/>
              <a:gd name="connsiteX855" fmla="*/ 1777370 w 1803400"/>
              <a:gd name="connsiteY855" fmla="*/ 564351 h 838200"/>
              <a:gd name="connsiteX856" fmla="*/ 1776483 w 1803400"/>
              <a:gd name="connsiteY856" fmla="*/ 565691 h 838200"/>
              <a:gd name="connsiteX857" fmla="*/ 1775596 w 1803400"/>
              <a:gd name="connsiteY857" fmla="*/ 566808 h 838200"/>
              <a:gd name="connsiteX858" fmla="*/ 1774487 w 1803400"/>
              <a:gd name="connsiteY858" fmla="*/ 567702 h 838200"/>
              <a:gd name="connsiteX859" fmla="*/ 1773156 w 1803400"/>
              <a:gd name="connsiteY859" fmla="*/ 568819 h 838200"/>
              <a:gd name="connsiteX860" fmla="*/ 1772047 w 1803400"/>
              <a:gd name="connsiteY860" fmla="*/ 569489 h 838200"/>
              <a:gd name="connsiteX861" fmla="*/ 1770717 w 1803400"/>
              <a:gd name="connsiteY861" fmla="*/ 570383 h 838200"/>
              <a:gd name="connsiteX862" fmla="*/ 1769386 w 1803400"/>
              <a:gd name="connsiteY862" fmla="*/ 570830 h 838200"/>
              <a:gd name="connsiteX863" fmla="*/ 1768277 w 1803400"/>
              <a:gd name="connsiteY863" fmla="*/ 571053 h 838200"/>
              <a:gd name="connsiteX864" fmla="*/ 1766725 w 1803400"/>
              <a:gd name="connsiteY864" fmla="*/ 571500 h 838200"/>
              <a:gd name="connsiteX865" fmla="*/ 1765172 w 1803400"/>
              <a:gd name="connsiteY865" fmla="*/ 571500 h 838200"/>
              <a:gd name="connsiteX866" fmla="*/ 1763620 w 1803400"/>
              <a:gd name="connsiteY866" fmla="*/ 571500 h 838200"/>
              <a:gd name="connsiteX867" fmla="*/ 1762289 w 1803400"/>
              <a:gd name="connsiteY867" fmla="*/ 571500 h 838200"/>
              <a:gd name="connsiteX868" fmla="*/ 1760736 w 1803400"/>
              <a:gd name="connsiteY868" fmla="*/ 571053 h 838200"/>
              <a:gd name="connsiteX869" fmla="*/ 1759406 w 1803400"/>
              <a:gd name="connsiteY869" fmla="*/ 570830 h 838200"/>
              <a:gd name="connsiteX870" fmla="*/ 1757853 w 1803400"/>
              <a:gd name="connsiteY870" fmla="*/ 569936 h 838200"/>
              <a:gd name="connsiteX871" fmla="*/ 1756744 w 1803400"/>
              <a:gd name="connsiteY871" fmla="*/ 569266 h 838200"/>
              <a:gd name="connsiteX872" fmla="*/ 1755413 w 1803400"/>
              <a:gd name="connsiteY872" fmla="*/ 568596 h 838200"/>
              <a:gd name="connsiteX873" fmla="*/ 1754083 w 1803400"/>
              <a:gd name="connsiteY873" fmla="*/ 567479 h 838200"/>
              <a:gd name="connsiteX874" fmla="*/ 1753196 w 1803400"/>
              <a:gd name="connsiteY874" fmla="*/ 566585 h 838200"/>
              <a:gd name="connsiteX875" fmla="*/ 1752530 w 1803400"/>
              <a:gd name="connsiteY875" fmla="*/ 565468 h 838200"/>
              <a:gd name="connsiteX876" fmla="*/ 1751643 w 1803400"/>
              <a:gd name="connsiteY876" fmla="*/ 564127 h 838200"/>
              <a:gd name="connsiteX877" fmla="*/ 1750978 w 1803400"/>
              <a:gd name="connsiteY877" fmla="*/ 563010 h 838200"/>
              <a:gd name="connsiteX878" fmla="*/ 1750312 w 1803400"/>
              <a:gd name="connsiteY878" fmla="*/ 561446 h 838200"/>
              <a:gd name="connsiteX879" fmla="*/ 1749869 w 1803400"/>
              <a:gd name="connsiteY879" fmla="*/ 560105 h 838200"/>
              <a:gd name="connsiteX880" fmla="*/ 1749647 w 1803400"/>
              <a:gd name="connsiteY880" fmla="*/ 558541 h 838200"/>
              <a:gd name="connsiteX881" fmla="*/ 1749425 w 1803400"/>
              <a:gd name="connsiteY881" fmla="*/ 557201 h 838200"/>
              <a:gd name="connsiteX882" fmla="*/ 1749425 w 1803400"/>
              <a:gd name="connsiteY882" fmla="*/ 555860 h 838200"/>
              <a:gd name="connsiteX883" fmla="*/ 1749647 w 1803400"/>
              <a:gd name="connsiteY883" fmla="*/ 554296 h 838200"/>
              <a:gd name="connsiteX884" fmla="*/ 1749869 w 1803400"/>
              <a:gd name="connsiteY884" fmla="*/ 552732 h 838200"/>
              <a:gd name="connsiteX885" fmla="*/ 1750312 w 1803400"/>
              <a:gd name="connsiteY885" fmla="*/ 551392 h 838200"/>
              <a:gd name="connsiteX886" fmla="*/ 1750978 w 1803400"/>
              <a:gd name="connsiteY886" fmla="*/ 549828 h 838200"/>
              <a:gd name="connsiteX887" fmla="*/ 1751643 w 1803400"/>
              <a:gd name="connsiteY887" fmla="*/ 548487 h 838200"/>
              <a:gd name="connsiteX888" fmla="*/ 1752530 w 1803400"/>
              <a:gd name="connsiteY888" fmla="*/ 547146 h 838200"/>
              <a:gd name="connsiteX889" fmla="*/ 1753417 w 1803400"/>
              <a:gd name="connsiteY889" fmla="*/ 546253 h 838200"/>
              <a:gd name="connsiteX890" fmla="*/ 1754526 w 1803400"/>
              <a:gd name="connsiteY890" fmla="*/ 545136 h 838200"/>
              <a:gd name="connsiteX891" fmla="*/ 1755635 w 1803400"/>
              <a:gd name="connsiteY891" fmla="*/ 544242 h 838200"/>
              <a:gd name="connsiteX892" fmla="*/ 1756966 w 1803400"/>
              <a:gd name="connsiteY892" fmla="*/ 543348 h 838200"/>
              <a:gd name="connsiteX893" fmla="*/ 1758297 w 1803400"/>
              <a:gd name="connsiteY893" fmla="*/ 542678 h 838200"/>
              <a:gd name="connsiteX894" fmla="*/ 1759406 w 1803400"/>
              <a:gd name="connsiteY894" fmla="*/ 542231 h 838200"/>
              <a:gd name="connsiteX895" fmla="*/ 1760958 w 1803400"/>
              <a:gd name="connsiteY895" fmla="*/ 541784 h 838200"/>
              <a:gd name="connsiteX896" fmla="*/ 1005006 w 1803400"/>
              <a:gd name="connsiteY896" fmla="*/ 541337 h 838200"/>
              <a:gd name="connsiteX897" fmla="*/ 1006357 w 1803400"/>
              <a:gd name="connsiteY897" fmla="*/ 541337 h 838200"/>
              <a:gd name="connsiteX898" fmla="*/ 1007933 w 1803400"/>
              <a:gd name="connsiteY898" fmla="*/ 541572 h 838200"/>
              <a:gd name="connsiteX899" fmla="*/ 1009508 w 1803400"/>
              <a:gd name="connsiteY899" fmla="*/ 541808 h 838200"/>
              <a:gd name="connsiteX900" fmla="*/ 1010634 w 1803400"/>
              <a:gd name="connsiteY900" fmla="*/ 542278 h 838200"/>
              <a:gd name="connsiteX901" fmla="*/ 1012210 w 1803400"/>
              <a:gd name="connsiteY901" fmla="*/ 542748 h 838200"/>
              <a:gd name="connsiteX902" fmla="*/ 1013560 w 1803400"/>
              <a:gd name="connsiteY902" fmla="*/ 543689 h 838200"/>
              <a:gd name="connsiteX903" fmla="*/ 1014686 w 1803400"/>
              <a:gd name="connsiteY903" fmla="*/ 544395 h 838200"/>
              <a:gd name="connsiteX904" fmla="*/ 1015811 w 1803400"/>
              <a:gd name="connsiteY904" fmla="*/ 545335 h 838200"/>
              <a:gd name="connsiteX905" fmla="*/ 1016712 w 1803400"/>
              <a:gd name="connsiteY905" fmla="*/ 546276 h 838200"/>
              <a:gd name="connsiteX906" fmla="*/ 1017837 w 1803400"/>
              <a:gd name="connsiteY906" fmla="*/ 547687 h 838200"/>
              <a:gd name="connsiteX907" fmla="*/ 1018512 w 1803400"/>
              <a:gd name="connsiteY907" fmla="*/ 548863 h 838200"/>
              <a:gd name="connsiteX908" fmla="*/ 1019413 w 1803400"/>
              <a:gd name="connsiteY908" fmla="*/ 550274 h 838200"/>
              <a:gd name="connsiteX909" fmla="*/ 1020088 w 1803400"/>
              <a:gd name="connsiteY909" fmla="*/ 551921 h 838200"/>
              <a:gd name="connsiteX910" fmla="*/ 1020313 w 1803400"/>
              <a:gd name="connsiteY910" fmla="*/ 553567 h 838200"/>
              <a:gd name="connsiteX911" fmla="*/ 1020763 w 1803400"/>
              <a:gd name="connsiteY911" fmla="*/ 554978 h 838200"/>
              <a:gd name="connsiteX912" fmla="*/ 1020763 w 1803400"/>
              <a:gd name="connsiteY912" fmla="*/ 556389 h 838200"/>
              <a:gd name="connsiteX913" fmla="*/ 1020763 w 1803400"/>
              <a:gd name="connsiteY913" fmla="*/ 558035 h 838200"/>
              <a:gd name="connsiteX914" fmla="*/ 1020763 w 1803400"/>
              <a:gd name="connsiteY914" fmla="*/ 559682 h 838200"/>
              <a:gd name="connsiteX915" fmla="*/ 1020313 w 1803400"/>
              <a:gd name="connsiteY915" fmla="*/ 561093 h 838200"/>
              <a:gd name="connsiteX916" fmla="*/ 1020088 w 1803400"/>
              <a:gd name="connsiteY916" fmla="*/ 562504 h 838200"/>
              <a:gd name="connsiteX917" fmla="*/ 1019638 w 1803400"/>
              <a:gd name="connsiteY917" fmla="*/ 564150 h 838200"/>
              <a:gd name="connsiteX918" fmla="*/ 1018737 w 1803400"/>
              <a:gd name="connsiteY918" fmla="*/ 565561 h 838200"/>
              <a:gd name="connsiteX919" fmla="*/ 1018062 w 1803400"/>
              <a:gd name="connsiteY919" fmla="*/ 566502 h 838200"/>
              <a:gd name="connsiteX920" fmla="*/ 1017162 w 1803400"/>
              <a:gd name="connsiteY920" fmla="*/ 567913 h 838200"/>
              <a:gd name="connsiteX921" fmla="*/ 1016036 w 1803400"/>
              <a:gd name="connsiteY921" fmla="*/ 568854 h 838200"/>
              <a:gd name="connsiteX922" fmla="*/ 1014911 w 1803400"/>
              <a:gd name="connsiteY922" fmla="*/ 570030 h 838200"/>
              <a:gd name="connsiteX923" fmla="*/ 1013785 w 1803400"/>
              <a:gd name="connsiteY923" fmla="*/ 570735 h 838200"/>
              <a:gd name="connsiteX924" fmla="*/ 1012435 w 1803400"/>
              <a:gd name="connsiteY924" fmla="*/ 571676 h 838200"/>
              <a:gd name="connsiteX925" fmla="*/ 1010859 w 1803400"/>
              <a:gd name="connsiteY925" fmla="*/ 572147 h 838200"/>
              <a:gd name="connsiteX926" fmla="*/ 1009508 w 1803400"/>
              <a:gd name="connsiteY926" fmla="*/ 572617 h 838200"/>
              <a:gd name="connsiteX927" fmla="*/ 1007933 w 1803400"/>
              <a:gd name="connsiteY927" fmla="*/ 572852 h 838200"/>
              <a:gd name="connsiteX928" fmla="*/ 1006357 w 1803400"/>
              <a:gd name="connsiteY928" fmla="*/ 573087 h 838200"/>
              <a:gd name="connsiteX929" fmla="*/ 1004781 w 1803400"/>
              <a:gd name="connsiteY929" fmla="*/ 573087 h 838200"/>
              <a:gd name="connsiteX930" fmla="*/ 1003656 w 1803400"/>
              <a:gd name="connsiteY930" fmla="*/ 572852 h 838200"/>
              <a:gd name="connsiteX931" fmla="*/ 1002080 w 1803400"/>
              <a:gd name="connsiteY931" fmla="*/ 572617 h 838200"/>
              <a:gd name="connsiteX932" fmla="*/ 1000505 w 1803400"/>
              <a:gd name="connsiteY932" fmla="*/ 572382 h 838200"/>
              <a:gd name="connsiteX933" fmla="*/ 999154 w 1803400"/>
              <a:gd name="connsiteY933" fmla="*/ 571676 h 838200"/>
              <a:gd name="connsiteX934" fmla="*/ 998028 w 1803400"/>
              <a:gd name="connsiteY934" fmla="*/ 570971 h 838200"/>
              <a:gd name="connsiteX935" fmla="*/ 996678 w 1803400"/>
              <a:gd name="connsiteY935" fmla="*/ 570265 h 838200"/>
              <a:gd name="connsiteX936" fmla="*/ 995552 w 1803400"/>
              <a:gd name="connsiteY936" fmla="*/ 569089 h 838200"/>
              <a:gd name="connsiteX937" fmla="*/ 994652 w 1803400"/>
              <a:gd name="connsiteY937" fmla="*/ 568148 h 838200"/>
              <a:gd name="connsiteX938" fmla="*/ 993527 w 1803400"/>
              <a:gd name="connsiteY938" fmla="*/ 566737 h 838200"/>
              <a:gd name="connsiteX939" fmla="*/ 992626 w 1803400"/>
              <a:gd name="connsiteY939" fmla="*/ 565797 h 838200"/>
              <a:gd name="connsiteX940" fmla="*/ 992176 w 1803400"/>
              <a:gd name="connsiteY940" fmla="*/ 564150 h 838200"/>
              <a:gd name="connsiteX941" fmla="*/ 991276 w 1803400"/>
              <a:gd name="connsiteY941" fmla="*/ 562739 h 838200"/>
              <a:gd name="connsiteX942" fmla="*/ 990825 w 1803400"/>
              <a:gd name="connsiteY942" fmla="*/ 561093 h 838200"/>
              <a:gd name="connsiteX943" fmla="*/ 990600 w 1803400"/>
              <a:gd name="connsiteY943" fmla="*/ 559682 h 838200"/>
              <a:gd name="connsiteX944" fmla="*/ 990600 w 1803400"/>
              <a:gd name="connsiteY944" fmla="*/ 558035 h 838200"/>
              <a:gd name="connsiteX945" fmla="*/ 990600 w 1803400"/>
              <a:gd name="connsiteY945" fmla="*/ 556389 h 838200"/>
              <a:gd name="connsiteX946" fmla="*/ 990600 w 1803400"/>
              <a:gd name="connsiteY946" fmla="*/ 554743 h 838200"/>
              <a:gd name="connsiteX947" fmla="*/ 990825 w 1803400"/>
              <a:gd name="connsiteY947" fmla="*/ 553567 h 838200"/>
              <a:gd name="connsiteX948" fmla="*/ 991276 w 1803400"/>
              <a:gd name="connsiteY948" fmla="*/ 551921 h 838200"/>
              <a:gd name="connsiteX949" fmla="*/ 991726 w 1803400"/>
              <a:gd name="connsiteY949" fmla="*/ 550509 h 838200"/>
              <a:gd name="connsiteX950" fmla="*/ 992626 w 1803400"/>
              <a:gd name="connsiteY950" fmla="*/ 549334 h 838200"/>
              <a:gd name="connsiteX951" fmla="*/ 993301 w 1803400"/>
              <a:gd name="connsiteY951" fmla="*/ 547922 h 838200"/>
              <a:gd name="connsiteX952" fmla="*/ 994427 w 1803400"/>
              <a:gd name="connsiteY952" fmla="*/ 546747 h 838200"/>
              <a:gd name="connsiteX953" fmla="*/ 995327 w 1803400"/>
              <a:gd name="connsiteY953" fmla="*/ 545571 h 838200"/>
              <a:gd name="connsiteX954" fmla="*/ 996453 w 1803400"/>
              <a:gd name="connsiteY954" fmla="*/ 544630 h 838200"/>
              <a:gd name="connsiteX955" fmla="*/ 997803 w 1803400"/>
              <a:gd name="connsiteY955" fmla="*/ 543689 h 838200"/>
              <a:gd name="connsiteX956" fmla="*/ 998929 w 1803400"/>
              <a:gd name="connsiteY956" fmla="*/ 542748 h 838200"/>
              <a:gd name="connsiteX957" fmla="*/ 1000505 w 1803400"/>
              <a:gd name="connsiteY957" fmla="*/ 542278 h 838200"/>
              <a:gd name="connsiteX958" fmla="*/ 1002080 w 1803400"/>
              <a:gd name="connsiteY958" fmla="*/ 541808 h 838200"/>
              <a:gd name="connsiteX959" fmla="*/ 1003656 w 1803400"/>
              <a:gd name="connsiteY959" fmla="*/ 541572 h 838200"/>
              <a:gd name="connsiteX960" fmla="*/ 1781747 w 1803400"/>
              <a:gd name="connsiteY960" fmla="*/ 474662 h 838200"/>
              <a:gd name="connsiteX961" fmla="*/ 1783299 w 1803400"/>
              <a:gd name="connsiteY961" fmla="*/ 474884 h 838200"/>
              <a:gd name="connsiteX962" fmla="*/ 1784630 w 1803400"/>
              <a:gd name="connsiteY962" fmla="*/ 474884 h 838200"/>
              <a:gd name="connsiteX963" fmla="*/ 1786183 w 1803400"/>
              <a:gd name="connsiteY963" fmla="*/ 475328 h 838200"/>
              <a:gd name="connsiteX964" fmla="*/ 1787513 w 1803400"/>
              <a:gd name="connsiteY964" fmla="*/ 475771 h 838200"/>
              <a:gd name="connsiteX965" fmla="*/ 1789066 w 1803400"/>
              <a:gd name="connsiteY965" fmla="*/ 476437 h 838200"/>
              <a:gd name="connsiteX966" fmla="*/ 1790175 w 1803400"/>
              <a:gd name="connsiteY966" fmla="*/ 477102 h 838200"/>
              <a:gd name="connsiteX967" fmla="*/ 1791506 w 1803400"/>
              <a:gd name="connsiteY967" fmla="*/ 477767 h 838200"/>
              <a:gd name="connsiteX968" fmla="*/ 1792393 w 1803400"/>
              <a:gd name="connsiteY968" fmla="*/ 478876 h 838200"/>
              <a:gd name="connsiteX969" fmla="*/ 1793502 w 1803400"/>
              <a:gd name="connsiteY969" fmla="*/ 479763 h 838200"/>
              <a:gd name="connsiteX970" fmla="*/ 1794167 w 1803400"/>
              <a:gd name="connsiteY970" fmla="*/ 481094 h 838200"/>
              <a:gd name="connsiteX971" fmla="*/ 1795054 w 1803400"/>
              <a:gd name="connsiteY971" fmla="*/ 482425 h 838200"/>
              <a:gd name="connsiteX972" fmla="*/ 1795720 w 1803400"/>
              <a:gd name="connsiteY972" fmla="*/ 483534 h 838200"/>
              <a:gd name="connsiteX973" fmla="*/ 1796163 w 1803400"/>
              <a:gd name="connsiteY973" fmla="*/ 484864 h 838200"/>
              <a:gd name="connsiteX974" fmla="*/ 1796828 w 1803400"/>
              <a:gd name="connsiteY974" fmla="*/ 486417 h 838200"/>
              <a:gd name="connsiteX975" fmla="*/ 1797050 w 1803400"/>
              <a:gd name="connsiteY975" fmla="*/ 487969 h 838200"/>
              <a:gd name="connsiteX976" fmla="*/ 1797050 w 1803400"/>
              <a:gd name="connsiteY976" fmla="*/ 489300 h 838200"/>
              <a:gd name="connsiteX977" fmla="*/ 1797050 w 1803400"/>
              <a:gd name="connsiteY977" fmla="*/ 490853 h 838200"/>
              <a:gd name="connsiteX978" fmla="*/ 1796828 w 1803400"/>
              <a:gd name="connsiteY978" fmla="*/ 492405 h 838200"/>
              <a:gd name="connsiteX979" fmla="*/ 1796607 w 1803400"/>
              <a:gd name="connsiteY979" fmla="*/ 493958 h 838200"/>
              <a:gd name="connsiteX980" fmla="*/ 1795941 w 1803400"/>
              <a:gd name="connsiteY980" fmla="*/ 495067 h 838200"/>
              <a:gd name="connsiteX981" fmla="*/ 1795276 w 1803400"/>
              <a:gd name="connsiteY981" fmla="*/ 496619 h 838200"/>
              <a:gd name="connsiteX982" fmla="*/ 1794832 w 1803400"/>
              <a:gd name="connsiteY982" fmla="*/ 497950 h 838200"/>
              <a:gd name="connsiteX983" fmla="*/ 1793723 w 1803400"/>
              <a:gd name="connsiteY983" fmla="*/ 498837 h 838200"/>
              <a:gd name="connsiteX984" fmla="*/ 1792836 w 1803400"/>
              <a:gd name="connsiteY984" fmla="*/ 500168 h 838200"/>
              <a:gd name="connsiteX985" fmla="*/ 1791727 w 1803400"/>
              <a:gd name="connsiteY985" fmla="*/ 501277 h 838200"/>
              <a:gd name="connsiteX986" fmla="*/ 1790840 w 1803400"/>
              <a:gd name="connsiteY986" fmla="*/ 501942 h 838200"/>
              <a:gd name="connsiteX987" fmla="*/ 1789509 w 1803400"/>
              <a:gd name="connsiteY987" fmla="*/ 502607 h 838200"/>
              <a:gd name="connsiteX988" fmla="*/ 1788179 w 1803400"/>
              <a:gd name="connsiteY988" fmla="*/ 503495 h 838200"/>
              <a:gd name="connsiteX989" fmla="*/ 1786626 w 1803400"/>
              <a:gd name="connsiteY989" fmla="*/ 503938 h 838200"/>
              <a:gd name="connsiteX990" fmla="*/ 1785517 w 1803400"/>
              <a:gd name="connsiteY990" fmla="*/ 504382 h 838200"/>
              <a:gd name="connsiteX991" fmla="*/ 1783965 w 1803400"/>
              <a:gd name="connsiteY991" fmla="*/ 504825 h 838200"/>
              <a:gd name="connsiteX992" fmla="*/ 1782412 w 1803400"/>
              <a:gd name="connsiteY992" fmla="*/ 504825 h 838200"/>
              <a:gd name="connsiteX993" fmla="*/ 1780860 w 1803400"/>
              <a:gd name="connsiteY993" fmla="*/ 504825 h 838200"/>
              <a:gd name="connsiteX994" fmla="*/ 1779529 w 1803400"/>
              <a:gd name="connsiteY994" fmla="*/ 504382 h 838200"/>
              <a:gd name="connsiteX995" fmla="*/ 1777977 w 1803400"/>
              <a:gd name="connsiteY995" fmla="*/ 504160 h 838200"/>
              <a:gd name="connsiteX996" fmla="*/ 1776424 w 1803400"/>
              <a:gd name="connsiteY996" fmla="*/ 503716 h 838200"/>
              <a:gd name="connsiteX997" fmla="*/ 1775093 w 1803400"/>
              <a:gd name="connsiteY997" fmla="*/ 503051 h 838200"/>
              <a:gd name="connsiteX998" fmla="*/ 1773984 w 1803400"/>
              <a:gd name="connsiteY998" fmla="*/ 502164 h 838200"/>
              <a:gd name="connsiteX999" fmla="*/ 1772654 w 1803400"/>
              <a:gd name="connsiteY999" fmla="*/ 501498 h 838200"/>
              <a:gd name="connsiteX1000" fmla="*/ 1771767 w 1803400"/>
              <a:gd name="connsiteY1000" fmla="*/ 500390 h 838200"/>
              <a:gd name="connsiteX1001" fmla="*/ 1770658 w 1803400"/>
              <a:gd name="connsiteY1001" fmla="*/ 499502 h 838200"/>
              <a:gd name="connsiteX1002" fmla="*/ 1769549 w 1803400"/>
              <a:gd name="connsiteY1002" fmla="*/ 498393 h 838200"/>
              <a:gd name="connsiteX1003" fmla="*/ 1768883 w 1803400"/>
              <a:gd name="connsiteY1003" fmla="*/ 497284 h 838200"/>
              <a:gd name="connsiteX1004" fmla="*/ 1768440 w 1803400"/>
              <a:gd name="connsiteY1004" fmla="*/ 495954 h 838200"/>
              <a:gd name="connsiteX1005" fmla="*/ 1767996 w 1803400"/>
              <a:gd name="connsiteY1005" fmla="*/ 494401 h 838200"/>
              <a:gd name="connsiteX1006" fmla="*/ 1767331 w 1803400"/>
              <a:gd name="connsiteY1006" fmla="*/ 493071 h 838200"/>
              <a:gd name="connsiteX1007" fmla="*/ 1767109 w 1803400"/>
              <a:gd name="connsiteY1007" fmla="*/ 491740 h 838200"/>
              <a:gd name="connsiteX1008" fmla="*/ 1766887 w 1803400"/>
              <a:gd name="connsiteY1008" fmla="*/ 490187 h 838200"/>
              <a:gd name="connsiteX1009" fmla="*/ 1767109 w 1803400"/>
              <a:gd name="connsiteY1009" fmla="*/ 488635 h 838200"/>
              <a:gd name="connsiteX1010" fmla="*/ 1767109 w 1803400"/>
              <a:gd name="connsiteY1010" fmla="*/ 487082 h 838200"/>
              <a:gd name="connsiteX1011" fmla="*/ 1767553 w 1803400"/>
              <a:gd name="connsiteY1011" fmla="*/ 485530 h 838200"/>
              <a:gd name="connsiteX1012" fmla="*/ 1768218 w 1803400"/>
              <a:gd name="connsiteY1012" fmla="*/ 484199 h 838200"/>
              <a:gd name="connsiteX1013" fmla="*/ 1768662 w 1803400"/>
              <a:gd name="connsiteY1013" fmla="*/ 482868 h 838200"/>
              <a:gd name="connsiteX1014" fmla="*/ 1769327 w 1803400"/>
              <a:gd name="connsiteY1014" fmla="*/ 481538 h 838200"/>
              <a:gd name="connsiteX1015" fmla="*/ 1770214 w 1803400"/>
              <a:gd name="connsiteY1015" fmla="*/ 480429 h 838200"/>
              <a:gd name="connsiteX1016" fmla="*/ 1771101 w 1803400"/>
              <a:gd name="connsiteY1016" fmla="*/ 479320 h 838200"/>
              <a:gd name="connsiteX1017" fmla="*/ 1772210 w 1803400"/>
              <a:gd name="connsiteY1017" fmla="*/ 478433 h 838200"/>
              <a:gd name="connsiteX1018" fmla="*/ 1773319 w 1803400"/>
              <a:gd name="connsiteY1018" fmla="*/ 477324 h 838200"/>
              <a:gd name="connsiteX1019" fmla="*/ 1774650 w 1803400"/>
              <a:gd name="connsiteY1019" fmla="*/ 476658 h 838200"/>
              <a:gd name="connsiteX1020" fmla="*/ 1775981 w 1803400"/>
              <a:gd name="connsiteY1020" fmla="*/ 475993 h 838200"/>
              <a:gd name="connsiteX1021" fmla="*/ 1777089 w 1803400"/>
              <a:gd name="connsiteY1021" fmla="*/ 475328 h 838200"/>
              <a:gd name="connsiteX1022" fmla="*/ 1778642 w 1803400"/>
              <a:gd name="connsiteY1022" fmla="*/ 475106 h 838200"/>
              <a:gd name="connsiteX1023" fmla="*/ 1780194 w 1803400"/>
              <a:gd name="connsiteY1023" fmla="*/ 474884 h 838200"/>
              <a:gd name="connsiteX1024" fmla="*/ 987659 w 1803400"/>
              <a:gd name="connsiteY1024" fmla="*/ 474662 h 838200"/>
              <a:gd name="connsiteX1025" fmla="*/ 989293 w 1803400"/>
              <a:gd name="connsiteY1025" fmla="*/ 474886 h 838200"/>
              <a:gd name="connsiteX1026" fmla="*/ 990927 w 1803400"/>
              <a:gd name="connsiteY1026" fmla="*/ 475109 h 838200"/>
              <a:gd name="connsiteX1027" fmla="*/ 992561 w 1803400"/>
              <a:gd name="connsiteY1027" fmla="*/ 475333 h 838200"/>
              <a:gd name="connsiteX1028" fmla="*/ 993729 w 1803400"/>
              <a:gd name="connsiteY1028" fmla="*/ 476003 h 838200"/>
              <a:gd name="connsiteX1029" fmla="*/ 995129 w 1803400"/>
              <a:gd name="connsiteY1029" fmla="*/ 476673 h 838200"/>
              <a:gd name="connsiteX1030" fmla="*/ 996530 w 1803400"/>
              <a:gd name="connsiteY1030" fmla="*/ 477343 h 838200"/>
              <a:gd name="connsiteX1031" fmla="*/ 997697 w 1803400"/>
              <a:gd name="connsiteY1031" fmla="*/ 478237 h 838200"/>
              <a:gd name="connsiteX1032" fmla="*/ 998865 w 1803400"/>
              <a:gd name="connsiteY1032" fmla="*/ 479354 h 838200"/>
              <a:gd name="connsiteX1033" fmla="*/ 999798 w 1803400"/>
              <a:gd name="connsiteY1033" fmla="*/ 480471 h 838200"/>
              <a:gd name="connsiteX1034" fmla="*/ 1000732 w 1803400"/>
              <a:gd name="connsiteY1034" fmla="*/ 481589 h 838200"/>
              <a:gd name="connsiteX1035" fmla="*/ 1001433 w 1803400"/>
              <a:gd name="connsiteY1035" fmla="*/ 482929 h 838200"/>
              <a:gd name="connsiteX1036" fmla="*/ 1001900 w 1803400"/>
              <a:gd name="connsiteY1036" fmla="*/ 484270 h 838200"/>
              <a:gd name="connsiteX1037" fmla="*/ 1002600 w 1803400"/>
              <a:gd name="connsiteY1037" fmla="*/ 485610 h 838200"/>
              <a:gd name="connsiteX1038" fmla="*/ 1003067 w 1803400"/>
              <a:gd name="connsiteY1038" fmla="*/ 487174 h 838200"/>
              <a:gd name="connsiteX1039" fmla="*/ 1003067 w 1803400"/>
              <a:gd name="connsiteY1039" fmla="*/ 488738 h 838200"/>
              <a:gd name="connsiteX1040" fmla="*/ 1003300 w 1803400"/>
              <a:gd name="connsiteY1040" fmla="*/ 490302 h 838200"/>
              <a:gd name="connsiteX1041" fmla="*/ 1003067 w 1803400"/>
              <a:gd name="connsiteY1041" fmla="*/ 491866 h 838200"/>
              <a:gd name="connsiteX1042" fmla="*/ 1002833 w 1803400"/>
              <a:gd name="connsiteY1042" fmla="*/ 493207 h 838200"/>
              <a:gd name="connsiteX1043" fmla="*/ 1002600 w 1803400"/>
              <a:gd name="connsiteY1043" fmla="*/ 494547 h 838200"/>
              <a:gd name="connsiteX1044" fmla="*/ 1001666 w 1803400"/>
              <a:gd name="connsiteY1044" fmla="*/ 496111 h 838200"/>
              <a:gd name="connsiteX1045" fmla="*/ 1001199 w 1803400"/>
              <a:gd name="connsiteY1045" fmla="*/ 497229 h 838200"/>
              <a:gd name="connsiteX1046" fmla="*/ 1000499 w 1803400"/>
              <a:gd name="connsiteY1046" fmla="*/ 498569 h 838200"/>
              <a:gd name="connsiteX1047" fmla="*/ 999331 w 1803400"/>
              <a:gd name="connsiteY1047" fmla="*/ 499686 h 838200"/>
              <a:gd name="connsiteX1048" fmla="*/ 998398 w 1803400"/>
              <a:gd name="connsiteY1048" fmla="*/ 500580 h 838200"/>
              <a:gd name="connsiteX1049" fmla="*/ 997230 w 1803400"/>
              <a:gd name="connsiteY1049" fmla="*/ 501697 h 838200"/>
              <a:gd name="connsiteX1050" fmla="*/ 995830 w 1803400"/>
              <a:gd name="connsiteY1050" fmla="*/ 502368 h 838200"/>
              <a:gd name="connsiteX1051" fmla="*/ 994662 w 1803400"/>
              <a:gd name="connsiteY1051" fmla="*/ 503038 h 838200"/>
              <a:gd name="connsiteX1052" fmla="*/ 993262 w 1803400"/>
              <a:gd name="connsiteY1052" fmla="*/ 503932 h 838200"/>
              <a:gd name="connsiteX1053" fmla="*/ 991627 w 1803400"/>
              <a:gd name="connsiteY1053" fmla="*/ 504378 h 838200"/>
              <a:gd name="connsiteX1054" fmla="*/ 989993 w 1803400"/>
              <a:gd name="connsiteY1054" fmla="*/ 504602 h 838200"/>
              <a:gd name="connsiteX1055" fmla="*/ 988593 w 1803400"/>
              <a:gd name="connsiteY1055" fmla="*/ 504825 h 838200"/>
              <a:gd name="connsiteX1056" fmla="*/ 986958 w 1803400"/>
              <a:gd name="connsiteY1056" fmla="*/ 504825 h 838200"/>
              <a:gd name="connsiteX1057" fmla="*/ 985324 w 1803400"/>
              <a:gd name="connsiteY1057" fmla="*/ 504825 h 838200"/>
              <a:gd name="connsiteX1058" fmla="*/ 983690 w 1803400"/>
              <a:gd name="connsiteY1058" fmla="*/ 504602 h 838200"/>
              <a:gd name="connsiteX1059" fmla="*/ 982523 w 1803400"/>
              <a:gd name="connsiteY1059" fmla="*/ 504155 h 838200"/>
              <a:gd name="connsiteX1060" fmla="*/ 980888 w 1803400"/>
              <a:gd name="connsiteY1060" fmla="*/ 503708 h 838200"/>
              <a:gd name="connsiteX1061" fmla="*/ 979488 w 1803400"/>
              <a:gd name="connsiteY1061" fmla="*/ 502814 h 838200"/>
              <a:gd name="connsiteX1062" fmla="*/ 978087 w 1803400"/>
              <a:gd name="connsiteY1062" fmla="*/ 502144 h 838200"/>
              <a:gd name="connsiteX1063" fmla="*/ 977153 w 1803400"/>
              <a:gd name="connsiteY1063" fmla="*/ 501474 h 838200"/>
              <a:gd name="connsiteX1064" fmla="*/ 975986 w 1803400"/>
              <a:gd name="connsiteY1064" fmla="*/ 500357 h 838200"/>
              <a:gd name="connsiteX1065" fmla="*/ 975052 w 1803400"/>
              <a:gd name="connsiteY1065" fmla="*/ 499016 h 838200"/>
              <a:gd name="connsiteX1066" fmla="*/ 974352 w 1803400"/>
              <a:gd name="connsiteY1066" fmla="*/ 498122 h 838200"/>
              <a:gd name="connsiteX1067" fmla="*/ 973418 w 1803400"/>
              <a:gd name="connsiteY1067" fmla="*/ 496782 h 838200"/>
              <a:gd name="connsiteX1068" fmla="*/ 972718 w 1803400"/>
              <a:gd name="connsiteY1068" fmla="*/ 495218 h 838200"/>
              <a:gd name="connsiteX1069" fmla="*/ 972017 w 1803400"/>
              <a:gd name="connsiteY1069" fmla="*/ 494101 h 838200"/>
              <a:gd name="connsiteX1070" fmla="*/ 971784 w 1803400"/>
              <a:gd name="connsiteY1070" fmla="*/ 492537 h 838200"/>
              <a:gd name="connsiteX1071" fmla="*/ 971550 w 1803400"/>
              <a:gd name="connsiteY1071" fmla="*/ 490973 h 838200"/>
              <a:gd name="connsiteX1072" fmla="*/ 971550 w 1803400"/>
              <a:gd name="connsiteY1072" fmla="*/ 489409 h 838200"/>
              <a:gd name="connsiteX1073" fmla="*/ 971550 w 1803400"/>
              <a:gd name="connsiteY1073" fmla="*/ 488068 h 838200"/>
              <a:gd name="connsiteX1074" fmla="*/ 971784 w 1803400"/>
              <a:gd name="connsiteY1074" fmla="*/ 486504 h 838200"/>
              <a:gd name="connsiteX1075" fmla="*/ 972484 w 1803400"/>
              <a:gd name="connsiteY1075" fmla="*/ 484940 h 838200"/>
              <a:gd name="connsiteX1076" fmla="*/ 972951 w 1803400"/>
              <a:gd name="connsiteY1076" fmla="*/ 483599 h 838200"/>
              <a:gd name="connsiteX1077" fmla="*/ 973651 w 1803400"/>
              <a:gd name="connsiteY1077" fmla="*/ 482482 h 838200"/>
              <a:gd name="connsiteX1078" fmla="*/ 974585 w 1803400"/>
              <a:gd name="connsiteY1078" fmla="*/ 481142 h 838200"/>
              <a:gd name="connsiteX1079" fmla="*/ 975286 w 1803400"/>
              <a:gd name="connsiteY1079" fmla="*/ 479801 h 838200"/>
              <a:gd name="connsiteX1080" fmla="*/ 976453 w 1803400"/>
              <a:gd name="connsiteY1080" fmla="*/ 478907 h 838200"/>
              <a:gd name="connsiteX1081" fmla="*/ 977620 w 1803400"/>
              <a:gd name="connsiteY1081" fmla="*/ 477790 h 838200"/>
              <a:gd name="connsiteX1082" fmla="*/ 978787 w 1803400"/>
              <a:gd name="connsiteY1082" fmla="*/ 477120 h 838200"/>
              <a:gd name="connsiteX1083" fmla="*/ 979955 w 1803400"/>
              <a:gd name="connsiteY1083" fmla="*/ 476226 h 838200"/>
              <a:gd name="connsiteX1084" fmla="*/ 981589 w 1803400"/>
              <a:gd name="connsiteY1084" fmla="*/ 475779 h 838200"/>
              <a:gd name="connsiteX1085" fmla="*/ 982990 w 1803400"/>
              <a:gd name="connsiteY1085" fmla="*/ 475333 h 838200"/>
              <a:gd name="connsiteX1086" fmla="*/ 984624 w 1803400"/>
              <a:gd name="connsiteY1086" fmla="*/ 474886 h 838200"/>
              <a:gd name="connsiteX1087" fmla="*/ 986025 w 1803400"/>
              <a:gd name="connsiteY1087" fmla="*/ 474886 h 838200"/>
              <a:gd name="connsiteX1088" fmla="*/ 1786766 w 1803400"/>
              <a:gd name="connsiteY1088" fmla="*/ 403225 h 838200"/>
              <a:gd name="connsiteX1089" fmla="*/ 1788319 w 1803400"/>
              <a:gd name="connsiteY1089" fmla="*/ 403225 h 838200"/>
              <a:gd name="connsiteX1090" fmla="*/ 1789871 w 1803400"/>
              <a:gd name="connsiteY1090" fmla="*/ 403225 h 838200"/>
              <a:gd name="connsiteX1091" fmla="*/ 1791424 w 1803400"/>
              <a:gd name="connsiteY1091" fmla="*/ 403696 h 838200"/>
              <a:gd name="connsiteX1092" fmla="*/ 1792754 w 1803400"/>
              <a:gd name="connsiteY1092" fmla="*/ 403931 h 838200"/>
              <a:gd name="connsiteX1093" fmla="*/ 1794085 w 1803400"/>
              <a:gd name="connsiteY1093" fmla="*/ 404401 h 838200"/>
              <a:gd name="connsiteX1094" fmla="*/ 1795638 w 1803400"/>
              <a:gd name="connsiteY1094" fmla="*/ 405107 h 838200"/>
              <a:gd name="connsiteX1095" fmla="*/ 1796968 w 1803400"/>
              <a:gd name="connsiteY1095" fmla="*/ 406047 h 838200"/>
              <a:gd name="connsiteX1096" fmla="*/ 1797856 w 1803400"/>
              <a:gd name="connsiteY1096" fmla="*/ 406753 h 838200"/>
              <a:gd name="connsiteX1097" fmla="*/ 1798965 w 1803400"/>
              <a:gd name="connsiteY1097" fmla="*/ 407929 h 838200"/>
              <a:gd name="connsiteX1098" fmla="*/ 1799852 w 1803400"/>
              <a:gd name="connsiteY1098" fmla="*/ 409105 h 838200"/>
              <a:gd name="connsiteX1099" fmla="*/ 1800961 w 1803400"/>
              <a:gd name="connsiteY1099" fmla="*/ 410281 h 838200"/>
              <a:gd name="connsiteX1100" fmla="*/ 1801626 w 1803400"/>
              <a:gd name="connsiteY1100" fmla="*/ 411457 h 838200"/>
              <a:gd name="connsiteX1101" fmla="*/ 1802070 w 1803400"/>
              <a:gd name="connsiteY1101" fmla="*/ 412868 h 838200"/>
              <a:gd name="connsiteX1102" fmla="*/ 1802735 w 1803400"/>
              <a:gd name="connsiteY1102" fmla="*/ 414514 h 838200"/>
              <a:gd name="connsiteX1103" fmla="*/ 1803178 w 1803400"/>
              <a:gd name="connsiteY1103" fmla="*/ 416160 h 838200"/>
              <a:gd name="connsiteX1104" fmla="*/ 1803400 w 1803400"/>
              <a:gd name="connsiteY1104" fmla="*/ 417336 h 838200"/>
              <a:gd name="connsiteX1105" fmla="*/ 1803400 w 1803400"/>
              <a:gd name="connsiteY1105" fmla="*/ 419218 h 838200"/>
              <a:gd name="connsiteX1106" fmla="*/ 1803400 w 1803400"/>
              <a:gd name="connsiteY1106" fmla="*/ 420864 h 838200"/>
              <a:gd name="connsiteX1107" fmla="*/ 1803178 w 1803400"/>
              <a:gd name="connsiteY1107" fmla="*/ 422510 h 838200"/>
              <a:gd name="connsiteX1108" fmla="*/ 1802735 w 1803400"/>
              <a:gd name="connsiteY1108" fmla="*/ 423922 h 838200"/>
              <a:gd name="connsiteX1109" fmla="*/ 1802070 w 1803400"/>
              <a:gd name="connsiteY1109" fmla="*/ 425333 h 838200"/>
              <a:gd name="connsiteX1110" fmla="*/ 1801626 w 1803400"/>
              <a:gd name="connsiteY1110" fmla="*/ 426744 h 838200"/>
              <a:gd name="connsiteX1111" fmla="*/ 1800961 w 1803400"/>
              <a:gd name="connsiteY1111" fmla="*/ 428155 h 838200"/>
              <a:gd name="connsiteX1112" fmla="*/ 1799852 w 1803400"/>
              <a:gd name="connsiteY1112" fmla="*/ 429331 h 838200"/>
              <a:gd name="connsiteX1113" fmla="*/ 1798965 w 1803400"/>
              <a:gd name="connsiteY1113" fmla="*/ 430507 h 838200"/>
              <a:gd name="connsiteX1114" fmla="*/ 1797856 w 1803400"/>
              <a:gd name="connsiteY1114" fmla="*/ 431447 h 838200"/>
              <a:gd name="connsiteX1115" fmla="*/ 1796968 w 1803400"/>
              <a:gd name="connsiteY1115" fmla="*/ 432388 h 838200"/>
              <a:gd name="connsiteX1116" fmla="*/ 1795638 w 1803400"/>
              <a:gd name="connsiteY1116" fmla="*/ 433094 h 838200"/>
              <a:gd name="connsiteX1117" fmla="*/ 1794085 w 1803400"/>
              <a:gd name="connsiteY1117" fmla="*/ 434035 h 838200"/>
              <a:gd name="connsiteX1118" fmla="*/ 1792754 w 1803400"/>
              <a:gd name="connsiteY1118" fmla="*/ 434505 h 838200"/>
              <a:gd name="connsiteX1119" fmla="*/ 1791424 w 1803400"/>
              <a:gd name="connsiteY1119" fmla="*/ 434740 h 838200"/>
              <a:gd name="connsiteX1120" fmla="*/ 1789871 w 1803400"/>
              <a:gd name="connsiteY1120" fmla="*/ 434975 h 838200"/>
              <a:gd name="connsiteX1121" fmla="*/ 1788319 w 1803400"/>
              <a:gd name="connsiteY1121" fmla="*/ 434975 h 838200"/>
              <a:gd name="connsiteX1122" fmla="*/ 1786766 w 1803400"/>
              <a:gd name="connsiteY1122" fmla="*/ 434975 h 838200"/>
              <a:gd name="connsiteX1123" fmla="*/ 1785436 w 1803400"/>
              <a:gd name="connsiteY1123" fmla="*/ 434740 h 838200"/>
              <a:gd name="connsiteX1124" fmla="*/ 1783883 w 1803400"/>
              <a:gd name="connsiteY1124" fmla="*/ 434505 h 838200"/>
              <a:gd name="connsiteX1125" fmla="*/ 1782552 w 1803400"/>
              <a:gd name="connsiteY1125" fmla="*/ 434035 h 838200"/>
              <a:gd name="connsiteX1126" fmla="*/ 1781222 w 1803400"/>
              <a:gd name="connsiteY1126" fmla="*/ 433094 h 838200"/>
              <a:gd name="connsiteX1127" fmla="*/ 1780113 w 1803400"/>
              <a:gd name="connsiteY1127" fmla="*/ 432388 h 838200"/>
              <a:gd name="connsiteX1128" fmla="*/ 1778782 w 1803400"/>
              <a:gd name="connsiteY1128" fmla="*/ 431447 h 838200"/>
              <a:gd name="connsiteX1129" fmla="*/ 1777895 w 1803400"/>
              <a:gd name="connsiteY1129" fmla="*/ 430507 h 838200"/>
              <a:gd name="connsiteX1130" fmla="*/ 1776786 w 1803400"/>
              <a:gd name="connsiteY1130" fmla="*/ 429331 h 838200"/>
              <a:gd name="connsiteX1131" fmla="*/ 1776120 w 1803400"/>
              <a:gd name="connsiteY1131" fmla="*/ 428155 h 838200"/>
              <a:gd name="connsiteX1132" fmla="*/ 1775233 w 1803400"/>
              <a:gd name="connsiteY1132" fmla="*/ 426744 h 838200"/>
              <a:gd name="connsiteX1133" fmla="*/ 1774568 w 1803400"/>
              <a:gd name="connsiteY1133" fmla="*/ 425333 h 838200"/>
              <a:gd name="connsiteX1134" fmla="*/ 1774124 w 1803400"/>
              <a:gd name="connsiteY1134" fmla="*/ 423922 h 838200"/>
              <a:gd name="connsiteX1135" fmla="*/ 1773681 w 1803400"/>
              <a:gd name="connsiteY1135" fmla="*/ 422510 h 838200"/>
              <a:gd name="connsiteX1136" fmla="*/ 1773459 w 1803400"/>
              <a:gd name="connsiteY1136" fmla="*/ 420864 h 838200"/>
              <a:gd name="connsiteX1137" fmla="*/ 1773237 w 1803400"/>
              <a:gd name="connsiteY1137" fmla="*/ 419218 h 838200"/>
              <a:gd name="connsiteX1138" fmla="*/ 1773459 w 1803400"/>
              <a:gd name="connsiteY1138" fmla="*/ 417336 h 838200"/>
              <a:gd name="connsiteX1139" fmla="*/ 1773681 w 1803400"/>
              <a:gd name="connsiteY1139" fmla="*/ 416160 h 838200"/>
              <a:gd name="connsiteX1140" fmla="*/ 1774124 w 1803400"/>
              <a:gd name="connsiteY1140" fmla="*/ 414514 h 838200"/>
              <a:gd name="connsiteX1141" fmla="*/ 1774568 w 1803400"/>
              <a:gd name="connsiteY1141" fmla="*/ 412868 h 838200"/>
              <a:gd name="connsiteX1142" fmla="*/ 1775233 w 1803400"/>
              <a:gd name="connsiteY1142" fmla="*/ 411457 h 838200"/>
              <a:gd name="connsiteX1143" fmla="*/ 1776120 w 1803400"/>
              <a:gd name="connsiteY1143" fmla="*/ 410281 h 838200"/>
              <a:gd name="connsiteX1144" fmla="*/ 1776786 w 1803400"/>
              <a:gd name="connsiteY1144" fmla="*/ 409105 h 838200"/>
              <a:gd name="connsiteX1145" fmla="*/ 1777895 w 1803400"/>
              <a:gd name="connsiteY1145" fmla="*/ 407929 h 838200"/>
              <a:gd name="connsiteX1146" fmla="*/ 1778782 w 1803400"/>
              <a:gd name="connsiteY1146" fmla="*/ 406753 h 838200"/>
              <a:gd name="connsiteX1147" fmla="*/ 1780113 w 1803400"/>
              <a:gd name="connsiteY1147" fmla="*/ 406047 h 838200"/>
              <a:gd name="connsiteX1148" fmla="*/ 1781222 w 1803400"/>
              <a:gd name="connsiteY1148" fmla="*/ 405107 h 838200"/>
              <a:gd name="connsiteX1149" fmla="*/ 1782552 w 1803400"/>
              <a:gd name="connsiteY1149" fmla="*/ 404401 h 838200"/>
              <a:gd name="connsiteX1150" fmla="*/ 1783883 w 1803400"/>
              <a:gd name="connsiteY1150" fmla="*/ 403931 h 838200"/>
              <a:gd name="connsiteX1151" fmla="*/ 1785436 w 1803400"/>
              <a:gd name="connsiteY1151" fmla="*/ 403696 h 838200"/>
              <a:gd name="connsiteX1152" fmla="*/ 979441 w 1803400"/>
              <a:gd name="connsiteY1152" fmla="*/ 403225 h 838200"/>
              <a:gd name="connsiteX1153" fmla="*/ 981075 w 1803400"/>
              <a:gd name="connsiteY1153" fmla="*/ 403225 h 838200"/>
              <a:gd name="connsiteX1154" fmla="*/ 982709 w 1803400"/>
              <a:gd name="connsiteY1154" fmla="*/ 403225 h 838200"/>
              <a:gd name="connsiteX1155" fmla="*/ 984110 w 1803400"/>
              <a:gd name="connsiteY1155" fmla="*/ 403696 h 838200"/>
              <a:gd name="connsiteX1156" fmla="*/ 985744 w 1803400"/>
              <a:gd name="connsiteY1156" fmla="*/ 403931 h 838200"/>
              <a:gd name="connsiteX1157" fmla="*/ 987145 w 1803400"/>
              <a:gd name="connsiteY1157" fmla="*/ 404401 h 838200"/>
              <a:gd name="connsiteX1158" fmla="*/ 988312 w 1803400"/>
              <a:gd name="connsiteY1158" fmla="*/ 405107 h 838200"/>
              <a:gd name="connsiteX1159" fmla="*/ 989713 w 1803400"/>
              <a:gd name="connsiteY1159" fmla="*/ 406047 h 838200"/>
              <a:gd name="connsiteX1160" fmla="*/ 991114 w 1803400"/>
              <a:gd name="connsiteY1160" fmla="*/ 406753 h 838200"/>
              <a:gd name="connsiteX1161" fmla="*/ 992048 w 1803400"/>
              <a:gd name="connsiteY1161" fmla="*/ 407929 h 838200"/>
              <a:gd name="connsiteX1162" fmla="*/ 993215 w 1803400"/>
              <a:gd name="connsiteY1162" fmla="*/ 409105 h 838200"/>
              <a:gd name="connsiteX1163" fmla="*/ 993915 w 1803400"/>
              <a:gd name="connsiteY1163" fmla="*/ 410281 h 838200"/>
              <a:gd name="connsiteX1164" fmla="*/ 994849 w 1803400"/>
              <a:gd name="connsiteY1164" fmla="*/ 411457 h 838200"/>
              <a:gd name="connsiteX1165" fmla="*/ 995550 w 1803400"/>
              <a:gd name="connsiteY1165" fmla="*/ 412868 h 838200"/>
              <a:gd name="connsiteX1166" fmla="*/ 996016 w 1803400"/>
              <a:gd name="connsiteY1166" fmla="*/ 414514 h 838200"/>
              <a:gd name="connsiteX1167" fmla="*/ 996250 w 1803400"/>
              <a:gd name="connsiteY1167" fmla="*/ 416160 h 838200"/>
              <a:gd name="connsiteX1168" fmla="*/ 996717 w 1803400"/>
              <a:gd name="connsiteY1168" fmla="*/ 417336 h 838200"/>
              <a:gd name="connsiteX1169" fmla="*/ 996950 w 1803400"/>
              <a:gd name="connsiteY1169" fmla="*/ 419218 h 838200"/>
              <a:gd name="connsiteX1170" fmla="*/ 996717 w 1803400"/>
              <a:gd name="connsiteY1170" fmla="*/ 420864 h 838200"/>
              <a:gd name="connsiteX1171" fmla="*/ 996250 w 1803400"/>
              <a:gd name="connsiteY1171" fmla="*/ 422510 h 838200"/>
              <a:gd name="connsiteX1172" fmla="*/ 996016 w 1803400"/>
              <a:gd name="connsiteY1172" fmla="*/ 423922 h 838200"/>
              <a:gd name="connsiteX1173" fmla="*/ 995550 w 1803400"/>
              <a:gd name="connsiteY1173" fmla="*/ 425333 h 838200"/>
              <a:gd name="connsiteX1174" fmla="*/ 994849 w 1803400"/>
              <a:gd name="connsiteY1174" fmla="*/ 426744 h 838200"/>
              <a:gd name="connsiteX1175" fmla="*/ 993915 w 1803400"/>
              <a:gd name="connsiteY1175" fmla="*/ 428155 h 838200"/>
              <a:gd name="connsiteX1176" fmla="*/ 993215 w 1803400"/>
              <a:gd name="connsiteY1176" fmla="*/ 429331 h 838200"/>
              <a:gd name="connsiteX1177" fmla="*/ 992048 w 1803400"/>
              <a:gd name="connsiteY1177" fmla="*/ 430507 h 838200"/>
              <a:gd name="connsiteX1178" fmla="*/ 991114 w 1803400"/>
              <a:gd name="connsiteY1178" fmla="*/ 431447 h 838200"/>
              <a:gd name="connsiteX1179" fmla="*/ 989713 w 1803400"/>
              <a:gd name="connsiteY1179" fmla="*/ 432388 h 838200"/>
              <a:gd name="connsiteX1180" fmla="*/ 988312 w 1803400"/>
              <a:gd name="connsiteY1180" fmla="*/ 433094 h 838200"/>
              <a:gd name="connsiteX1181" fmla="*/ 987145 w 1803400"/>
              <a:gd name="connsiteY1181" fmla="*/ 434035 h 838200"/>
              <a:gd name="connsiteX1182" fmla="*/ 985744 w 1803400"/>
              <a:gd name="connsiteY1182" fmla="*/ 434505 h 838200"/>
              <a:gd name="connsiteX1183" fmla="*/ 984110 w 1803400"/>
              <a:gd name="connsiteY1183" fmla="*/ 434740 h 838200"/>
              <a:gd name="connsiteX1184" fmla="*/ 982709 w 1803400"/>
              <a:gd name="connsiteY1184" fmla="*/ 434975 h 838200"/>
              <a:gd name="connsiteX1185" fmla="*/ 981075 w 1803400"/>
              <a:gd name="connsiteY1185" fmla="*/ 434975 h 838200"/>
              <a:gd name="connsiteX1186" fmla="*/ 979441 w 1803400"/>
              <a:gd name="connsiteY1186" fmla="*/ 434975 h 838200"/>
              <a:gd name="connsiteX1187" fmla="*/ 977807 w 1803400"/>
              <a:gd name="connsiteY1187" fmla="*/ 434740 h 838200"/>
              <a:gd name="connsiteX1188" fmla="*/ 976173 w 1803400"/>
              <a:gd name="connsiteY1188" fmla="*/ 434505 h 838200"/>
              <a:gd name="connsiteX1189" fmla="*/ 974772 w 1803400"/>
              <a:gd name="connsiteY1189" fmla="*/ 434035 h 838200"/>
              <a:gd name="connsiteX1190" fmla="*/ 973371 w 1803400"/>
              <a:gd name="connsiteY1190" fmla="*/ 433094 h 838200"/>
              <a:gd name="connsiteX1191" fmla="*/ 971970 w 1803400"/>
              <a:gd name="connsiteY1191" fmla="*/ 432388 h 838200"/>
              <a:gd name="connsiteX1192" fmla="*/ 971037 w 1803400"/>
              <a:gd name="connsiteY1192" fmla="*/ 431447 h 838200"/>
              <a:gd name="connsiteX1193" fmla="*/ 969636 w 1803400"/>
              <a:gd name="connsiteY1193" fmla="*/ 430507 h 838200"/>
              <a:gd name="connsiteX1194" fmla="*/ 968936 w 1803400"/>
              <a:gd name="connsiteY1194" fmla="*/ 429331 h 838200"/>
              <a:gd name="connsiteX1195" fmla="*/ 967768 w 1803400"/>
              <a:gd name="connsiteY1195" fmla="*/ 428155 h 838200"/>
              <a:gd name="connsiteX1196" fmla="*/ 967068 w 1803400"/>
              <a:gd name="connsiteY1196" fmla="*/ 426744 h 838200"/>
              <a:gd name="connsiteX1197" fmla="*/ 966601 w 1803400"/>
              <a:gd name="connsiteY1197" fmla="*/ 425333 h 838200"/>
              <a:gd name="connsiteX1198" fmla="*/ 965901 w 1803400"/>
              <a:gd name="connsiteY1198" fmla="*/ 423922 h 838200"/>
              <a:gd name="connsiteX1199" fmla="*/ 965434 w 1803400"/>
              <a:gd name="connsiteY1199" fmla="*/ 422510 h 838200"/>
              <a:gd name="connsiteX1200" fmla="*/ 965200 w 1803400"/>
              <a:gd name="connsiteY1200" fmla="*/ 420864 h 838200"/>
              <a:gd name="connsiteX1201" fmla="*/ 965200 w 1803400"/>
              <a:gd name="connsiteY1201" fmla="*/ 419218 h 838200"/>
              <a:gd name="connsiteX1202" fmla="*/ 965200 w 1803400"/>
              <a:gd name="connsiteY1202" fmla="*/ 417336 h 838200"/>
              <a:gd name="connsiteX1203" fmla="*/ 965434 w 1803400"/>
              <a:gd name="connsiteY1203" fmla="*/ 416160 h 838200"/>
              <a:gd name="connsiteX1204" fmla="*/ 965901 w 1803400"/>
              <a:gd name="connsiteY1204" fmla="*/ 414514 h 838200"/>
              <a:gd name="connsiteX1205" fmla="*/ 966601 w 1803400"/>
              <a:gd name="connsiteY1205" fmla="*/ 412868 h 838200"/>
              <a:gd name="connsiteX1206" fmla="*/ 967068 w 1803400"/>
              <a:gd name="connsiteY1206" fmla="*/ 411457 h 838200"/>
              <a:gd name="connsiteX1207" fmla="*/ 967768 w 1803400"/>
              <a:gd name="connsiteY1207" fmla="*/ 410281 h 838200"/>
              <a:gd name="connsiteX1208" fmla="*/ 968936 w 1803400"/>
              <a:gd name="connsiteY1208" fmla="*/ 409105 h 838200"/>
              <a:gd name="connsiteX1209" fmla="*/ 969636 w 1803400"/>
              <a:gd name="connsiteY1209" fmla="*/ 407929 h 838200"/>
              <a:gd name="connsiteX1210" fmla="*/ 971037 w 1803400"/>
              <a:gd name="connsiteY1210" fmla="*/ 406753 h 838200"/>
              <a:gd name="connsiteX1211" fmla="*/ 971970 w 1803400"/>
              <a:gd name="connsiteY1211" fmla="*/ 406047 h 838200"/>
              <a:gd name="connsiteX1212" fmla="*/ 973371 w 1803400"/>
              <a:gd name="connsiteY1212" fmla="*/ 405107 h 838200"/>
              <a:gd name="connsiteX1213" fmla="*/ 974772 w 1803400"/>
              <a:gd name="connsiteY1213" fmla="*/ 404401 h 838200"/>
              <a:gd name="connsiteX1214" fmla="*/ 976173 w 1803400"/>
              <a:gd name="connsiteY1214" fmla="*/ 403931 h 838200"/>
              <a:gd name="connsiteX1215" fmla="*/ 977807 w 1803400"/>
              <a:gd name="connsiteY1215" fmla="*/ 403696 h 838200"/>
              <a:gd name="connsiteX1216" fmla="*/ 900818 w 1803400"/>
              <a:gd name="connsiteY1216" fmla="*/ 403225 h 838200"/>
              <a:gd name="connsiteX1217" fmla="*/ 902382 w 1803400"/>
              <a:gd name="connsiteY1217" fmla="*/ 403225 h 838200"/>
              <a:gd name="connsiteX1218" fmla="*/ 904169 w 1803400"/>
              <a:gd name="connsiteY1218" fmla="*/ 403225 h 838200"/>
              <a:gd name="connsiteX1219" fmla="*/ 905510 w 1803400"/>
              <a:gd name="connsiteY1219" fmla="*/ 403696 h 838200"/>
              <a:gd name="connsiteX1220" fmla="*/ 906851 w 1803400"/>
              <a:gd name="connsiteY1220" fmla="*/ 403931 h 838200"/>
              <a:gd name="connsiteX1221" fmla="*/ 908415 w 1803400"/>
              <a:gd name="connsiteY1221" fmla="*/ 404401 h 838200"/>
              <a:gd name="connsiteX1222" fmla="*/ 909755 w 1803400"/>
              <a:gd name="connsiteY1222" fmla="*/ 405107 h 838200"/>
              <a:gd name="connsiteX1223" fmla="*/ 911096 w 1803400"/>
              <a:gd name="connsiteY1223" fmla="*/ 406047 h 838200"/>
              <a:gd name="connsiteX1224" fmla="*/ 911990 w 1803400"/>
              <a:gd name="connsiteY1224" fmla="*/ 406753 h 838200"/>
              <a:gd name="connsiteX1225" fmla="*/ 913330 w 1803400"/>
              <a:gd name="connsiteY1225" fmla="*/ 407929 h 838200"/>
              <a:gd name="connsiteX1226" fmla="*/ 914224 w 1803400"/>
              <a:gd name="connsiteY1226" fmla="*/ 409105 h 838200"/>
              <a:gd name="connsiteX1227" fmla="*/ 915118 w 1803400"/>
              <a:gd name="connsiteY1227" fmla="*/ 410281 h 838200"/>
              <a:gd name="connsiteX1228" fmla="*/ 915788 w 1803400"/>
              <a:gd name="connsiteY1228" fmla="*/ 411457 h 838200"/>
              <a:gd name="connsiteX1229" fmla="*/ 916458 w 1803400"/>
              <a:gd name="connsiteY1229" fmla="*/ 412868 h 838200"/>
              <a:gd name="connsiteX1230" fmla="*/ 917128 w 1803400"/>
              <a:gd name="connsiteY1230" fmla="*/ 414514 h 838200"/>
              <a:gd name="connsiteX1231" fmla="*/ 917352 w 1803400"/>
              <a:gd name="connsiteY1231" fmla="*/ 416160 h 838200"/>
              <a:gd name="connsiteX1232" fmla="*/ 917575 w 1803400"/>
              <a:gd name="connsiteY1232" fmla="*/ 417336 h 838200"/>
              <a:gd name="connsiteX1233" fmla="*/ 917575 w 1803400"/>
              <a:gd name="connsiteY1233" fmla="*/ 419218 h 838200"/>
              <a:gd name="connsiteX1234" fmla="*/ 917575 w 1803400"/>
              <a:gd name="connsiteY1234" fmla="*/ 420864 h 838200"/>
              <a:gd name="connsiteX1235" fmla="*/ 917352 w 1803400"/>
              <a:gd name="connsiteY1235" fmla="*/ 422510 h 838200"/>
              <a:gd name="connsiteX1236" fmla="*/ 917128 w 1803400"/>
              <a:gd name="connsiteY1236" fmla="*/ 423922 h 838200"/>
              <a:gd name="connsiteX1237" fmla="*/ 916458 w 1803400"/>
              <a:gd name="connsiteY1237" fmla="*/ 425333 h 838200"/>
              <a:gd name="connsiteX1238" fmla="*/ 915788 w 1803400"/>
              <a:gd name="connsiteY1238" fmla="*/ 426744 h 838200"/>
              <a:gd name="connsiteX1239" fmla="*/ 915118 w 1803400"/>
              <a:gd name="connsiteY1239" fmla="*/ 428155 h 838200"/>
              <a:gd name="connsiteX1240" fmla="*/ 914224 w 1803400"/>
              <a:gd name="connsiteY1240" fmla="*/ 429331 h 838200"/>
              <a:gd name="connsiteX1241" fmla="*/ 913330 w 1803400"/>
              <a:gd name="connsiteY1241" fmla="*/ 430507 h 838200"/>
              <a:gd name="connsiteX1242" fmla="*/ 911990 w 1803400"/>
              <a:gd name="connsiteY1242" fmla="*/ 431447 h 838200"/>
              <a:gd name="connsiteX1243" fmla="*/ 911096 w 1803400"/>
              <a:gd name="connsiteY1243" fmla="*/ 432388 h 838200"/>
              <a:gd name="connsiteX1244" fmla="*/ 909755 w 1803400"/>
              <a:gd name="connsiteY1244" fmla="*/ 433094 h 838200"/>
              <a:gd name="connsiteX1245" fmla="*/ 908415 w 1803400"/>
              <a:gd name="connsiteY1245" fmla="*/ 434035 h 838200"/>
              <a:gd name="connsiteX1246" fmla="*/ 906851 w 1803400"/>
              <a:gd name="connsiteY1246" fmla="*/ 434505 h 838200"/>
              <a:gd name="connsiteX1247" fmla="*/ 905510 w 1803400"/>
              <a:gd name="connsiteY1247" fmla="*/ 434740 h 838200"/>
              <a:gd name="connsiteX1248" fmla="*/ 904169 w 1803400"/>
              <a:gd name="connsiteY1248" fmla="*/ 434975 h 838200"/>
              <a:gd name="connsiteX1249" fmla="*/ 902382 w 1803400"/>
              <a:gd name="connsiteY1249" fmla="*/ 434975 h 838200"/>
              <a:gd name="connsiteX1250" fmla="*/ 900818 w 1803400"/>
              <a:gd name="connsiteY1250" fmla="*/ 434975 h 838200"/>
              <a:gd name="connsiteX1251" fmla="*/ 899254 w 1803400"/>
              <a:gd name="connsiteY1251" fmla="*/ 434740 h 838200"/>
              <a:gd name="connsiteX1252" fmla="*/ 898137 w 1803400"/>
              <a:gd name="connsiteY1252" fmla="*/ 434505 h 838200"/>
              <a:gd name="connsiteX1253" fmla="*/ 896573 w 1803400"/>
              <a:gd name="connsiteY1253" fmla="*/ 434035 h 838200"/>
              <a:gd name="connsiteX1254" fmla="*/ 895232 w 1803400"/>
              <a:gd name="connsiteY1254" fmla="*/ 433094 h 838200"/>
              <a:gd name="connsiteX1255" fmla="*/ 894115 w 1803400"/>
              <a:gd name="connsiteY1255" fmla="*/ 432388 h 838200"/>
              <a:gd name="connsiteX1256" fmla="*/ 892775 w 1803400"/>
              <a:gd name="connsiteY1256" fmla="*/ 431447 h 838200"/>
              <a:gd name="connsiteX1257" fmla="*/ 891881 w 1803400"/>
              <a:gd name="connsiteY1257" fmla="*/ 430507 h 838200"/>
              <a:gd name="connsiteX1258" fmla="*/ 890764 w 1803400"/>
              <a:gd name="connsiteY1258" fmla="*/ 429331 h 838200"/>
              <a:gd name="connsiteX1259" fmla="*/ 890093 w 1803400"/>
              <a:gd name="connsiteY1259" fmla="*/ 428155 h 838200"/>
              <a:gd name="connsiteX1260" fmla="*/ 889200 w 1803400"/>
              <a:gd name="connsiteY1260" fmla="*/ 426744 h 838200"/>
              <a:gd name="connsiteX1261" fmla="*/ 888529 w 1803400"/>
              <a:gd name="connsiteY1261" fmla="*/ 425333 h 838200"/>
              <a:gd name="connsiteX1262" fmla="*/ 888083 w 1803400"/>
              <a:gd name="connsiteY1262" fmla="*/ 423922 h 838200"/>
              <a:gd name="connsiteX1263" fmla="*/ 887636 w 1803400"/>
              <a:gd name="connsiteY1263" fmla="*/ 422510 h 838200"/>
              <a:gd name="connsiteX1264" fmla="*/ 887412 w 1803400"/>
              <a:gd name="connsiteY1264" fmla="*/ 420864 h 838200"/>
              <a:gd name="connsiteX1265" fmla="*/ 887412 w 1803400"/>
              <a:gd name="connsiteY1265" fmla="*/ 419218 h 838200"/>
              <a:gd name="connsiteX1266" fmla="*/ 887412 w 1803400"/>
              <a:gd name="connsiteY1266" fmla="*/ 417336 h 838200"/>
              <a:gd name="connsiteX1267" fmla="*/ 887636 w 1803400"/>
              <a:gd name="connsiteY1267" fmla="*/ 416160 h 838200"/>
              <a:gd name="connsiteX1268" fmla="*/ 888083 w 1803400"/>
              <a:gd name="connsiteY1268" fmla="*/ 414514 h 838200"/>
              <a:gd name="connsiteX1269" fmla="*/ 888529 w 1803400"/>
              <a:gd name="connsiteY1269" fmla="*/ 412868 h 838200"/>
              <a:gd name="connsiteX1270" fmla="*/ 889200 w 1803400"/>
              <a:gd name="connsiteY1270" fmla="*/ 411457 h 838200"/>
              <a:gd name="connsiteX1271" fmla="*/ 890093 w 1803400"/>
              <a:gd name="connsiteY1271" fmla="*/ 410281 h 838200"/>
              <a:gd name="connsiteX1272" fmla="*/ 890764 w 1803400"/>
              <a:gd name="connsiteY1272" fmla="*/ 409105 h 838200"/>
              <a:gd name="connsiteX1273" fmla="*/ 891881 w 1803400"/>
              <a:gd name="connsiteY1273" fmla="*/ 407929 h 838200"/>
              <a:gd name="connsiteX1274" fmla="*/ 892775 w 1803400"/>
              <a:gd name="connsiteY1274" fmla="*/ 406753 h 838200"/>
              <a:gd name="connsiteX1275" fmla="*/ 894115 w 1803400"/>
              <a:gd name="connsiteY1275" fmla="*/ 406047 h 838200"/>
              <a:gd name="connsiteX1276" fmla="*/ 895232 w 1803400"/>
              <a:gd name="connsiteY1276" fmla="*/ 405107 h 838200"/>
              <a:gd name="connsiteX1277" fmla="*/ 896573 w 1803400"/>
              <a:gd name="connsiteY1277" fmla="*/ 404401 h 838200"/>
              <a:gd name="connsiteX1278" fmla="*/ 898137 w 1803400"/>
              <a:gd name="connsiteY1278" fmla="*/ 403931 h 838200"/>
              <a:gd name="connsiteX1279" fmla="*/ 899254 w 1803400"/>
              <a:gd name="connsiteY1279" fmla="*/ 403696 h 838200"/>
              <a:gd name="connsiteX1280" fmla="*/ 819103 w 1803400"/>
              <a:gd name="connsiteY1280" fmla="*/ 403225 h 838200"/>
              <a:gd name="connsiteX1281" fmla="*/ 820737 w 1803400"/>
              <a:gd name="connsiteY1281" fmla="*/ 403225 h 838200"/>
              <a:gd name="connsiteX1282" fmla="*/ 822371 w 1803400"/>
              <a:gd name="connsiteY1282" fmla="*/ 403225 h 838200"/>
              <a:gd name="connsiteX1283" fmla="*/ 824005 w 1803400"/>
              <a:gd name="connsiteY1283" fmla="*/ 403696 h 838200"/>
              <a:gd name="connsiteX1284" fmla="*/ 825639 w 1803400"/>
              <a:gd name="connsiteY1284" fmla="*/ 403931 h 838200"/>
              <a:gd name="connsiteX1285" fmla="*/ 826807 w 1803400"/>
              <a:gd name="connsiteY1285" fmla="*/ 404401 h 838200"/>
              <a:gd name="connsiteX1286" fmla="*/ 828207 w 1803400"/>
              <a:gd name="connsiteY1286" fmla="*/ 405107 h 838200"/>
              <a:gd name="connsiteX1287" fmla="*/ 829608 w 1803400"/>
              <a:gd name="connsiteY1287" fmla="*/ 406047 h 838200"/>
              <a:gd name="connsiteX1288" fmla="*/ 830775 w 1803400"/>
              <a:gd name="connsiteY1288" fmla="*/ 406753 h 838200"/>
              <a:gd name="connsiteX1289" fmla="*/ 831943 w 1803400"/>
              <a:gd name="connsiteY1289" fmla="*/ 407929 h 838200"/>
              <a:gd name="connsiteX1290" fmla="*/ 832876 w 1803400"/>
              <a:gd name="connsiteY1290" fmla="*/ 409105 h 838200"/>
              <a:gd name="connsiteX1291" fmla="*/ 833810 w 1803400"/>
              <a:gd name="connsiteY1291" fmla="*/ 410281 h 838200"/>
              <a:gd name="connsiteX1292" fmla="*/ 834511 w 1803400"/>
              <a:gd name="connsiteY1292" fmla="*/ 411457 h 838200"/>
              <a:gd name="connsiteX1293" fmla="*/ 835444 w 1803400"/>
              <a:gd name="connsiteY1293" fmla="*/ 412868 h 838200"/>
              <a:gd name="connsiteX1294" fmla="*/ 835911 w 1803400"/>
              <a:gd name="connsiteY1294" fmla="*/ 414514 h 838200"/>
              <a:gd name="connsiteX1295" fmla="*/ 836145 w 1803400"/>
              <a:gd name="connsiteY1295" fmla="*/ 416160 h 838200"/>
              <a:gd name="connsiteX1296" fmla="*/ 836378 w 1803400"/>
              <a:gd name="connsiteY1296" fmla="*/ 417336 h 838200"/>
              <a:gd name="connsiteX1297" fmla="*/ 836612 w 1803400"/>
              <a:gd name="connsiteY1297" fmla="*/ 419218 h 838200"/>
              <a:gd name="connsiteX1298" fmla="*/ 836378 w 1803400"/>
              <a:gd name="connsiteY1298" fmla="*/ 420864 h 838200"/>
              <a:gd name="connsiteX1299" fmla="*/ 836145 w 1803400"/>
              <a:gd name="connsiteY1299" fmla="*/ 422510 h 838200"/>
              <a:gd name="connsiteX1300" fmla="*/ 835911 w 1803400"/>
              <a:gd name="connsiteY1300" fmla="*/ 423922 h 838200"/>
              <a:gd name="connsiteX1301" fmla="*/ 835444 w 1803400"/>
              <a:gd name="connsiteY1301" fmla="*/ 425333 h 838200"/>
              <a:gd name="connsiteX1302" fmla="*/ 834511 w 1803400"/>
              <a:gd name="connsiteY1302" fmla="*/ 426744 h 838200"/>
              <a:gd name="connsiteX1303" fmla="*/ 833810 w 1803400"/>
              <a:gd name="connsiteY1303" fmla="*/ 428155 h 838200"/>
              <a:gd name="connsiteX1304" fmla="*/ 832876 w 1803400"/>
              <a:gd name="connsiteY1304" fmla="*/ 429331 h 838200"/>
              <a:gd name="connsiteX1305" fmla="*/ 831943 w 1803400"/>
              <a:gd name="connsiteY1305" fmla="*/ 430507 h 838200"/>
              <a:gd name="connsiteX1306" fmla="*/ 830775 w 1803400"/>
              <a:gd name="connsiteY1306" fmla="*/ 431447 h 838200"/>
              <a:gd name="connsiteX1307" fmla="*/ 829608 w 1803400"/>
              <a:gd name="connsiteY1307" fmla="*/ 432388 h 838200"/>
              <a:gd name="connsiteX1308" fmla="*/ 828207 w 1803400"/>
              <a:gd name="connsiteY1308" fmla="*/ 433094 h 838200"/>
              <a:gd name="connsiteX1309" fmla="*/ 826807 w 1803400"/>
              <a:gd name="connsiteY1309" fmla="*/ 434035 h 838200"/>
              <a:gd name="connsiteX1310" fmla="*/ 825639 w 1803400"/>
              <a:gd name="connsiteY1310" fmla="*/ 434505 h 838200"/>
              <a:gd name="connsiteX1311" fmla="*/ 824005 w 1803400"/>
              <a:gd name="connsiteY1311" fmla="*/ 434740 h 838200"/>
              <a:gd name="connsiteX1312" fmla="*/ 822371 w 1803400"/>
              <a:gd name="connsiteY1312" fmla="*/ 434975 h 838200"/>
              <a:gd name="connsiteX1313" fmla="*/ 820737 w 1803400"/>
              <a:gd name="connsiteY1313" fmla="*/ 434975 h 838200"/>
              <a:gd name="connsiteX1314" fmla="*/ 819103 w 1803400"/>
              <a:gd name="connsiteY1314" fmla="*/ 434975 h 838200"/>
              <a:gd name="connsiteX1315" fmla="*/ 817702 w 1803400"/>
              <a:gd name="connsiteY1315" fmla="*/ 434740 h 838200"/>
              <a:gd name="connsiteX1316" fmla="*/ 816068 w 1803400"/>
              <a:gd name="connsiteY1316" fmla="*/ 434505 h 838200"/>
              <a:gd name="connsiteX1317" fmla="*/ 814667 w 1803400"/>
              <a:gd name="connsiteY1317" fmla="*/ 434035 h 838200"/>
              <a:gd name="connsiteX1318" fmla="*/ 813033 w 1803400"/>
              <a:gd name="connsiteY1318" fmla="*/ 433094 h 838200"/>
              <a:gd name="connsiteX1319" fmla="*/ 811865 w 1803400"/>
              <a:gd name="connsiteY1319" fmla="*/ 432388 h 838200"/>
              <a:gd name="connsiteX1320" fmla="*/ 810698 w 1803400"/>
              <a:gd name="connsiteY1320" fmla="*/ 431447 h 838200"/>
              <a:gd name="connsiteX1321" fmla="*/ 809764 w 1803400"/>
              <a:gd name="connsiteY1321" fmla="*/ 430507 h 838200"/>
              <a:gd name="connsiteX1322" fmla="*/ 808597 w 1803400"/>
              <a:gd name="connsiteY1322" fmla="*/ 429331 h 838200"/>
              <a:gd name="connsiteX1323" fmla="*/ 807663 w 1803400"/>
              <a:gd name="connsiteY1323" fmla="*/ 428155 h 838200"/>
              <a:gd name="connsiteX1324" fmla="*/ 806729 w 1803400"/>
              <a:gd name="connsiteY1324" fmla="*/ 426744 h 838200"/>
              <a:gd name="connsiteX1325" fmla="*/ 806262 w 1803400"/>
              <a:gd name="connsiteY1325" fmla="*/ 425333 h 838200"/>
              <a:gd name="connsiteX1326" fmla="*/ 805796 w 1803400"/>
              <a:gd name="connsiteY1326" fmla="*/ 423922 h 838200"/>
              <a:gd name="connsiteX1327" fmla="*/ 805329 w 1803400"/>
              <a:gd name="connsiteY1327" fmla="*/ 422510 h 838200"/>
              <a:gd name="connsiteX1328" fmla="*/ 804862 w 1803400"/>
              <a:gd name="connsiteY1328" fmla="*/ 420864 h 838200"/>
              <a:gd name="connsiteX1329" fmla="*/ 804862 w 1803400"/>
              <a:gd name="connsiteY1329" fmla="*/ 419218 h 838200"/>
              <a:gd name="connsiteX1330" fmla="*/ 804862 w 1803400"/>
              <a:gd name="connsiteY1330" fmla="*/ 417336 h 838200"/>
              <a:gd name="connsiteX1331" fmla="*/ 805329 w 1803400"/>
              <a:gd name="connsiteY1331" fmla="*/ 416160 h 838200"/>
              <a:gd name="connsiteX1332" fmla="*/ 805796 w 1803400"/>
              <a:gd name="connsiteY1332" fmla="*/ 414514 h 838200"/>
              <a:gd name="connsiteX1333" fmla="*/ 806262 w 1803400"/>
              <a:gd name="connsiteY1333" fmla="*/ 412868 h 838200"/>
              <a:gd name="connsiteX1334" fmla="*/ 806729 w 1803400"/>
              <a:gd name="connsiteY1334" fmla="*/ 411457 h 838200"/>
              <a:gd name="connsiteX1335" fmla="*/ 807663 w 1803400"/>
              <a:gd name="connsiteY1335" fmla="*/ 410281 h 838200"/>
              <a:gd name="connsiteX1336" fmla="*/ 808597 w 1803400"/>
              <a:gd name="connsiteY1336" fmla="*/ 409105 h 838200"/>
              <a:gd name="connsiteX1337" fmla="*/ 809764 w 1803400"/>
              <a:gd name="connsiteY1337" fmla="*/ 407929 h 838200"/>
              <a:gd name="connsiteX1338" fmla="*/ 810698 w 1803400"/>
              <a:gd name="connsiteY1338" fmla="*/ 406753 h 838200"/>
              <a:gd name="connsiteX1339" fmla="*/ 811865 w 1803400"/>
              <a:gd name="connsiteY1339" fmla="*/ 406047 h 838200"/>
              <a:gd name="connsiteX1340" fmla="*/ 813033 w 1803400"/>
              <a:gd name="connsiteY1340" fmla="*/ 405107 h 838200"/>
              <a:gd name="connsiteX1341" fmla="*/ 814667 w 1803400"/>
              <a:gd name="connsiteY1341" fmla="*/ 404401 h 838200"/>
              <a:gd name="connsiteX1342" fmla="*/ 816068 w 1803400"/>
              <a:gd name="connsiteY1342" fmla="*/ 403931 h 838200"/>
              <a:gd name="connsiteX1343" fmla="*/ 817702 w 1803400"/>
              <a:gd name="connsiteY1343" fmla="*/ 403696 h 838200"/>
              <a:gd name="connsiteX1344" fmla="*/ 738011 w 1803400"/>
              <a:gd name="connsiteY1344" fmla="*/ 403225 h 838200"/>
              <a:gd name="connsiteX1345" fmla="*/ 739892 w 1803400"/>
              <a:gd name="connsiteY1345" fmla="*/ 403225 h 838200"/>
              <a:gd name="connsiteX1346" fmla="*/ 741539 w 1803400"/>
              <a:gd name="connsiteY1346" fmla="*/ 403225 h 838200"/>
              <a:gd name="connsiteX1347" fmla="*/ 742950 w 1803400"/>
              <a:gd name="connsiteY1347" fmla="*/ 403696 h 838200"/>
              <a:gd name="connsiteX1348" fmla="*/ 744361 w 1803400"/>
              <a:gd name="connsiteY1348" fmla="*/ 403931 h 838200"/>
              <a:gd name="connsiteX1349" fmla="*/ 746007 w 1803400"/>
              <a:gd name="connsiteY1349" fmla="*/ 404401 h 838200"/>
              <a:gd name="connsiteX1350" fmla="*/ 747183 w 1803400"/>
              <a:gd name="connsiteY1350" fmla="*/ 405107 h 838200"/>
              <a:gd name="connsiteX1351" fmla="*/ 748594 w 1803400"/>
              <a:gd name="connsiteY1351" fmla="*/ 406047 h 838200"/>
              <a:gd name="connsiteX1352" fmla="*/ 750005 w 1803400"/>
              <a:gd name="connsiteY1352" fmla="*/ 406753 h 838200"/>
              <a:gd name="connsiteX1353" fmla="*/ 750946 w 1803400"/>
              <a:gd name="connsiteY1353" fmla="*/ 407929 h 838200"/>
              <a:gd name="connsiteX1354" fmla="*/ 752122 w 1803400"/>
              <a:gd name="connsiteY1354" fmla="*/ 409105 h 838200"/>
              <a:gd name="connsiteX1355" fmla="*/ 752828 w 1803400"/>
              <a:gd name="connsiteY1355" fmla="*/ 410281 h 838200"/>
              <a:gd name="connsiteX1356" fmla="*/ 753768 w 1803400"/>
              <a:gd name="connsiteY1356" fmla="*/ 411457 h 838200"/>
              <a:gd name="connsiteX1357" fmla="*/ 754474 w 1803400"/>
              <a:gd name="connsiteY1357" fmla="*/ 412868 h 838200"/>
              <a:gd name="connsiteX1358" fmla="*/ 754944 w 1803400"/>
              <a:gd name="connsiteY1358" fmla="*/ 414514 h 838200"/>
              <a:gd name="connsiteX1359" fmla="*/ 755179 w 1803400"/>
              <a:gd name="connsiteY1359" fmla="*/ 416160 h 838200"/>
              <a:gd name="connsiteX1360" fmla="*/ 755650 w 1803400"/>
              <a:gd name="connsiteY1360" fmla="*/ 417336 h 838200"/>
              <a:gd name="connsiteX1361" fmla="*/ 755650 w 1803400"/>
              <a:gd name="connsiteY1361" fmla="*/ 419218 h 838200"/>
              <a:gd name="connsiteX1362" fmla="*/ 755650 w 1803400"/>
              <a:gd name="connsiteY1362" fmla="*/ 420864 h 838200"/>
              <a:gd name="connsiteX1363" fmla="*/ 755179 w 1803400"/>
              <a:gd name="connsiteY1363" fmla="*/ 422510 h 838200"/>
              <a:gd name="connsiteX1364" fmla="*/ 754944 w 1803400"/>
              <a:gd name="connsiteY1364" fmla="*/ 423922 h 838200"/>
              <a:gd name="connsiteX1365" fmla="*/ 754474 w 1803400"/>
              <a:gd name="connsiteY1365" fmla="*/ 425333 h 838200"/>
              <a:gd name="connsiteX1366" fmla="*/ 753768 w 1803400"/>
              <a:gd name="connsiteY1366" fmla="*/ 426744 h 838200"/>
              <a:gd name="connsiteX1367" fmla="*/ 752828 w 1803400"/>
              <a:gd name="connsiteY1367" fmla="*/ 428155 h 838200"/>
              <a:gd name="connsiteX1368" fmla="*/ 752122 w 1803400"/>
              <a:gd name="connsiteY1368" fmla="*/ 429331 h 838200"/>
              <a:gd name="connsiteX1369" fmla="*/ 750946 w 1803400"/>
              <a:gd name="connsiteY1369" fmla="*/ 430507 h 838200"/>
              <a:gd name="connsiteX1370" fmla="*/ 750005 w 1803400"/>
              <a:gd name="connsiteY1370" fmla="*/ 431447 h 838200"/>
              <a:gd name="connsiteX1371" fmla="*/ 748594 w 1803400"/>
              <a:gd name="connsiteY1371" fmla="*/ 432388 h 838200"/>
              <a:gd name="connsiteX1372" fmla="*/ 747183 w 1803400"/>
              <a:gd name="connsiteY1372" fmla="*/ 433094 h 838200"/>
              <a:gd name="connsiteX1373" fmla="*/ 746007 w 1803400"/>
              <a:gd name="connsiteY1373" fmla="*/ 434035 h 838200"/>
              <a:gd name="connsiteX1374" fmla="*/ 744361 w 1803400"/>
              <a:gd name="connsiteY1374" fmla="*/ 434505 h 838200"/>
              <a:gd name="connsiteX1375" fmla="*/ 742950 w 1803400"/>
              <a:gd name="connsiteY1375" fmla="*/ 434740 h 838200"/>
              <a:gd name="connsiteX1376" fmla="*/ 741539 w 1803400"/>
              <a:gd name="connsiteY1376" fmla="*/ 434975 h 838200"/>
              <a:gd name="connsiteX1377" fmla="*/ 739892 w 1803400"/>
              <a:gd name="connsiteY1377" fmla="*/ 434975 h 838200"/>
              <a:gd name="connsiteX1378" fmla="*/ 738011 w 1803400"/>
              <a:gd name="connsiteY1378" fmla="*/ 434975 h 838200"/>
              <a:gd name="connsiteX1379" fmla="*/ 736600 w 1803400"/>
              <a:gd name="connsiteY1379" fmla="*/ 434740 h 838200"/>
              <a:gd name="connsiteX1380" fmla="*/ 734953 w 1803400"/>
              <a:gd name="connsiteY1380" fmla="*/ 434505 h 838200"/>
              <a:gd name="connsiteX1381" fmla="*/ 733542 w 1803400"/>
              <a:gd name="connsiteY1381" fmla="*/ 434035 h 838200"/>
              <a:gd name="connsiteX1382" fmla="*/ 732131 w 1803400"/>
              <a:gd name="connsiteY1382" fmla="*/ 433094 h 838200"/>
              <a:gd name="connsiteX1383" fmla="*/ 730720 w 1803400"/>
              <a:gd name="connsiteY1383" fmla="*/ 432388 h 838200"/>
              <a:gd name="connsiteX1384" fmla="*/ 729779 w 1803400"/>
              <a:gd name="connsiteY1384" fmla="*/ 431447 h 838200"/>
              <a:gd name="connsiteX1385" fmla="*/ 728368 w 1803400"/>
              <a:gd name="connsiteY1385" fmla="*/ 430507 h 838200"/>
              <a:gd name="connsiteX1386" fmla="*/ 727428 w 1803400"/>
              <a:gd name="connsiteY1386" fmla="*/ 429331 h 838200"/>
              <a:gd name="connsiteX1387" fmla="*/ 726487 w 1803400"/>
              <a:gd name="connsiteY1387" fmla="*/ 428155 h 838200"/>
              <a:gd name="connsiteX1388" fmla="*/ 725781 w 1803400"/>
              <a:gd name="connsiteY1388" fmla="*/ 426744 h 838200"/>
              <a:gd name="connsiteX1389" fmla="*/ 724840 w 1803400"/>
              <a:gd name="connsiteY1389" fmla="*/ 425333 h 838200"/>
              <a:gd name="connsiteX1390" fmla="*/ 724370 w 1803400"/>
              <a:gd name="connsiteY1390" fmla="*/ 423922 h 838200"/>
              <a:gd name="connsiteX1391" fmla="*/ 724135 w 1803400"/>
              <a:gd name="connsiteY1391" fmla="*/ 422510 h 838200"/>
              <a:gd name="connsiteX1392" fmla="*/ 723900 w 1803400"/>
              <a:gd name="connsiteY1392" fmla="*/ 420864 h 838200"/>
              <a:gd name="connsiteX1393" fmla="*/ 723900 w 1803400"/>
              <a:gd name="connsiteY1393" fmla="*/ 419218 h 838200"/>
              <a:gd name="connsiteX1394" fmla="*/ 723900 w 1803400"/>
              <a:gd name="connsiteY1394" fmla="*/ 417336 h 838200"/>
              <a:gd name="connsiteX1395" fmla="*/ 724135 w 1803400"/>
              <a:gd name="connsiteY1395" fmla="*/ 416160 h 838200"/>
              <a:gd name="connsiteX1396" fmla="*/ 724370 w 1803400"/>
              <a:gd name="connsiteY1396" fmla="*/ 414514 h 838200"/>
              <a:gd name="connsiteX1397" fmla="*/ 724840 w 1803400"/>
              <a:gd name="connsiteY1397" fmla="*/ 412868 h 838200"/>
              <a:gd name="connsiteX1398" fmla="*/ 725781 w 1803400"/>
              <a:gd name="connsiteY1398" fmla="*/ 411457 h 838200"/>
              <a:gd name="connsiteX1399" fmla="*/ 726487 w 1803400"/>
              <a:gd name="connsiteY1399" fmla="*/ 410281 h 838200"/>
              <a:gd name="connsiteX1400" fmla="*/ 727428 w 1803400"/>
              <a:gd name="connsiteY1400" fmla="*/ 409105 h 838200"/>
              <a:gd name="connsiteX1401" fmla="*/ 728368 w 1803400"/>
              <a:gd name="connsiteY1401" fmla="*/ 407929 h 838200"/>
              <a:gd name="connsiteX1402" fmla="*/ 729779 w 1803400"/>
              <a:gd name="connsiteY1402" fmla="*/ 406753 h 838200"/>
              <a:gd name="connsiteX1403" fmla="*/ 730720 w 1803400"/>
              <a:gd name="connsiteY1403" fmla="*/ 406047 h 838200"/>
              <a:gd name="connsiteX1404" fmla="*/ 732131 w 1803400"/>
              <a:gd name="connsiteY1404" fmla="*/ 405107 h 838200"/>
              <a:gd name="connsiteX1405" fmla="*/ 733542 w 1803400"/>
              <a:gd name="connsiteY1405" fmla="*/ 404401 h 838200"/>
              <a:gd name="connsiteX1406" fmla="*/ 734953 w 1803400"/>
              <a:gd name="connsiteY1406" fmla="*/ 403931 h 838200"/>
              <a:gd name="connsiteX1407" fmla="*/ 736600 w 1803400"/>
              <a:gd name="connsiteY1407" fmla="*/ 403696 h 838200"/>
              <a:gd name="connsiteX1408" fmla="*/ 661941 w 1803400"/>
              <a:gd name="connsiteY1408" fmla="*/ 403225 h 838200"/>
              <a:gd name="connsiteX1409" fmla="*/ 663575 w 1803400"/>
              <a:gd name="connsiteY1409" fmla="*/ 403225 h 838200"/>
              <a:gd name="connsiteX1410" fmla="*/ 664975 w 1803400"/>
              <a:gd name="connsiteY1410" fmla="*/ 403225 h 838200"/>
              <a:gd name="connsiteX1411" fmla="*/ 666610 w 1803400"/>
              <a:gd name="connsiteY1411" fmla="*/ 403696 h 838200"/>
              <a:gd name="connsiteX1412" fmla="*/ 668244 w 1803400"/>
              <a:gd name="connsiteY1412" fmla="*/ 403931 h 838200"/>
              <a:gd name="connsiteX1413" fmla="*/ 669645 w 1803400"/>
              <a:gd name="connsiteY1413" fmla="*/ 404401 h 838200"/>
              <a:gd name="connsiteX1414" fmla="*/ 670812 w 1803400"/>
              <a:gd name="connsiteY1414" fmla="*/ 405107 h 838200"/>
              <a:gd name="connsiteX1415" fmla="*/ 672213 w 1803400"/>
              <a:gd name="connsiteY1415" fmla="*/ 406047 h 838200"/>
              <a:gd name="connsiteX1416" fmla="*/ 673613 w 1803400"/>
              <a:gd name="connsiteY1416" fmla="*/ 406753 h 838200"/>
              <a:gd name="connsiteX1417" fmla="*/ 674547 w 1803400"/>
              <a:gd name="connsiteY1417" fmla="*/ 407929 h 838200"/>
              <a:gd name="connsiteX1418" fmla="*/ 675714 w 1803400"/>
              <a:gd name="connsiteY1418" fmla="*/ 409105 h 838200"/>
              <a:gd name="connsiteX1419" fmla="*/ 676415 w 1803400"/>
              <a:gd name="connsiteY1419" fmla="*/ 410281 h 838200"/>
              <a:gd name="connsiteX1420" fmla="*/ 677115 w 1803400"/>
              <a:gd name="connsiteY1420" fmla="*/ 411457 h 838200"/>
              <a:gd name="connsiteX1421" fmla="*/ 678049 w 1803400"/>
              <a:gd name="connsiteY1421" fmla="*/ 412868 h 838200"/>
              <a:gd name="connsiteX1422" fmla="*/ 678516 w 1803400"/>
              <a:gd name="connsiteY1422" fmla="*/ 414514 h 838200"/>
              <a:gd name="connsiteX1423" fmla="*/ 678749 w 1803400"/>
              <a:gd name="connsiteY1423" fmla="*/ 416160 h 838200"/>
              <a:gd name="connsiteX1424" fmla="*/ 678983 w 1803400"/>
              <a:gd name="connsiteY1424" fmla="*/ 417336 h 838200"/>
              <a:gd name="connsiteX1425" fmla="*/ 679450 w 1803400"/>
              <a:gd name="connsiteY1425" fmla="*/ 419218 h 838200"/>
              <a:gd name="connsiteX1426" fmla="*/ 678983 w 1803400"/>
              <a:gd name="connsiteY1426" fmla="*/ 420864 h 838200"/>
              <a:gd name="connsiteX1427" fmla="*/ 678749 w 1803400"/>
              <a:gd name="connsiteY1427" fmla="*/ 422510 h 838200"/>
              <a:gd name="connsiteX1428" fmla="*/ 678516 w 1803400"/>
              <a:gd name="connsiteY1428" fmla="*/ 423922 h 838200"/>
              <a:gd name="connsiteX1429" fmla="*/ 678049 w 1803400"/>
              <a:gd name="connsiteY1429" fmla="*/ 425333 h 838200"/>
              <a:gd name="connsiteX1430" fmla="*/ 677115 w 1803400"/>
              <a:gd name="connsiteY1430" fmla="*/ 426744 h 838200"/>
              <a:gd name="connsiteX1431" fmla="*/ 676415 w 1803400"/>
              <a:gd name="connsiteY1431" fmla="*/ 428155 h 838200"/>
              <a:gd name="connsiteX1432" fmla="*/ 675714 w 1803400"/>
              <a:gd name="connsiteY1432" fmla="*/ 429331 h 838200"/>
              <a:gd name="connsiteX1433" fmla="*/ 674547 w 1803400"/>
              <a:gd name="connsiteY1433" fmla="*/ 430507 h 838200"/>
              <a:gd name="connsiteX1434" fmla="*/ 673613 w 1803400"/>
              <a:gd name="connsiteY1434" fmla="*/ 431447 h 838200"/>
              <a:gd name="connsiteX1435" fmla="*/ 672213 w 1803400"/>
              <a:gd name="connsiteY1435" fmla="*/ 432388 h 838200"/>
              <a:gd name="connsiteX1436" fmla="*/ 670812 w 1803400"/>
              <a:gd name="connsiteY1436" fmla="*/ 433094 h 838200"/>
              <a:gd name="connsiteX1437" fmla="*/ 669645 w 1803400"/>
              <a:gd name="connsiteY1437" fmla="*/ 434035 h 838200"/>
              <a:gd name="connsiteX1438" fmla="*/ 668244 w 1803400"/>
              <a:gd name="connsiteY1438" fmla="*/ 434505 h 838200"/>
              <a:gd name="connsiteX1439" fmla="*/ 666610 w 1803400"/>
              <a:gd name="connsiteY1439" fmla="*/ 434740 h 838200"/>
              <a:gd name="connsiteX1440" fmla="*/ 664975 w 1803400"/>
              <a:gd name="connsiteY1440" fmla="*/ 434975 h 838200"/>
              <a:gd name="connsiteX1441" fmla="*/ 663575 w 1803400"/>
              <a:gd name="connsiteY1441" fmla="*/ 434975 h 838200"/>
              <a:gd name="connsiteX1442" fmla="*/ 661941 w 1803400"/>
              <a:gd name="connsiteY1442" fmla="*/ 434975 h 838200"/>
              <a:gd name="connsiteX1443" fmla="*/ 660306 w 1803400"/>
              <a:gd name="connsiteY1443" fmla="*/ 434740 h 838200"/>
              <a:gd name="connsiteX1444" fmla="*/ 658672 w 1803400"/>
              <a:gd name="connsiteY1444" fmla="*/ 434505 h 838200"/>
              <a:gd name="connsiteX1445" fmla="*/ 657038 w 1803400"/>
              <a:gd name="connsiteY1445" fmla="*/ 434035 h 838200"/>
              <a:gd name="connsiteX1446" fmla="*/ 655871 w 1803400"/>
              <a:gd name="connsiteY1446" fmla="*/ 433094 h 838200"/>
              <a:gd name="connsiteX1447" fmla="*/ 654470 w 1803400"/>
              <a:gd name="connsiteY1447" fmla="*/ 432388 h 838200"/>
              <a:gd name="connsiteX1448" fmla="*/ 653536 w 1803400"/>
              <a:gd name="connsiteY1448" fmla="*/ 431447 h 838200"/>
              <a:gd name="connsiteX1449" fmla="*/ 652135 w 1803400"/>
              <a:gd name="connsiteY1449" fmla="*/ 430507 h 838200"/>
              <a:gd name="connsiteX1450" fmla="*/ 651435 w 1803400"/>
              <a:gd name="connsiteY1450" fmla="*/ 429331 h 838200"/>
              <a:gd name="connsiteX1451" fmla="*/ 650268 w 1803400"/>
              <a:gd name="connsiteY1451" fmla="*/ 428155 h 838200"/>
              <a:gd name="connsiteX1452" fmla="*/ 649567 w 1803400"/>
              <a:gd name="connsiteY1452" fmla="*/ 426744 h 838200"/>
              <a:gd name="connsiteX1453" fmla="*/ 648867 w 1803400"/>
              <a:gd name="connsiteY1453" fmla="*/ 425333 h 838200"/>
              <a:gd name="connsiteX1454" fmla="*/ 648400 w 1803400"/>
              <a:gd name="connsiteY1454" fmla="*/ 423922 h 838200"/>
              <a:gd name="connsiteX1455" fmla="*/ 647933 w 1803400"/>
              <a:gd name="connsiteY1455" fmla="*/ 422510 h 838200"/>
              <a:gd name="connsiteX1456" fmla="*/ 647700 w 1803400"/>
              <a:gd name="connsiteY1456" fmla="*/ 420864 h 838200"/>
              <a:gd name="connsiteX1457" fmla="*/ 647700 w 1803400"/>
              <a:gd name="connsiteY1457" fmla="*/ 419218 h 838200"/>
              <a:gd name="connsiteX1458" fmla="*/ 647700 w 1803400"/>
              <a:gd name="connsiteY1458" fmla="*/ 417336 h 838200"/>
              <a:gd name="connsiteX1459" fmla="*/ 647933 w 1803400"/>
              <a:gd name="connsiteY1459" fmla="*/ 416160 h 838200"/>
              <a:gd name="connsiteX1460" fmla="*/ 648400 w 1803400"/>
              <a:gd name="connsiteY1460" fmla="*/ 414514 h 838200"/>
              <a:gd name="connsiteX1461" fmla="*/ 648867 w 1803400"/>
              <a:gd name="connsiteY1461" fmla="*/ 412868 h 838200"/>
              <a:gd name="connsiteX1462" fmla="*/ 649567 w 1803400"/>
              <a:gd name="connsiteY1462" fmla="*/ 411457 h 838200"/>
              <a:gd name="connsiteX1463" fmla="*/ 650268 w 1803400"/>
              <a:gd name="connsiteY1463" fmla="*/ 410281 h 838200"/>
              <a:gd name="connsiteX1464" fmla="*/ 651435 w 1803400"/>
              <a:gd name="connsiteY1464" fmla="*/ 409105 h 838200"/>
              <a:gd name="connsiteX1465" fmla="*/ 652135 w 1803400"/>
              <a:gd name="connsiteY1465" fmla="*/ 407929 h 838200"/>
              <a:gd name="connsiteX1466" fmla="*/ 653536 w 1803400"/>
              <a:gd name="connsiteY1466" fmla="*/ 406753 h 838200"/>
              <a:gd name="connsiteX1467" fmla="*/ 654470 w 1803400"/>
              <a:gd name="connsiteY1467" fmla="*/ 406047 h 838200"/>
              <a:gd name="connsiteX1468" fmla="*/ 655871 w 1803400"/>
              <a:gd name="connsiteY1468" fmla="*/ 405107 h 838200"/>
              <a:gd name="connsiteX1469" fmla="*/ 657038 w 1803400"/>
              <a:gd name="connsiteY1469" fmla="*/ 404401 h 838200"/>
              <a:gd name="connsiteX1470" fmla="*/ 658672 w 1803400"/>
              <a:gd name="connsiteY1470" fmla="*/ 403931 h 838200"/>
              <a:gd name="connsiteX1471" fmla="*/ 660306 w 1803400"/>
              <a:gd name="connsiteY1471" fmla="*/ 403696 h 838200"/>
              <a:gd name="connsiteX1472" fmla="*/ 580848 w 1803400"/>
              <a:gd name="connsiteY1472" fmla="*/ 403225 h 838200"/>
              <a:gd name="connsiteX1473" fmla="*/ 582494 w 1803400"/>
              <a:gd name="connsiteY1473" fmla="*/ 403225 h 838200"/>
              <a:gd name="connsiteX1474" fmla="*/ 584376 w 1803400"/>
              <a:gd name="connsiteY1474" fmla="*/ 403225 h 838200"/>
              <a:gd name="connsiteX1475" fmla="*/ 586022 w 1803400"/>
              <a:gd name="connsiteY1475" fmla="*/ 403696 h 838200"/>
              <a:gd name="connsiteX1476" fmla="*/ 587198 w 1803400"/>
              <a:gd name="connsiteY1476" fmla="*/ 403931 h 838200"/>
              <a:gd name="connsiteX1477" fmla="*/ 588844 w 1803400"/>
              <a:gd name="connsiteY1477" fmla="*/ 404401 h 838200"/>
              <a:gd name="connsiteX1478" fmla="*/ 590255 w 1803400"/>
              <a:gd name="connsiteY1478" fmla="*/ 405107 h 838200"/>
              <a:gd name="connsiteX1479" fmla="*/ 591431 w 1803400"/>
              <a:gd name="connsiteY1479" fmla="*/ 406047 h 838200"/>
              <a:gd name="connsiteX1480" fmla="*/ 592842 w 1803400"/>
              <a:gd name="connsiteY1480" fmla="*/ 406753 h 838200"/>
              <a:gd name="connsiteX1481" fmla="*/ 594018 w 1803400"/>
              <a:gd name="connsiteY1481" fmla="*/ 407929 h 838200"/>
              <a:gd name="connsiteX1482" fmla="*/ 594959 w 1803400"/>
              <a:gd name="connsiteY1482" fmla="*/ 409105 h 838200"/>
              <a:gd name="connsiteX1483" fmla="*/ 595900 w 1803400"/>
              <a:gd name="connsiteY1483" fmla="*/ 410281 h 838200"/>
              <a:gd name="connsiteX1484" fmla="*/ 596605 w 1803400"/>
              <a:gd name="connsiteY1484" fmla="*/ 411457 h 838200"/>
              <a:gd name="connsiteX1485" fmla="*/ 597311 w 1803400"/>
              <a:gd name="connsiteY1485" fmla="*/ 412868 h 838200"/>
              <a:gd name="connsiteX1486" fmla="*/ 598016 w 1803400"/>
              <a:gd name="connsiteY1486" fmla="*/ 414514 h 838200"/>
              <a:gd name="connsiteX1487" fmla="*/ 598252 w 1803400"/>
              <a:gd name="connsiteY1487" fmla="*/ 416160 h 838200"/>
              <a:gd name="connsiteX1488" fmla="*/ 598487 w 1803400"/>
              <a:gd name="connsiteY1488" fmla="*/ 417336 h 838200"/>
              <a:gd name="connsiteX1489" fmla="*/ 598487 w 1803400"/>
              <a:gd name="connsiteY1489" fmla="*/ 419218 h 838200"/>
              <a:gd name="connsiteX1490" fmla="*/ 598487 w 1803400"/>
              <a:gd name="connsiteY1490" fmla="*/ 420864 h 838200"/>
              <a:gd name="connsiteX1491" fmla="*/ 598252 w 1803400"/>
              <a:gd name="connsiteY1491" fmla="*/ 422510 h 838200"/>
              <a:gd name="connsiteX1492" fmla="*/ 598016 w 1803400"/>
              <a:gd name="connsiteY1492" fmla="*/ 423922 h 838200"/>
              <a:gd name="connsiteX1493" fmla="*/ 597311 w 1803400"/>
              <a:gd name="connsiteY1493" fmla="*/ 425333 h 838200"/>
              <a:gd name="connsiteX1494" fmla="*/ 596605 w 1803400"/>
              <a:gd name="connsiteY1494" fmla="*/ 426744 h 838200"/>
              <a:gd name="connsiteX1495" fmla="*/ 595900 w 1803400"/>
              <a:gd name="connsiteY1495" fmla="*/ 428155 h 838200"/>
              <a:gd name="connsiteX1496" fmla="*/ 594959 w 1803400"/>
              <a:gd name="connsiteY1496" fmla="*/ 429331 h 838200"/>
              <a:gd name="connsiteX1497" fmla="*/ 594018 w 1803400"/>
              <a:gd name="connsiteY1497" fmla="*/ 430507 h 838200"/>
              <a:gd name="connsiteX1498" fmla="*/ 592842 w 1803400"/>
              <a:gd name="connsiteY1498" fmla="*/ 431447 h 838200"/>
              <a:gd name="connsiteX1499" fmla="*/ 591431 w 1803400"/>
              <a:gd name="connsiteY1499" fmla="*/ 432388 h 838200"/>
              <a:gd name="connsiteX1500" fmla="*/ 590255 w 1803400"/>
              <a:gd name="connsiteY1500" fmla="*/ 433094 h 838200"/>
              <a:gd name="connsiteX1501" fmla="*/ 588844 w 1803400"/>
              <a:gd name="connsiteY1501" fmla="*/ 434035 h 838200"/>
              <a:gd name="connsiteX1502" fmla="*/ 587198 w 1803400"/>
              <a:gd name="connsiteY1502" fmla="*/ 434505 h 838200"/>
              <a:gd name="connsiteX1503" fmla="*/ 586022 w 1803400"/>
              <a:gd name="connsiteY1503" fmla="*/ 434740 h 838200"/>
              <a:gd name="connsiteX1504" fmla="*/ 584376 w 1803400"/>
              <a:gd name="connsiteY1504" fmla="*/ 434975 h 838200"/>
              <a:gd name="connsiteX1505" fmla="*/ 582494 w 1803400"/>
              <a:gd name="connsiteY1505" fmla="*/ 434975 h 838200"/>
              <a:gd name="connsiteX1506" fmla="*/ 580848 w 1803400"/>
              <a:gd name="connsiteY1506" fmla="*/ 434975 h 838200"/>
              <a:gd name="connsiteX1507" fmla="*/ 579202 w 1803400"/>
              <a:gd name="connsiteY1507" fmla="*/ 434740 h 838200"/>
              <a:gd name="connsiteX1508" fmla="*/ 578026 w 1803400"/>
              <a:gd name="connsiteY1508" fmla="*/ 434505 h 838200"/>
              <a:gd name="connsiteX1509" fmla="*/ 576379 w 1803400"/>
              <a:gd name="connsiteY1509" fmla="*/ 434035 h 838200"/>
              <a:gd name="connsiteX1510" fmla="*/ 574968 w 1803400"/>
              <a:gd name="connsiteY1510" fmla="*/ 433094 h 838200"/>
              <a:gd name="connsiteX1511" fmla="*/ 573792 w 1803400"/>
              <a:gd name="connsiteY1511" fmla="*/ 432388 h 838200"/>
              <a:gd name="connsiteX1512" fmla="*/ 572381 w 1803400"/>
              <a:gd name="connsiteY1512" fmla="*/ 431447 h 838200"/>
              <a:gd name="connsiteX1513" fmla="*/ 571205 w 1803400"/>
              <a:gd name="connsiteY1513" fmla="*/ 430507 h 838200"/>
              <a:gd name="connsiteX1514" fmla="*/ 570265 w 1803400"/>
              <a:gd name="connsiteY1514" fmla="*/ 429331 h 838200"/>
              <a:gd name="connsiteX1515" fmla="*/ 569559 w 1803400"/>
              <a:gd name="connsiteY1515" fmla="*/ 428155 h 838200"/>
              <a:gd name="connsiteX1516" fmla="*/ 568618 w 1803400"/>
              <a:gd name="connsiteY1516" fmla="*/ 426744 h 838200"/>
              <a:gd name="connsiteX1517" fmla="*/ 567913 w 1803400"/>
              <a:gd name="connsiteY1517" fmla="*/ 425333 h 838200"/>
              <a:gd name="connsiteX1518" fmla="*/ 567207 w 1803400"/>
              <a:gd name="connsiteY1518" fmla="*/ 423922 h 838200"/>
              <a:gd name="connsiteX1519" fmla="*/ 566972 w 1803400"/>
              <a:gd name="connsiteY1519" fmla="*/ 422510 h 838200"/>
              <a:gd name="connsiteX1520" fmla="*/ 566737 w 1803400"/>
              <a:gd name="connsiteY1520" fmla="*/ 420864 h 838200"/>
              <a:gd name="connsiteX1521" fmla="*/ 566737 w 1803400"/>
              <a:gd name="connsiteY1521" fmla="*/ 419218 h 838200"/>
              <a:gd name="connsiteX1522" fmla="*/ 566737 w 1803400"/>
              <a:gd name="connsiteY1522" fmla="*/ 417336 h 838200"/>
              <a:gd name="connsiteX1523" fmla="*/ 566972 w 1803400"/>
              <a:gd name="connsiteY1523" fmla="*/ 416160 h 838200"/>
              <a:gd name="connsiteX1524" fmla="*/ 567207 w 1803400"/>
              <a:gd name="connsiteY1524" fmla="*/ 414514 h 838200"/>
              <a:gd name="connsiteX1525" fmla="*/ 567913 w 1803400"/>
              <a:gd name="connsiteY1525" fmla="*/ 412868 h 838200"/>
              <a:gd name="connsiteX1526" fmla="*/ 568618 w 1803400"/>
              <a:gd name="connsiteY1526" fmla="*/ 411457 h 838200"/>
              <a:gd name="connsiteX1527" fmla="*/ 569559 w 1803400"/>
              <a:gd name="connsiteY1527" fmla="*/ 410281 h 838200"/>
              <a:gd name="connsiteX1528" fmla="*/ 570265 w 1803400"/>
              <a:gd name="connsiteY1528" fmla="*/ 409105 h 838200"/>
              <a:gd name="connsiteX1529" fmla="*/ 571205 w 1803400"/>
              <a:gd name="connsiteY1529" fmla="*/ 407929 h 838200"/>
              <a:gd name="connsiteX1530" fmla="*/ 572381 w 1803400"/>
              <a:gd name="connsiteY1530" fmla="*/ 406753 h 838200"/>
              <a:gd name="connsiteX1531" fmla="*/ 573792 w 1803400"/>
              <a:gd name="connsiteY1531" fmla="*/ 406047 h 838200"/>
              <a:gd name="connsiteX1532" fmla="*/ 574968 w 1803400"/>
              <a:gd name="connsiteY1532" fmla="*/ 405107 h 838200"/>
              <a:gd name="connsiteX1533" fmla="*/ 576379 w 1803400"/>
              <a:gd name="connsiteY1533" fmla="*/ 404401 h 838200"/>
              <a:gd name="connsiteX1534" fmla="*/ 578026 w 1803400"/>
              <a:gd name="connsiteY1534" fmla="*/ 403931 h 838200"/>
              <a:gd name="connsiteX1535" fmla="*/ 579202 w 1803400"/>
              <a:gd name="connsiteY1535" fmla="*/ 403696 h 838200"/>
              <a:gd name="connsiteX1536" fmla="*/ 500121 w 1803400"/>
              <a:gd name="connsiteY1536" fmla="*/ 403225 h 838200"/>
              <a:gd name="connsiteX1537" fmla="*/ 501532 w 1803400"/>
              <a:gd name="connsiteY1537" fmla="*/ 403225 h 838200"/>
              <a:gd name="connsiteX1538" fmla="*/ 503178 w 1803400"/>
              <a:gd name="connsiteY1538" fmla="*/ 403225 h 838200"/>
              <a:gd name="connsiteX1539" fmla="*/ 504825 w 1803400"/>
              <a:gd name="connsiteY1539" fmla="*/ 403696 h 838200"/>
              <a:gd name="connsiteX1540" fmla="*/ 506471 w 1803400"/>
              <a:gd name="connsiteY1540" fmla="*/ 403931 h 838200"/>
              <a:gd name="connsiteX1541" fmla="*/ 508117 w 1803400"/>
              <a:gd name="connsiteY1541" fmla="*/ 404401 h 838200"/>
              <a:gd name="connsiteX1542" fmla="*/ 509293 w 1803400"/>
              <a:gd name="connsiteY1542" fmla="*/ 405107 h 838200"/>
              <a:gd name="connsiteX1543" fmla="*/ 510704 w 1803400"/>
              <a:gd name="connsiteY1543" fmla="*/ 406047 h 838200"/>
              <a:gd name="connsiteX1544" fmla="*/ 511645 w 1803400"/>
              <a:gd name="connsiteY1544" fmla="*/ 406753 h 838200"/>
              <a:gd name="connsiteX1545" fmla="*/ 513056 w 1803400"/>
              <a:gd name="connsiteY1545" fmla="*/ 407929 h 838200"/>
              <a:gd name="connsiteX1546" fmla="*/ 513997 w 1803400"/>
              <a:gd name="connsiteY1546" fmla="*/ 409105 h 838200"/>
              <a:gd name="connsiteX1547" fmla="*/ 514938 w 1803400"/>
              <a:gd name="connsiteY1547" fmla="*/ 410281 h 838200"/>
              <a:gd name="connsiteX1548" fmla="*/ 515643 w 1803400"/>
              <a:gd name="connsiteY1548" fmla="*/ 411457 h 838200"/>
              <a:gd name="connsiteX1549" fmla="*/ 516349 w 1803400"/>
              <a:gd name="connsiteY1549" fmla="*/ 412868 h 838200"/>
              <a:gd name="connsiteX1550" fmla="*/ 516819 w 1803400"/>
              <a:gd name="connsiteY1550" fmla="*/ 414514 h 838200"/>
              <a:gd name="connsiteX1551" fmla="*/ 517290 w 1803400"/>
              <a:gd name="connsiteY1551" fmla="*/ 416160 h 838200"/>
              <a:gd name="connsiteX1552" fmla="*/ 517525 w 1803400"/>
              <a:gd name="connsiteY1552" fmla="*/ 417336 h 838200"/>
              <a:gd name="connsiteX1553" fmla="*/ 517525 w 1803400"/>
              <a:gd name="connsiteY1553" fmla="*/ 419218 h 838200"/>
              <a:gd name="connsiteX1554" fmla="*/ 517525 w 1803400"/>
              <a:gd name="connsiteY1554" fmla="*/ 420864 h 838200"/>
              <a:gd name="connsiteX1555" fmla="*/ 517290 w 1803400"/>
              <a:gd name="connsiteY1555" fmla="*/ 422510 h 838200"/>
              <a:gd name="connsiteX1556" fmla="*/ 516819 w 1803400"/>
              <a:gd name="connsiteY1556" fmla="*/ 423922 h 838200"/>
              <a:gd name="connsiteX1557" fmla="*/ 516349 w 1803400"/>
              <a:gd name="connsiteY1557" fmla="*/ 425333 h 838200"/>
              <a:gd name="connsiteX1558" fmla="*/ 515643 w 1803400"/>
              <a:gd name="connsiteY1558" fmla="*/ 426744 h 838200"/>
              <a:gd name="connsiteX1559" fmla="*/ 514938 w 1803400"/>
              <a:gd name="connsiteY1559" fmla="*/ 428155 h 838200"/>
              <a:gd name="connsiteX1560" fmla="*/ 513997 w 1803400"/>
              <a:gd name="connsiteY1560" fmla="*/ 429331 h 838200"/>
              <a:gd name="connsiteX1561" fmla="*/ 513056 w 1803400"/>
              <a:gd name="connsiteY1561" fmla="*/ 430507 h 838200"/>
              <a:gd name="connsiteX1562" fmla="*/ 511645 w 1803400"/>
              <a:gd name="connsiteY1562" fmla="*/ 431447 h 838200"/>
              <a:gd name="connsiteX1563" fmla="*/ 510704 w 1803400"/>
              <a:gd name="connsiteY1563" fmla="*/ 432388 h 838200"/>
              <a:gd name="connsiteX1564" fmla="*/ 509293 w 1803400"/>
              <a:gd name="connsiteY1564" fmla="*/ 433094 h 838200"/>
              <a:gd name="connsiteX1565" fmla="*/ 508117 w 1803400"/>
              <a:gd name="connsiteY1565" fmla="*/ 434035 h 838200"/>
              <a:gd name="connsiteX1566" fmla="*/ 506471 w 1803400"/>
              <a:gd name="connsiteY1566" fmla="*/ 434505 h 838200"/>
              <a:gd name="connsiteX1567" fmla="*/ 504825 w 1803400"/>
              <a:gd name="connsiteY1567" fmla="*/ 434740 h 838200"/>
              <a:gd name="connsiteX1568" fmla="*/ 503178 w 1803400"/>
              <a:gd name="connsiteY1568" fmla="*/ 434975 h 838200"/>
              <a:gd name="connsiteX1569" fmla="*/ 501532 w 1803400"/>
              <a:gd name="connsiteY1569" fmla="*/ 434975 h 838200"/>
              <a:gd name="connsiteX1570" fmla="*/ 500121 w 1803400"/>
              <a:gd name="connsiteY1570" fmla="*/ 434975 h 838200"/>
              <a:gd name="connsiteX1571" fmla="*/ 498475 w 1803400"/>
              <a:gd name="connsiteY1571" fmla="*/ 434740 h 838200"/>
              <a:gd name="connsiteX1572" fmla="*/ 496828 w 1803400"/>
              <a:gd name="connsiteY1572" fmla="*/ 434505 h 838200"/>
              <a:gd name="connsiteX1573" fmla="*/ 495417 w 1803400"/>
              <a:gd name="connsiteY1573" fmla="*/ 434035 h 838200"/>
              <a:gd name="connsiteX1574" fmla="*/ 494241 w 1803400"/>
              <a:gd name="connsiteY1574" fmla="*/ 433094 h 838200"/>
              <a:gd name="connsiteX1575" fmla="*/ 492830 w 1803400"/>
              <a:gd name="connsiteY1575" fmla="*/ 432388 h 838200"/>
              <a:gd name="connsiteX1576" fmla="*/ 491419 w 1803400"/>
              <a:gd name="connsiteY1576" fmla="*/ 431447 h 838200"/>
              <a:gd name="connsiteX1577" fmla="*/ 490478 w 1803400"/>
              <a:gd name="connsiteY1577" fmla="*/ 430507 h 838200"/>
              <a:gd name="connsiteX1578" fmla="*/ 489303 w 1803400"/>
              <a:gd name="connsiteY1578" fmla="*/ 429331 h 838200"/>
              <a:gd name="connsiteX1579" fmla="*/ 488597 w 1803400"/>
              <a:gd name="connsiteY1579" fmla="*/ 428155 h 838200"/>
              <a:gd name="connsiteX1580" fmla="*/ 487891 w 1803400"/>
              <a:gd name="connsiteY1580" fmla="*/ 426744 h 838200"/>
              <a:gd name="connsiteX1581" fmla="*/ 486951 w 1803400"/>
              <a:gd name="connsiteY1581" fmla="*/ 425333 h 838200"/>
              <a:gd name="connsiteX1582" fmla="*/ 486480 w 1803400"/>
              <a:gd name="connsiteY1582" fmla="*/ 423922 h 838200"/>
              <a:gd name="connsiteX1583" fmla="*/ 486245 w 1803400"/>
              <a:gd name="connsiteY1583" fmla="*/ 422510 h 838200"/>
              <a:gd name="connsiteX1584" fmla="*/ 486010 w 1803400"/>
              <a:gd name="connsiteY1584" fmla="*/ 420864 h 838200"/>
              <a:gd name="connsiteX1585" fmla="*/ 485775 w 1803400"/>
              <a:gd name="connsiteY1585" fmla="*/ 419218 h 838200"/>
              <a:gd name="connsiteX1586" fmla="*/ 486010 w 1803400"/>
              <a:gd name="connsiteY1586" fmla="*/ 417336 h 838200"/>
              <a:gd name="connsiteX1587" fmla="*/ 486245 w 1803400"/>
              <a:gd name="connsiteY1587" fmla="*/ 416160 h 838200"/>
              <a:gd name="connsiteX1588" fmla="*/ 486480 w 1803400"/>
              <a:gd name="connsiteY1588" fmla="*/ 414514 h 838200"/>
              <a:gd name="connsiteX1589" fmla="*/ 486951 w 1803400"/>
              <a:gd name="connsiteY1589" fmla="*/ 412868 h 838200"/>
              <a:gd name="connsiteX1590" fmla="*/ 487891 w 1803400"/>
              <a:gd name="connsiteY1590" fmla="*/ 411457 h 838200"/>
              <a:gd name="connsiteX1591" fmla="*/ 488597 w 1803400"/>
              <a:gd name="connsiteY1591" fmla="*/ 410281 h 838200"/>
              <a:gd name="connsiteX1592" fmla="*/ 489303 w 1803400"/>
              <a:gd name="connsiteY1592" fmla="*/ 409105 h 838200"/>
              <a:gd name="connsiteX1593" fmla="*/ 490478 w 1803400"/>
              <a:gd name="connsiteY1593" fmla="*/ 407929 h 838200"/>
              <a:gd name="connsiteX1594" fmla="*/ 491419 w 1803400"/>
              <a:gd name="connsiteY1594" fmla="*/ 406753 h 838200"/>
              <a:gd name="connsiteX1595" fmla="*/ 492830 w 1803400"/>
              <a:gd name="connsiteY1595" fmla="*/ 406047 h 838200"/>
              <a:gd name="connsiteX1596" fmla="*/ 494241 w 1803400"/>
              <a:gd name="connsiteY1596" fmla="*/ 405107 h 838200"/>
              <a:gd name="connsiteX1597" fmla="*/ 495417 w 1803400"/>
              <a:gd name="connsiteY1597" fmla="*/ 404401 h 838200"/>
              <a:gd name="connsiteX1598" fmla="*/ 496828 w 1803400"/>
              <a:gd name="connsiteY1598" fmla="*/ 403931 h 838200"/>
              <a:gd name="connsiteX1599" fmla="*/ 498475 w 1803400"/>
              <a:gd name="connsiteY1599" fmla="*/ 403696 h 838200"/>
              <a:gd name="connsiteX1600" fmla="*/ 418341 w 1803400"/>
              <a:gd name="connsiteY1600" fmla="*/ 403225 h 838200"/>
              <a:gd name="connsiteX1601" fmla="*/ 419893 w 1803400"/>
              <a:gd name="connsiteY1601" fmla="*/ 403225 h 838200"/>
              <a:gd name="connsiteX1602" fmla="*/ 421224 w 1803400"/>
              <a:gd name="connsiteY1602" fmla="*/ 403225 h 838200"/>
              <a:gd name="connsiteX1603" fmla="*/ 422776 w 1803400"/>
              <a:gd name="connsiteY1603" fmla="*/ 403696 h 838200"/>
              <a:gd name="connsiteX1604" fmla="*/ 424107 w 1803400"/>
              <a:gd name="connsiteY1604" fmla="*/ 403931 h 838200"/>
              <a:gd name="connsiteX1605" fmla="*/ 425660 w 1803400"/>
              <a:gd name="connsiteY1605" fmla="*/ 404401 h 838200"/>
              <a:gd name="connsiteX1606" fmla="*/ 426769 w 1803400"/>
              <a:gd name="connsiteY1606" fmla="*/ 405107 h 838200"/>
              <a:gd name="connsiteX1607" fmla="*/ 428099 w 1803400"/>
              <a:gd name="connsiteY1607" fmla="*/ 406047 h 838200"/>
              <a:gd name="connsiteX1608" fmla="*/ 429430 w 1803400"/>
              <a:gd name="connsiteY1608" fmla="*/ 406753 h 838200"/>
              <a:gd name="connsiteX1609" fmla="*/ 430317 w 1803400"/>
              <a:gd name="connsiteY1609" fmla="*/ 407929 h 838200"/>
              <a:gd name="connsiteX1610" fmla="*/ 431426 w 1803400"/>
              <a:gd name="connsiteY1610" fmla="*/ 409105 h 838200"/>
              <a:gd name="connsiteX1611" fmla="*/ 432092 w 1803400"/>
              <a:gd name="connsiteY1611" fmla="*/ 410281 h 838200"/>
              <a:gd name="connsiteX1612" fmla="*/ 432979 w 1803400"/>
              <a:gd name="connsiteY1612" fmla="*/ 411457 h 838200"/>
              <a:gd name="connsiteX1613" fmla="*/ 433644 w 1803400"/>
              <a:gd name="connsiteY1613" fmla="*/ 412868 h 838200"/>
              <a:gd name="connsiteX1614" fmla="*/ 434088 w 1803400"/>
              <a:gd name="connsiteY1614" fmla="*/ 414514 h 838200"/>
              <a:gd name="connsiteX1615" fmla="*/ 434309 w 1803400"/>
              <a:gd name="connsiteY1615" fmla="*/ 416160 h 838200"/>
              <a:gd name="connsiteX1616" fmla="*/ 434531 w 1803400"/>
              <a:gd name="connsiteY1616" fmla="*/ 417336 h 838200"/>
              <a:gd name="connsiteX1617" fmla="*/ 434975 w 1803400"/>
              <a:gd name="connsiteY1617" fmla="*/ 419218 h 838200"/>
              <a:gd name="connsiteX1618" fmla="*/ 434531 w 1803400"/>
              <a:gd name="connsiteY1618" fmla="*/ 420864 h 838200"/>
              <a:gd name="connsiteX1619" fmla="*/ 434309 w 1803400"/>
              <a:gd name="connsiteY1619" fmla="*/ 422510 h 838200"/>
              <a:gd name="connsiteX1620" fmla="*/ 434088 w 1803400"/>
              <a:gd name="connsiteY1620" fmla="*/ 423922 h 838200"/>
              <a:gd name="connsiteX1621" fmla="*/ 433644 w 1803400"/>
              <a:gd name="connsiteY1621" fmla="*/ 425333 h 838200"/>
              <a:gd name="connsiteX1622" fmla="*/ 432979 w 1803400"/>
              <a:gd name="connsiteY1622" fmla="*/ 426744 h 838200"/>
              <a:gd name="connsiteX1623" fmla="*/ 432092 w 1803400"/>
              <a:gd name="connsiteY1623" fmla="*/ 428155 h 838200"/>
              <a:gd name="connsiteX1624" fmla="*/ 431426 w 1803400"/>
              <a:gd name="connsiteY1624" fmla="*/ 429331 h 838200"/>
              <a:gd name="connsiteX1625" fmla="*/ 430317 w 1803400"/>
              <a:gd name="connsiteY1625" fmla="*/ 430507 h 838200"/>
              <a:gd name="connsiteX1626" fmla="*/ 429430 w 1803400"/>
              <a:gd name="connsiteY1626" fmla="*/ 431447 h 838200"/>
              <a:gd name="connsiteX1627" fmla="*/ 428099 w 1803400"/>
              <a:gd name="connsiteY1627" fmla="*/ 432388 h 838200"/>
              <a:gd name="connsiteX1628" fmla="*/ 426769 w 1803400"/>
              <a:gd name="connsiteY1628" fmla="*/ 433094 h 838200"/>
              <a:gd name="connsiteX1629" fmla="*/ 425660 w 1803400"/>
              <a:gd name="connsiteY1629" fmla="*/ 434035 h 838200"/>
              <a:gd name="connsiteX1630" fmla="*/ 424107 w 1803400"/>
              <a:gd name="connsiteY1630" fmla="*/ 434505 h 838200"/>
              <a:gd name="connsiteX1631" fmla="*/ 422776 w 1803400"/>
              <a:gd name="connsiteY1631" fmla="*/ 434740 h 838200"/>
              <a:gd name="connsiteX1632" fmla="*/ 421224 w 1803400"/>
              <a:gd name="connsiteY1632" fmla="*/ 434975 h 838200"/>
              <a:gd name="connsiteX1633" fmla="*/ 419893 w 1803400"/>
              <a:gd name="connsiteY1633" fmla="*/ 434975 h 838200"/>
              <a:gd name="connsiteX1634" fmla="*/ 418341 w 1803400"/>
              <a:gd name="connsiteY1634" fmla="*/ 434975 h 838200"/>
              <a:gd name="connsiteX1635" fmla="*/ 416788 w 1803400"/>
              <a:gd name="connsiteY1635" fmla="*/ 434740 h 838200"/>
              <a:gd name="connsiteX1636" fmla="*/ 415236 w 1803400"/>
              <a:gd name="connsiteY1636" fmla="*/ 434505 h 838200"/>
              <a:gd name="connsiteX1637" fmla="*/ 413683 w 1803400"/>
              <a:gd name="connsiteY1637" fmla="*/ 434035 h 838200"/>
              <a:gd name="connsiteX1638" fmla="*/ 412574 w 1803400"/>
              <a:gd name="connsiteY1638" fmla="*/ 433094 h 838200"/>
              <a:gd name="connsiteX1639" fmla="*/ 411244 w 1803400"/>
              <a:gd name="connsiteY1639" fmla="*/ 432388 h 838200"/>
              <a:gd name="connsiteX1640" fmla="*/ 410356 w 1803400"/>
              <a:gd name="connsiteY1640" fmla="*/ 431447 h 838200"/>
              <a:gd name="connsiteX1641" fmla="*/ 409026 w 1803400"/>
              <a:gd name="connsiteY1641" fmla="*/ 430507 h 838200"/>
              <a:gd name="connsiteX1642" fmla="*/ 408360 w 1803400"/>
              <a:gd name="connsiteY1642" fmla="*/ 429331 h 838200"/>
              <a:gd name="connsiteX1643" fmla="*/ 407251 w 1803400"/>
              <a:gd name="connsiteY1643" fmla="*/ 428155 h 838200"/>
              <a:gd name="connsiteX1644" fmla="*/ 406586 w 1803400"/>
              <a:gd name="connsiteY1644" fmla="*/ 426744 h 838200"/>
              <a:gd name="connsiteX1645" fmla="*/ 405921 w 1803400"/>
              <a:gd name="connsiteY1645" fmla="*/ 425333 h 838200"/>
              <a:gd name="connsiteX1646" fmla="*/ 405477 w 1803400"/>
              <a:gd name="connsiteY1646" fmla="*/ 423922 h 838200"/>
              <a:gd name="connsiteX1647" fmla="*/ 405034 w 1803400"/>
              <a:gd name="connsiteY1647" fmla="*/ 422510 h 838200"/>
              <a:gd name="connsiteX1648" fmla="*/ 404812 w 1803400"/>
              <a:gd name="connsiteY1648" fmla="*/ 420864 h 838200"/>
              <a:gd name="connsiteX1649" fmla="*/ 404812 w 1803400"/>
              <a:gd name="connsiteY1649" fmla="*/ 419218 h 838200"/>
              <a:gd name="connsiteX1650" fmla="*/ 404812 w 1803400"/>
              <a:gd name="connsiteY1650" fmla="*/ 417336 h 838200"/>
              <a:gd name="connsiteX1651" fmla="*/ 405034 w 1803400"/>
              <a:gd name="connsiteY1651" fmla="*/ 416160 h 838200"/>
              <a:gd name="connsiteX1652" fmla="*/ 405477 w 1803400"/>
              <a:gd name="connsiteY1652" fmla="*/ 414514 h 838200"/>
              <a:gd name="connsiteX1653" fmla="*/ 405921 w 1803400"/>
              <a:gd name="connsiteY1653" fmla="*/ 412868 h 838200"/>
              <a:gd name="connsiteX1654" fmla="*/ 406586 w 1803400"/>
              <a:gd name="connsiteY1654" fmla="*/ 411457 h 838200"/>
              <a:gd name="connsiteX1655" fmla="*/ 407251 w 1803400"/>
              <a:gd name="connsiteY1655" fmla="*/ 410281 h 838200"/>
              <a:gd name="connsiteX1656" fmla="*/ 408360 w 1803400"/>
              <a:gd name="connsiteY1656" fmla="*/ 409105 h 838200"/>
              <a:gd name="connsiteX1657" fmla="*/ 409026 w 1803400"/>
              <a:gd name="connsiteY1657" fmla="*/ 407929 h 838200"/>
              <a:gd name="connsiteX1658" fmla="*/ 410356 w 1803400"/>
              <a:gd name="connsiteY1658" fmla="*/ 406753 h 838200"/>
              <a:gd name="connsiteX1659" fmla="*/ 411244 w 1803400"/>
              <a:gd name="connsiteY1659" fmla="*/ 406047 h 838200"/>
              <a:gd name="connsiteX1660" fmla="*/ 412574 w 1803400"/>
              <a:gd name="connsiteY1660" fmla="*/ 405107 h 838200"/>
              <a:gd name="connsiteX1661" fmla="*/ 413683 w 1803400"/>
              <a:gd name="connsiteY1661" fmla="*/ 404401 h 838200"/>
              <a:gd name="connsiteX1662" fmla="*/ 415236 w 1803400"/>
              <a:gd name="connsiteY1662" fmla="*/ 403931 h 838200"/>
              <a:gd name="connsiteX1663" fmla="*/ 416788 w 1803400"/>
              <a:gd name="connsiteY1663" fmla="*/ 403696 h 838200"/>
              <a:gd name="connsiteX1664" fmla="*/ 337256 w 1803400"/>
              <a:gd name="connsiteY1664" fmla="*/ 403225 h 838200"/>
              <a:gd name="connsiteX1665" fmla="*/ 338820 w 1803400"/>
              <a:gd name="connsiteY1665" fmla="*/ 403225 h 838200"/>
              <a:gd name="connsiteX1666" fmla="*/ 340607 w 1803400"/>
              <a:gd name="connsiteY1666" fmla="*/ 403225 h 838200"/>
              <a:gd name="connsiteX1667" fmla="*/ 341948 w 1803400"/>
              <a:gd name="connsiteY1667" fmla="*/ 403696 h 838200"/>
              <a:gd name="connsiteX1668" fmla="*/ 343288 w 1803400"/>
              <a:gd name="connsiteY1668" fmla="*/ 403931 h 838200"/>
              <a:gd name="connsiteX1669" fmla="*/ 344852 w 1803400"/>
              <a:gd name="connsiteY1669" fmla="*/ 404401 h 838200"/>
              <a:gd name="connsiteX1670" fmla="*/ 346193 w 1803400"/>
              <a:gd name="connsiteY1670" fmla="*/ 405107 h 838200"/>
              <a:gd name="connsiteX1671" fmla="*/ 347310 w 1803400"/>
              <a:gd name="connsiteY1671" fmla="*/ 406047 h 838200"/>
              <a:gd name="connsiteX1672" fmla="*/ 348427 w 1803400"/>
              <a:gd name="connsiteY1672" fmla="*/ 406753 h 838200"/>
              <a:gd name="connsiteX1673" fmla="*/ 349768 w 1803400"/>
              <a:gd name="connsiteY1673" fmla="*/ 407929 h 838200"/>
              <a:gd name="connsiteX1674" fmla="*/ 350661 w 1803400"/>
              <a:gd name="connsiteY1674" fmla="*/ 409105 h 838200"/>
              <a:gd name="connsiteX1675" fmla="*/ 351555 w 1803400"/>
              <a:gd name="connsiteY1675" fmla="*/ 410281 h 838200"/>
              <a:gd name="connsiteX1676" fmla="*/ 352225 w 1803400"/>
              <a:gd name="connsiteY1676" fmla="*/ 411457 h 838200"/>
              <a:gd name="connsiteX1677" fmla="*/ 352896 w 1803400"/>
              <a:gd name="connsiteY1677" fmla="*/ 412868 h 838200"/>
              <a:gd name="connsiteX1678" fmla="*/ 353566 w 1803400"/>
              <a:gd name="connsiteY1678" fmla="*/ 414514 h 838200"/>
              <a:gd name="connsiteX1679" fmla="*/ 353789 w 1803400"/>
              <a:gd name="connsiteY1679" fmla="*/ 416160 h 838200"/>
              <a:gd name="connsiteX1680" fmla="*/ 354013 w 1803400"/>
              <a:gd name="connsiteY1680" fmla="*/ 417336 h 838200"/>
              <a:gd name="connsiteX1681" fmla="*/ 354013 w 1803400"/>
              <a:gd name="connsiteY1681" fmla="*/ 419218 h 838200"/>
              <a:gd name="connsiteX1682" fmla="*/ 354013 w 1803400"/>
              <a:gd name="connsiteY1682" fmla="*/ 420864 h 838200"/>
              <a:gd name="connsiteX1683" fmla="*/ 353789 w 1803400"/>
              <a:gd name="connsiteY1683" fmla="*/ 422510 h 838200"/>
              <a:gd name="connsiteX1684" fmla="*/ 353566 w 1803400"/>
              <a:gd name="connsiteY1684" fmla="*/ 423922 h 838200"/>
              <a:gd name="connsiteX1685" fmla="*/ 352896 w 1803400"/>
              <a:gd name="connsiteY1685" fmla="*/ 425333 h 838200"/>
              <a:gd name="connsiteX1686" fmla="*/ 352225 w 1803400"/>
              <a:gd name="connsiteY1686" fmla="*/ 426744 h 838200"/>
              <a:gd name="connsiteX1687" fmla="*/ 351555 w 1803400"/>
              <a:gd name="connsiteY1687" fmla="*/ 428155 h 838200"/>
              <a:gd name="connsiteX1688" fmla="*/ 350661 w 1803400"/>
              <a:gd name="connsiteY1688" fmla="*/ 429331 h 838200"/>
              <a:gd name="connsiteX1689" fmla="*/ 349768 w 1803400"/>
              <a:gd name="connsiteY1689" fmla="*/ 430507 h 838200"/>
              <a:gd name="connsiteX1690" fmla="*/ 348427 w 1803400"/>
              <a:gd name="connsiteY1690" fmla="*/ 431447 h 838200"/>
              <a:gd name="connsiteX1691" fmla="*/ 347310 w 1803400"/>
              <a:gd name="connsiteY1691" fmla="*/ 432388 h 838200"/>
              <a:gd name="connsiteX1692" fmla="*/ 346193 w 1803400"/>
              <a:gd name="connsiteY1692" fmla="*/ 433094 h 838200"/>
              <a:gd name="connsiteX1693" fmla="*/ 344852 w 1803400"/>
              <a:gd name="connsiteY1693" fmla="*/ 434035 h 838200"/>
              <a:gd name="connsiteX1694" fmla="*/ 343288 w 1803400"/>
              <a:gd name="connsiteY1694" fmla="*/ 434505 h 838200"/>
              <a:gd name="connsiteX1695" fmla="*/ 341948 w 1803400"/>
              <a:gd name="connsiteY1695" fmla="*/ 434740 h 838200"/>
              <a:gd name="connsiteX1696" fmla="*/ 340607 w 1803400"/>
              <a:gd name="connsiteY1696" fmla="*/ 434975 h 838200"/>
              <a:gd name="connsiteX1697" fmla="*/ 338820 w 1803400"/>
              <a:gd name="connsiteY1697" fmla="*/ 434975 h 838200"/>
              <a:gd name="connsiteX1698" fmla="*/ 337256 w 1803400"/>
              <a:gd name="connsiteY1698" fmla="*/ 434975 h 838200"/>
              <a:gd name="connsiteX1699" fmla="*/ 335692 w 1803400"/>
              <a:gd name="connsiteY1699" fmla="*/ 434740 h 838200"/>
              <a:gd name="connsiteX1700" fmla="*/ 334574 w 1803400"/>
              <a:gd name="connsiteY1700" fmla="*/ 434505 h 838200"/>
              <a:gd name="connsiteX1701" fmla="*/ 333010 w 1803400"/>
              <a:gd name="connsiteY1701" fmla="*/ 434035 h 838200"/>
              <a:gd name="connsiteX1702" fmla="*/ 331670 w 1803400"/>
              <a:gd name="connsiteY1702" fmla="*/ 433094 h 838200"/>
              <a:gd name="connsiteX1703" fmla="*/ 330553 w 1803400"/>
              <a:gd name="connsiteY1703" fmla="*/ 432388 h 838200"/>
              <a:gd name="connsiteX1704" fmla="*/ 329212 w 1803400"/>
              <a:gd name="connsiteY1704" fmla="*/ 431447 h 838200"/>
              <a:gd name="connsiteX1705" fmla="*/ 328095 w 1803400"/>
              <a:gd name="connsiteY1705" fmla="*/ 430507 h 838200"/>
              <a:gd name="connsiteX1706" fmla="*/ 327201 w 1803400"/>
              <a:gd name="connsiteY1706" fmla="*/ 429331 h 838200"/>
              <a:gd name="connsiteX1707" fmla="*/ 326531 w 1803400"/>
              <a:gd name="connsiteY1707" fmla="*/ 428155 h 838200"/>
              <a:gd name="connsiteX1708" fmla="*/ 325637 w 1803400"/>
              <a:gd name="connsiteY1708" fmla="*/ 426744 h 838200"/>
              <a:gd name="connsiteX1709" fmla="*/ 324967 w 1803400"/>
              <a:gd name="connsiteY1709" fmla="*/ 425333 h 838200"/>
              <a:gd name="connsiteX1710" fmla="*/ 324297 w 1803400"/>
              <a:gd name="connsiteY1710" fmla="*/ 423922 h 838200"/>
              <a:gd name="connsiteX1711" fmla="*/ 324073 w 1803400"/>
              <a:gd name="connsiteY1711" fmla="*/ 422510 h 838200"/>
              <a:gd name="connsiteX1712" fmla="*/ 323850 w 1803400"/>
              <a:gd name="connsiteY1712" fmla="*/ 420864 h 838200"/>
              <a:gd name="connsiteX1713" fmla="*/ 323850 w 1803400"/>
              <a:gd name="connsiteY1713" fmla="*/ 419218 h 838200"/>
              <a:gd name="connsiteX1714" fmla="*/ 323850 w 1803400"/>
              <a:gd name="connsiteY1714" fmla="*/ 417336 h 838200"/>
              <a:gd name="connsiteX1715" fmla="*/ 324073 w 1803400"/>
              <a:gd name="connsiteY1715" fmla="*/ 416160 h 838200"/>
              <a:gd name="connsiteX1716" fmla="*/ 324297 w 1803400"/>
              <a:gd name="connsiteY1716" fmla="*/ 414514 h 838200"/>
              <a:gd name="connsiteX1717" fmla="*/ 324967 w 1803400"/>
              <a:gd name="connsiteY1717" fmla="*/ 412868 h 838200"/>
              <a:gd name="connsiteX1718" fmla="*/ 325637 w 1803400"/>
              <a:gd name="connsiteY1718" fmla="*/ 411457 h 838200"/>
              <a:gd name="connsiteX1719" fmla="*/ 326531 w 1803400"/>
              <a:gd name="connsiteY1719" fmla="*/ 410281 h 838200"/>
              <a:gd name="connsiteX1720" fmla="*/ 327201 w 1803400"/>
              <a:gd name="connsiteY1720" fmla="*/ 409105 h 838200"/>
              <a:gd name="connsiteX1721" fmla="*/ 328095 w 1803400"/>
              <a:gd name="connsiteY1721" fmla="*/ 407929 h 838200"/>
              <a:gd name="connsiteX1722" fmla="*/ 329212 w 1803400"/>
              <a:gd name="connsiteY1722" fmla="*/ 406753 h 838200"/>
              <a:gd name="connsiteX1723" fmla="*/ 330553 w 1803400"/>
              <a:gd name="connsiteY1723" fmla="*/ 406047 h 838200"/>
              <a:gd name="connsiteX1724" fmla="*/ 331670 w 1803400"/>
              <a:gd name="connsiteY1724" fmla="*/ 405107 h 838200"/>
              <a:gd name="connsiteX1725" fmla="*/ 333010 w 1803400"/>
              <a:gd name="connsiteY1725" fmla="*/ 404401 h 838200"/>
              <a:gd name="connsiteX1726" fmla="*/ 334574 w 1803400"/>
              <a:gd name="connsiteY1726" fmla="*/ 403931 h 838200"/>
              <a:gd name="connsiteX1727" fmla="*/ 335692 w 1803400"/>
              <a:gd name="connsiteY1727" fmla="*/ 403696 h 838200"/>
              <a:gd name="connsiteX1728" fmla="*/ 256516 w 1803400"/>
              <a:gd name="connsiteY1728" fmla="*/ 403225 h 838200"/>
              <a:gd name="connsiteX1729" fmla="*/ 257857 w 1803400"/>
              <a:gd name="connsiteY1729" fmla="*/ 403225 h 838200"/>
              <a:gd name="connsiteX1730" fmla="*/ 259421 w 1803400"/>
              <a:gd name="connsiteY1730" fmla="*/ 403225 h 838200"/>
              <a:gd name="connsiteX1731" fmla="*/ 260985 w 1803400"/>
              <a:gd name="connsiteY1731" fmla="*/ 403696 h 838200"/>
              <a:gd name="connsiteX1732" fmla="*/ 262549 w 1803400"/>
              <a:gd name="connsiteY1732" fmla="*/ 403931 h 838200"/>
              <a:gd name="connsiteX1733" fmla="*/ 263889 w 1803400"/>
              <a:gd name="connsiteY1733" fmla="*/ 404401 h 838200"/>
              <a:gd name="connsiteX1734" fmla="*/ 265230 w 1803400"/>
              <a:gd name="connsiteY1734" fmla="*/ 405107 h 838200"/>
              <a:gd name="connsiteX1735" fmla="*/ 266570 w 1803400"/>
              <a:gd name="connsiteY1735" fmla="*/ 406047 h 838200"/>
              <a:gd name="connsiteX1736" fmla="*/ 267464 w 1803400"/>
              <a:gd name="connsiteY1736" fmla="*/ 406753 h 838200"/>
              <a:gd name="connsiteX1737" fmla="*/ 268581 w 1803400"/>
              <a:gd name="connsiteY1737" fmla="*/ 407929 h 838200"/>
              <a:gd name="connsiteX1738" fmla="*/ 269698 w 1803400"/>
              <a:gd name="connsiteY1738" fmla="*/ 409105 h 838200"/>
              <a:gd name="connsiteX1739" fmla="*/ 270592 w 1803400"/>
              <a:gd name="connsiteY1739" fmla="*/ 410281 h 838200"/>
              <a:gd name="connsiteX1740" fmla="*/ 271262 w 1803400"/>
              <a:gd name="connsiteY1740" fmla="*/ 411457 h 838200"/>
              <a:gd name="connsiteX1741" fmla="*/ 271933 w 1803400"/>
              <a:gd name="connsiteY1741" fmla="*/ 412868 h 838200"/>
              <a:gd name="connsiteX1742" fmla="*/ 272379 w 1803400"/>
              <a:gd name="connsiteY1742" fmla="*/ 414514 h 838200"/>
              <a:gd name="connsiteX1743" fmla="*/ 272826 w 1803400"/>
              <a:gd name="connsiteY1743" fmla="*/ 416160 h 838200"/>
              <a:gd name="connsiteX1744" fmla="*/ 273050 w 1803400"/>
              <a:gd name="connsiteY1744" fmla="*/ 417336 h 838200"/>
              <a:gd name="connsiteX1745" fmla="*/ 273050 w 1803400"/>
              <a:gd name="connsiteY1745" fmla="*/ 419218 h 838200"/>
              <a:gd name="connsiteX1746" fmla="*/ 273050 w 1803400"/>
              <a:gd name="connsiteY1746" fmla="*/ 420864 h 838200"/>
              <a:gd name="connsiteX1747" fmla="*/ 272826 w 1803400"/>
              <a:gd name="connsiteY1747" fmla="*/ 422510 h 838200"/>
              <a:gd name="connsiteX1748" fmla="*/ 272379 w 1803400"/>
              <a:gd name="connsiteY1748" fmla="*/ 423922 h 838200"/>
              <a:gd name="connsiteX1749" fmla="*/ 271933 w 1803400"/>
              <a:gd name="connsiteY1749" fmla="*/ 425333 h 838200"/>
              <a:gd name="connsiteX1750" fmla="*/ 271262 w 1803400"/>
              <a:gd name="connsiteY1750" fmla="*/ 426744 h 838200"/>
              <a:gd name="connsiteX1751" fmla="*/ 270592 w 1803400"/>
              <a:gd name="connsiteY1751" fmla="*/ 428155 h 838200"/>
              <a:gd name="connsiteX1752" fmla="*/ 269698 w 1803400"/>
              <a:gd name="connsiteY1752" fmla="*/ 429331 h 838200"/>
              <a:gd name="connsiteX1753" fmla="*/ 268581 w 1803400"/>
              <a:gd name="connsiteY1753" fmla="*/ 430507 h 838200"/>
              <a:gd name="connsiteX1754" fmla="*/ 267464 w 1803400"/>
              <a:gd name="connsiteY1754" fmla="*/ 431447 h 838200"/>
              <a:gd name="connsiteX1755" fmla="*/ 266570 w 1803400"/>
              <a:gd name="connsiteY1755" fmla="*/ 432388 h 838200"/>
              <a:gd name="connsiteX1756" fmla="*/ 265230 w 1803400"/>
              <a:gd name="connsiteY1756" fmla="*/ 433094 h 838200"/>
              <a:gd name="connsiteX1757" fmla="*/ 263889 w 1803400"/>
              <a:gd name="connsiteY1757" fmla="*/ 434035 h 838200"/>
              <a:gd name="connsiteX1758" fmla="*/ 262549 w 1803400"/>
              <a:gd name="connsiteY1758" fmla="*/ 434505 h 838200"/>
              <a:gd name="connsiteX1759" fmla="*/ 260985 w 1803400"/>
              <a:gd name="connsiteY1759" fmla="*/ 434740 h 838200"/>
              <a:gd name="connsiteX1760" fmla="*/ 259421 w 1803400"/>
              <a:gd name="connsiteY1760" fmla="*/ 434975 h 838200"/>
              <a:gd name="connsiteX1761" fmla="*/ 257857 w 1803400"/>
              <a:gd name="connsiteY1761" fmla="*/ 434975 h 838200"/>
              <a:gd name="connsiteX1762" fmla="*/ 256516 w 1803400"/>
              <a:gd name="connsiteY1762" fmla="*/ 434975 h 838200"/>
              <a:gd name="connsiteX1763" fmla="*/ 254952 w 1803400"/>
              <a:gd name="connsiteY1763" fmla="*/ 434740 h 838200"/>
              <a:gd name="connsiteX1764" fmla="*/ 253388 w 1803400"/>
              <a:gd name="connsiteY1764" fmla="*/ 434505 h 838200"/>
              <a:gd name="connsiteX1765" fmla="*/ 252047 w 1803400"/>
              <a:gd name="connsiteY1765" fmla="*/ 434035 h 838200"/>
              <a:gd name="connsiteX1766" fmla="*/ 250930 w 1803400"/>
              <a:gd name="connsiteY1766" fmla="*/ 433094 h 838200"/>
              <a:gd name="connsiteX1767" fmla="*/ 249590 w 1803400"/>
              <a:gd name="connsiteY1767" fmla="*/ 432388 h 838200"/>
              <a:gd name="connsiteX1768" fmla="*/ 248249 w 1803400"/>
              <a:gd name="connsiteY1768" fmla="*/ 431447 h 838200"/>
              <a:gd name="connsiteX1769" fmla="*/ 247355 w 1803400"/>
              <a:gd name="connsiteY1769" fmla="*/ 430507 h 838200"/>
              <a:gd name="connsiteX1770" fmla="*/ 246238 w 1803400"/>
              <a:gd name="connsiteY1770" fmla="*/ 429331 h 838200"/>
              <a:gd name="connsiteX1771" fmla="*/ 245568 w 1803400"/>
              <a:gd name="connsiteY1771" fmla="*/ 428155 h 838200"/>
              <a:gd name="connsiteX1772" fmla="*/ 244898 w 1803400"/>
              <a:gd name="connsiteY1772" fmla="*/ 426744 h 838200"/>
              <a:gd name="connsiteX1773" fmla="*/ 244004 w 1803400"/>
              <a:gd name="connsiteY1773" fmla="*/ 425333 h 838200"/>
              <a:gd name="connsiteX1774" fmla="*/ 243557 w 1803400"/>
              <a:gd name="connsiteY1774" fmla="*/ 423922 h 838200"/>
              <a:gd name="connsiteX1775" fmla="*/ 243334 w 1803400"/>
              <a:gd name="connsiteY1775" fmla="*/ 422510 h 838200"/>
              <a:gd name="connsiteX1776" fmla="*/ 243110 w 1803400"/>
              <a:gd name="connsiteY1776" fmla="*/ 420864 h 838200"/>
              <a:gd name="connsiteX1777" fmla="*/ 242887 w 1803400"/>
              <a:gd name="connsiteY1777" fmla="*/ 419218 h 838200"/>
              <a:gd name="connsiteX1778" fmla="*/ 243110 w 1803400"/>
              <a:gd name="connsiteY1778" fmla="*/ 417336 h 838200"/>
              <a:gd name="connsiteX1779" fmla="*/ 243334 w 1803400"/>
              <a:gd name="connsiteY1779" fmla="*/ 416160 h 838200"/>
              <a:gd name="connsiteX1780" fmla="*/ 243557 w 1803400"/>
              <a:gd name="connsiteY1780" fmla="*/ 414514 h 838200"/>
              <a:gd name="connsiteX1781" fmla="*/ 244004 w 1803400"/>
              <a:gd name="connsiteY1781" fmla="*/ 412868 h 838200"/>
              <a:gd name="connsiteX1782" fmla="*/ 244898 w 1803400"/>
              <a:gd name="connsiteY1782" fmla="*/ 411457 h 838200"/>
              <a:gd name="connsiteX1783" fmla="*/ 245568 w 1803400"/>
              <a:gd name="connsiteY1783" fmla="*/ 410281 h 838200"/>
              <a:gd name="connsiteX1784" fmla="*/ 246238 w 1803400"/>
              <a:gd name="connsiteY1784" fmla="*/ 409105 h 838200"/>
              <a:gd name="connsiteX1785" fmla="*/ 247355 w 1803400"/>
              <a:gd name="connsiteY1785" fmla="*/ 407929 h 838200"/>
              <a:gd name="connsiteX1786" fmla="*/ 248249 w 1803400"/>
              <a:gd name="connsiteY1786" fmla="*/ 406753 h 838200"/>
              <a:gd name="connsiteX1787" fmla="*/ 249590 w 1803400"/>
              <a:gd name="connsiteY1787" fmla="*/ 406047 h 838200"/>
              <a:gd name="connsiteX1788" fmla="*/ 250930 w 1803400"/>
              <a:gd name="connsiteY1788" fmla="*/ 405107 h 838200"/>
              <a:gd name="connsiteX1789" fmla="*/ 252047 w 1803400"/>
              <a:gd name="connsiteY1789" fmla="*/ 404401 h 838200"/>
              <a:gd name="connsiteX1790" fmla="*/ 253388 w 1803400"/>
              <a:gd name="connsiteY1790" fmla="*/ 403931 h 838200"/>
              <a:gd name="connsiteX1791" fmla="*/ 254952 w 1803400"/>
              <a:gd name="connsiteY1791" fmla="*/ 403696 h 838200"/>
              <a:gd name="connsiteX1792" fmla="*/ 175454 w 1803400"/>
              <a:gd name="connsiteY1792" fmla="*/ 403225 h 838200"/>
              <a:gd name="connsiteX1793" fmla="*/ 177006 w 1803400"/>
              <a:gd name="connsiteY1793" fmla="*/ 403225 h 838200"/>
              <a:gd name="connsiteX1794" fmla="*/ 178559 w 1803400"/>
              <a:gd name="connsiteY1794" fmla="*/ 403225 h 838200"/>
              <a:gd name="connsiteX1795" fmla="*/ 180111 w 1803400"/>
              <a:gd name="connsiteY1795" fmla="*/ 403696 h 838200"/>
              <a:gd name="connsiteX1796" fmla="*/ 181442 w 1803400"/>
              <a:gd name="connsiteY1796" fmla="*/ 403931 h 838200"/>
              <a:gd name="connsiteX1797" fmla="*/ 182773 w 1803400"/>
              <a:gd name="connsiteY1797" fmla="*/ 404401 h 838200"/>
              <a:gd name="connsiteX1798" fmla="*/ 184103 w 1803400"/>
              <a:gd name="connsiteY1798" fmla="*/ 405107 h 838200"/>
              <a:gd name="connsiteX1799" fmla="*/ 185212 w 1803400"/>
              <a:gd name="connsiteY1799" fmla="*/ 406047 h 838200"/>
              <a:gd name="connsiteX1800" fmla="*/ 186543 w 1803400"/>
              <a:gd name="connsiteY1800" fmla="*/ 406753 h 838200"/>
              <a:gd name="connsiteX1801" fmla="*/ 187652 w 1803400"/>
              <a:gd name="connsiteY1801" fmla="*/ 407929 h 838200"/>
              <a:gd name="connsiteX1802" fmla="*/ 188539 w 1803400"/>
              <a:gd name="connsiteY1802" fmla="*/ 409105 h 838200"/>
              <a:gd name="connsiteX1803" fmla="*/ 189648 w 1803400"/>
              <a:gd name="connsiteY1803" fmla="*/ 410281 h 838200"/>
              <a:gd name="connsiteX1804" fmla="*/ 190313 w 1803400"/>
              <a:gd name="connsiteY1804" fmla="*/ 411457 h 838200"/>
              <a:gd name="connsiteX1805" fmla="*/ 190757 w 1803400"/>
              <a:gd name="connsiteY1805" fmla="*/ 412868 h 838200"/>
              <a:gd name="connsiteX1806" fmla="*/ 191201 w 1803400"/>
              <a:gd name="connsiteY1806" fmla="*/ 414514 h 838200"/>
              <a:gd name="connsiteX1807" fmla="*/ 191866 w 1803400"/>
              <a:gd name="connsiteY1807" fmla="*/ 416160 h 838200"/>
              <a:gd name="connsiteX1808" fmla="*/ 191866 w 1803400"/>
              <a:gd name="connsiteY1808" fmla="*/ 417336 h 838200"/>
              <a:gd name="connsiteX1809" fmla="*/ 192088 w 1803400"/>
              <a:gd name="connsiteY1809" fmla="*/ 419218 h 838200"/>
              <a:gd name="connsiteX1810" fmla="*/ 191866 w 1803400"/>
              <a:gd name="connsiteY1810" fmla="*/ 420864 h 838200"/>
              <a:gd name="connsiteX1811" fmla="*/ 191866 w 1803400"/>
              <a:gd name="connsiteY1811" fmla="*/ 422510 h 838200"/>
              <a:gd name="connsiteX1812" fmla="*/ 191201 w 1803400"/>
              <a:gd name="connsiteY1812" fmla="*/ 423922 h 838200"/>
              <a:gd name="connsiteX1813" fmla="*/ 190757 w 1803400"/>
              <a:gd name="connsiteY1813" fmla="*/ 425333 h 838200"/>
              <a:gd name="connsiteX1814" fmla="*/ 190313 w 1803400"/>
              <a:gd name="connsiteY1814" fmla="*/ 426744 h 838200"/>
              <a:gd name="connsiteX1815" fmla="*/ 189648 w 1803400"/>
              <a:gd name="connsiteY1815" fmla="*/ 428155 h 838200"/>
              <a:gd name="connsiteX1816" fmla="*/ 188539 w 1803400"/>
              <a:gd name="connsiteY1816" fmla="*/ 429331 h 838200"/>
              <a:gd name="connsiteX1817" fmla="*/ 187652 w 1803400"/>
              <a:gd name="connsiteY1817" fmla="*/ 430507 h 838200"/>
              <a:gd name="connsiteX1818" fmla="*/ 186543 w 1803400"/>
              <a:gd name="connsiteY1818" fmla="*/ 431447 h 838200"/>
              <a:gd name="connsiteX1819" fmla="*/ 185212 w 1803400"/>
              <a:gd name="connsiteY1819" fmla="*/ 432388 h 838200"/>
              <a:gd name="connsiteX1820" fmla="*/ 184103 w 1803400"/>
              <a:gd name="connsiteY1820" fmla="*/ 433094 h 838200"/>
              <a:gd name="connsiteX1821" fmla="*/ 182773 w 1803400"/>
              <a:gd name="connsiteY1821" fmla="*/ 434035 h 838200"/>
              <a:gd name="connsiteX1822" fmla="*/ 181442 w 1803400"/>
              <a:gd name="connsiteY1822" fmla="*/ 434505 h 838200"/>
              <a:gd name="connsiteX1823" fmla="*/ 180111 w 1803400"/>
              <a:gd name="connsiteY1823" fmla="*/ 434740 h 838200"/>
              <a:gd name="connsiteX1824" fmla="*/ 178559 w 1803400"/>
              <a:gd name="connsiteY1824" fmla="*/ 434975 h 838200"/>
              <a:gd name="connsiteX1825" fmla="*/ 177006 w 1803400"/>
              <a:gd name="connsiteY1825" fmla="*/ 434975 h 838200"/>
              <a:gd name="connsiteX1826" fmla="*/ 175454 w 1803400"/>
              <a:gd name="connsiteY1826" fmla="*/ 434975 h 838200"/>
              <a:gd name="connsiteX1827" fmla="*/ 173901 w 1803400"/>
              <a:gd name="connsiteY1827" fmla="*/ 434740 h 838200"/>
              <a:gd name="connsiteX1828" fmla="*/ 172571 w 1803400"/>
              <a:gd name="connsiteY1828" fmla="*/ 434505 h 838200"/>
              <a:gd name="connsiteX1829" fmla="*/ 171240 w 1803400"/>
              <a:gd name="connsiteY1829" fmla="*/ 434035 h 838200"/>
              <a:gd name="connsiteX1830" fmla="*/ 169687 w 1803400"/>
              <a:gd name="connsiteY1830" fmla="*/ 433094 h 838200"/>
              <a:gd name="connsiteX1831" fmla="*/ 168357 w 1803400"/>
              <a:gd name="connsiteY1831" fmla="*/ 432388 h 838200"/>
              <a:gd name="connsiteX1832" fmla="*/ 167469 w 1803400"/>
              <a:gd name="connsiteY1832" fmla="*/ 431447 h 838200"/>
              <a:gd name="connsiteX1833" fmla="*/ 166360 w 1803400"/>
              <a:gd name="connsiteY1833" fmla="*/ 430507 h 838200"/>
              <a:gd name="connsiteX1834" fmla="*/ 165473 w 1803400"/>
              <a:gd name="connsiteY1834" fmla="*/ 429331 h 838200"/>
              <a:gd name="connsiteX1835" fmla="*/ 164364 w 1803400"/>
              <a:gd name="connsiteY1835" fmla="*/ 428155 h 838200"/>
              <a:gd name="connsiteX1836" fmla="*/ 163699 w 1803400"/>
              <a:gd name="connsiteY1836" fmla="*/ 426744 h 838200"/>
              <a:gd name="connsiteX1837" fmla="*/ 163255 w 1803400"/>
              <a:gd name="connsiteY1837" fmla="*/ 425333 h 838200"/>
              <a:gd name="connsiteX1838" fmla="*/ 162590 w 1803400"/>
              <a:gd name="connsiteY1838" fmla="*/ 423922 h 838200"/>
              <a:gd name="connsiteX1839" fmla="*/ 162147 w 1803400"/>
              <a:gd name="connsiteY1839" fmla="*/ 422510 h 838200"/>
              <a:gd name="connsiteX1840" fmla="*/ 161925 w 1803400"/>
              <a:gd name="connsiteY1840" fmla="*/ 420864 h 838200"/>
              <a:gd name="connsiteX1841" fmla="*/ 161925 w 1803400"/>
              <a:gd name="connsiteY1841" fmla="*/ 419218 h 838200"/>
              <a:gd name="connsiteX1842" fmla="*/ 161925 w 1803400"/>
              <a:gd name="connsiteY1842" fmla="*/ 417336 h 838200"/>
              <a:gd name="connsiteX1843" fmla="*/ 162147 w 1803400"/>
              <a:gd name="connsiteY1843" fmla="*/ 416160 h 838200"/>
              <a:gd name="connsiteX1844" fmla="*/ 162590 w 1803400"/>
              <a:gd name="connsiteY1844" fmla="*/ 414514 h 838200"/>
              <a:gd name="connsiteX1845" fmla="*/ 163255 w 1803400"/>
              <a:gd name="connsiteY1845" fmla="*/ 412868 h 838200"/>
              <a:gd name="connsiteX1846" fmla="*/ 163699 w 1803400"/>
              <a:gd name="connsiteY1846" fmla="*/ 411457 h 838200"/>
              <a:gd name="connsiteX1847" fmla="*/ 164364 w 1803400"/>
              <a:gd name="connsiteY1847" fmla="*/ 410281 h 838200"/>
              <a:gd name="connsiteX1848" fmla="*/ 165473 w 1803400"/>
              <a:gd name="connsiteY1848" fmla="*/ 409105 h 838200"/>
              <a:gd name="connsiteX1849" fmla="*/ 166360 w 1803400"/>
              <a:gd name="connsiteY1849" fmla="*/ 407929 h 838200"/>
              <a:gd name="connsiteX1850" fmla="*/ 167469 w 1803400"/>
              <a:gd name="connsiteY1850" fmla="*/ 406753 h 838200"/>
              <a:gd name="connsiteX1851" fmla="*/ 168357 w 1803400"/>
              <a:gd name="connsiteY1851" fmla="*/ 406047 h 838200"/>
              <a:gd name="connsiteX1852" fmla="*/ 169687 w 1803400"/>
              <a:gd name="connsiteY1852" fmla="*/ 405107 h 838200"/>
              <a:gd name="connsiteX1853" fmla="*/ 171240 w 1803400"/>
              <a:gd name="connsiteY1853" fmla="*/ 404401 h 838200"/>
              <a:gd name="connsiteX1854" fmla="*/ 172571 w 1803400"/>
              <a:gd name="connsiteY1854" fmla="*/ 403931 h 838200"/>
              <a:gd name="connsiteX1855" fmla="*/ 173901 w 1803400"/>
              <a:gd name="connsiteY1855" fmla="*/ 403696 h 838200"/>
              <a:gd name="connsiteX1856" fmla="*/ 94693 w 1803400"/>
              <a:gd name="connsiteY1856" fmla="*/ 403225 h 838200"/>
              <a:gd name="connsiteX1857" fmla="*/ 96043 w 1803400"/>
              <a:gd name="connsiteY1857" fmla="*/ 403225 h 838200"/>
              <a:gd name="connsiteX1858" fmla="*/ 97619 w 1803400"/>
              <a:gd name="connsiteY1858" fmla="*/ 403225 h 838200"/>
              <a:gd name="connsiteX1859" fmla="*/ 99195 w 1803400"/>
              <a:gd name="connsiteY1859" fmla="*/ 403696 h 838200"/>
              <a:gd name="connsiteX1860" fmla="*/ 100545 w 1803400"/>
              <a:gd name="connsiteY1860" fmla="*/ 403931 h 838200"/>
              <a:gd name="connsiteX1861" fmla="*/ 101896 w 1803400"/>
              <a:gd name="connsiteY1861" fmla="*/ 404401 h 838200"/>
              <a:gd name="connsiteX1862" fmla="*/ 103246 w 1803400"/>
              <a:gd name="connsiteY1862" fmla="*/ 405107 h 838200"/>
              <a:gd name="connsiteX1863" fmla="*/ 104597 w 1803400"/>
              <a:gd name="connsiteY1863" fmla="*/ 406047 h 838200"/>
              <a:gd name="connsiteX1864" fmla="*/ 105722 w 1803400"/>
              <a:gd name="connsiteY1864" fmla="*/ 406753 h 838200"/>
              <a:gd name="connsiteX1865" fmla="*/ 106848 w 1803400"/>
              <a:gd name="connsiteY1865" fmla="*/ 407929 h 838200"/>
              <a:gd name="connsiteX1866" fmla="*/ 107973 w 1803400"/>
              <a:gd name="connsiteY1866" fmla="*/ 409105 h 838200"/>
              <a:gd name="connsiteX1867" fmla="*/ 108649 w 1803400"/>
              <a:gd name="connsiteY1867" fmla="*/ 410281 h 838200"/>
              <a:gd name="connsiteX1868" fmla="*/ 109324 w 1803400"/>
              <a:gd name="connsiteY1868" fmla="*/ 411457 h 838200"/>
              <a:gd name="connsiteX1869" fmla="*/ 110224 w 1803400"/>
              <a:gd name="connsiteY1869" fmla="*/ 412868 h 838200"/>
              <a:gd name="connsiteX1870" fmla="*/ 110675 w 1803400"/>
              <a:gd name="connsiteY1870" fmla="*/ 414514 h 838200"/>
              <a:gd name="connsiteX1871" fmla="*/ 110900 w 1803400"/>
              <a:gd name="connsiteY1871" fmla="*/ 416160 h 838200"/>
              <a:gd name="connsiteX1872" fmla="*/ 111125 w 1803400"/>
              <a:gd name="connsiteY1872" fmla="*/ 417336 h 838200"/>
              <a:gd name="connsiteX1873" fmla="*/ 111125 w 1803400"/>
              <a:gd name="connsiteY1873" fmla="*/ 419218 h 838200"/>
              <a:gd name="connsiteX1874" fmla="*/ 111125 w 1803400"/>
              <a:gd name="connsiteY1874" fmla="*/ 420864 h 838200"/>
              <a:gd name="connsiteX1875" fmla="*/ 110900 w 1803400"/>
              <a:gd name="connsiteY1875" fmla="*/ 422510 h 838200"/>
              <a:gd name="connsiteX1876" fmla="*/ 110675 w 1803400"/>
              <a:gd name="connsiteY1876" fmla="*/ 423922 h 838200"/>
              <a:gd name="connsiteX1877" fmla="*/ 110224 w 1803400"/>
              <a:gd name="connsiteY1877" fmla="*/ 425333 h 838200"/>
              <a:gd name="connsiteX1878" fmla="*/ 109324 w 1803400"/>
              <a:gd name="connsiteY1878" fmla="*/ 426744 h 838200"/>
              <a:gd name="connsiteX1879" fmla="*/ 108649 w 1803400"/>
              <a:gd name="connsiteY1879" fmla="*/ 428155 h 838200"/>
              <a:gd name="connsiteX1880" fmla="*/ 107973 w 1803400"/>
              <a:gd name="connsiteY1880" fmla="*/ 429331 h 838200"/>
              <a:gd name="connsiteX1881" fmla="*/ 106848 w 1803400"/>
              <a:gd name="connsiteY1881" fmla="*/ 430507 h 838200"/>
              <a:gd name="connsiteX1882" fmla="*/ 105722 w 1803400"/>
              <a:gd name="connsiteY1882" fmla="*/ 431447 h 838200"/>
              <a:gd name="connsiteX1883" fmla="*/ 104597 w 1803400"/>
              <a:gd name="connsiteY1883" fmla="*/ 432388 h 838200"/>
              <a:gd name="connsiteX1884" fmla="*/ 103246 w 1803400"/>
              <a:gd name="connsiteY1884" fmla="*/ 433094 h 838200"/>
              <a:gd name="connsiteX1885" fmla="*/ 101896 w 1803400"/>
              <a:gd name="connsiteY1885" fmla="*/ 434035 h 838200"/>
              <a:gd name="connsiteX1886" fmla="*/ 100545 w 1803400"/>
              <a:gd name="connsiteY1886" fmla="*/ 434505 h 838200"/>
              <a:gd name="connsiteX1887" fmla="*/ 99195 w 1803400"/>
              <a:gd name="connsiteY1887" fmla="*/ 434740 h 838200"/>
              <a:gd name="connsiteX1888" fmla="*/ 97619 w 1803400"/>
              <a:gd name="connsiteY1888" fmla="*/ 434975 h 838200"/>
              <a:gd name="connsiteX1889" fmla="*/ 96043 w 1803400"/>
              <a:gd name="connsiteY1889" fmla="*/ 434975 h 838200"/>
              <a:gd name="connsiteX1890" fmla="*/ 94693 w 1803400"/>
              <a:gd name="connsiteY1890" fmla="*/ 434975 h 838200"/>
              <a:gd name="connsiteX1891" fmla="*/ 93117 w 1803400"/>
              <a:gd name="connsiteY1891" fmla="*/ 434740 h 838200"/>
              <a:gd name="connsiteX1892" fmla="*/ 91541 w 1803400"/>
              <a:gd name="connsiteY1892" fmla="*/ 434505 h 838200"/>
              <a:gd name="connsiteX1893" fmla="*/ 89966 w 1803400"/>
              <a:gd name="connsiteY1893" fmla="*/ 434035 h 838200"/>
              <a:gd name="connsiteX1894" fmla="*/ 88840 w 1803400"/>
              <a:gd name="connsiteY1894" fmla="*/ 433094 h 838200"/>
              <a:gd name="connsiteX1895" fmla="*/ 87490 w 1803400"/>
              <a:gd name="connsiteY1895" fmla="*/ 432388 h 838200"/>
              <a:gd name="connsiteX1896" fmla="*/ 86364 w 1803400"/>
              <a:gd name="connsiteY1896" fmla="*/ 431447 h 838200"/>
              <a:gd name="connsiteX1897" fmla="*/ 85239 w 1803400"/>
              <a:gd name="connsiteY1897" fmla="*/ 430507 h 838200"/>
              <a:gd name="connsiteX1898" fmla="*/ 84113 w 1803400"/>
              <a:gd name="connsiteY1898" fmla="*/ 429331 h 838200"/>
              <a:gd name="connsiteX1899" fmla="*/ 83438 w 1803400"/>
              <a:gd name="connsiteY1899" fmla="*/ 428155 h 838200"/>
              <a:gd name="connsiteX1900" fmla="*/ 82537 w 1803400"/>
              <a:gd name="connsiteY1900" fmla="*/ 426744 h 838200"/>
              <a:gd name="connsiteX1901" fmla="*/ 82087 w 1803400"/>
              <a:gd name="connsiteY1901" fmla="*/ 425333 h 838200"/>
              <a:gd name="connsiteX1902" fmla="*/ 81412 w 1803400"/>
              <a:gd name="connsiteY1902" fmla="*/ 423922 h 838200"/>
              <a:gd name="connsiteX1903" fmla="*/ 81187 w 1803400"/>
              <a:gd name="connsiteY1903" fmla="*/ 422510 h 838200"/>
              <a:gd name="connsiteX1904" fmla="*/ 80962 w 1803400"/>
              <a:gd name="connsiteY1904" fmla="*/ 420864 h 838200"/>
              <a:gd name="connsiteX1905" fmla="*/ 80962 w 1803400"/>
              <a:gd name="connsiteY1905" fmla="*/ 419218 h 838200"/>
              <a:gd name="connsiteX1906" fmla="*/ 80962 w 1803400"/>
              <a:gd name="connsiteY1906" fmla="*/ 417336 h 838200"/>
              <a:gd name="connsiteX1907" fmla="*/ 81187 w 1803400"/>
              <a:gd name="connsiteY1907" fmla="*/ 416160 h 838200"/>
              <a:gd name="connsiteX1908" fmla="*/ 81412 w 1803400"/>
              <a:gd name="connsiteY1908" fmla="*/ 414514 h 838200"/>
              <a:gd name="connsiteX1909" fmla="*/ 82087 w 1803400"/>
              <a:gd name="connsiteY1909" fmla="*/ 412868 h 838200"/>
              <a:gd name="connsiteX1910" fmla="*/ 82537 w 1803400"/>
              <a:gd name="connsiteY1910" fmla="*/ 411457 h 838200"/>
              <a:gd name="connsiteX1911" fmla="*/ 83438 w 1803400"/>
              <a:gd name="connsiteY1911" fmla="*/ 410281 h 838200"/>
              <a:gd name="connsiteX1912" fmla="*/ 84113 w 1803400"/>
              <a:gd name="connsiteY1912" fmla="*/ 409105 h 838200"/>
              <a:gd name="connsiteX1913" fmla="*/ 85239 w 1803400"/>
              <a:gd name="connsiteY1913" fmla="*/ 407929 h 838200"/>
              <a:gd name="connsiteX1914" fmla="*/ 86364 w 1803400"/>
              <a:gd name="connsiteY1914" fmla="*/ 406753 h 838200"/>
              <a:gd name="connsiteX1915" fmla="*/ 87490 w 1803400"/>
              <a:gd name="connsiteY1915" fmla="*/ 406047 h 838200"/>
              <a:gd name="connsiteX1916" fmla="*/ 88840 w 1803400"/>
              <a:gd name="connsiteY1916" fmla="*/ 405107 h 838200"/>
              <a:gd name="connsiteX1917" fmla="*/ 89966 w 1803400"/>
              <a:gd name="connsiteY1917" fmla="*/ 404401 h 838200"/>
              <a:gd name="connsiteX1918" fmla="*/ 91541 w 1803400"/>
              <a:gd name="connsiteY1918" fmla="*/ 403931 h 838200"/>
              <a:gd name="connsiteX1919" fmla="*/ 93117 w 1803400"/>
              <a:gd name="connsiteY1919" fmla="*/ 403696 h 838200"/>
              <a:gd name="connsiteX1920" fmla="*/ 13406 w 1803400"/>
              <a:gd name="connsiteY1920" fmla="*/ 403225 h 838200"/>
              <a:gd name="connsiteX1921" fmla="*/ 14970 w 1803400"/>
              <a:gd name="connsiteY1921" fmla="*/ 403225 h 838200"/>
              <a:gd name="connsiteX1922" fmla="*/ 16534 w 1803400"/>
              <a:gd name="connsiteY1922" fmla="*/ 403225 h 838200"/>
              <a:gd name="connsiteX1923" fmla="*/ 17874 w 1803400"/>
              <a:gd name="connsiteY1923" fmla="*/ 403696 h 838200"/>
              <a:gd name="connsiteX1924" fmla="*/ 19438 w 1803400"/>
              <a:gd name="connsiteY1924" fmla="*/ 403931 h 838200"/>
              <a:gd name="connsiteX1925" fmla="*/ 21002 w 1803400"/>
              <a:gd name="connsiteY1925" fmla="*/ 404401 h 838200"/>
              <a:gd name="connsiteX1926" fmla="*/ 22343 w 1803400"/>
              <a:gd name="connsiteY1926" fmla="*/ 405107 h 838200"/>
              <a:gd name="connsiteX1927" fmla="*/ 23460 w 1803400"/>
              <a:gd name="connsiteY1927" fmla="*/ 406047 h 838200"/>
              <a:gd name="connsiteX1928" fmla="*/ 24577 w 1803400"/>
              <a:gd name="connsiteY1928" fmla="*/ 406753 h 838200"/>
              <a:gd name="connsiteX1929" fmla="*/ 25694 w 1803400"/>
              <a:gd name="connsiteY1929" fmla="*/ 407929 h 838200"/>
              <a:gd name="connsiteX1930" fmla="*/ 26811 w 1803400"/>
              <a:gd name="connsiteY1930" fmla="*/ 409105 h 838200"/>
              <a:gd name="connsiteX1931" fmla="*/ 27482 w 1803400"/>
              <a:gd name="connsiteY1931" fmla="*/ 410281 h 838200"/>
              <a:gd name="connsiteX1932" fmla="*/ 28375 w 1803400"/>
              <a:gd name="connsiteY1932" fmla="*/ 411457 h 838200"/>
              <a:gd name="connsiteX1933" fmla="*/ 28822 w 1803400"/>
              <a:gd name="connsiteY1933" fmla="*/ 412868 h 838200"/>
              <a:gd name="connsiteX1934" fmla="*/ 29492 w 1803400"/>
              <a:gd name="connsiteY1934" fmla="*/ 414514 h 838200"/>
              <a:gd name="connsiteX1935" fmla="*/ 29939 w 1803400"/>
              <a:gd name="connsiteY1935" fmla="*/ 416160 h 838200"/>
              <a:gd name="connsiteX1936" fmla="*/ 30163 w 1803400"/>
              <a:gd name="connsiteY1936" fmla="*/ 417336 h 838200"/>
              <a:gd name="connsiteX1937" fmla="*/ 30163 w 1803400"/>
              <a:gd name="connsiteY1937" fmla="*/ 419218 h 838200"/>
              <a:gd name="connsiteX1938" fmla="*/ 30163 w 1803400"/>
              <a:gd name="connsiteY1938" fmla="*/ 420864 h 838200"/>
              <a:gd name="connsiteX1939" fmla="*/ 29939 w 1803400"/>
              <a:gd name="connsiteY1939" fmla="*/ 422510 h 838200"/>
              <a:gd name="connsiteX1940" fmla="*/ 29492 w 1803400"/>
              <a:gd name="connsiteY1940" fmla="*/ 423922 h 838200"/>
              <a:gd name="connsiteX1941" fmla="*/ 28822 w 1803400"/>
              <a:gd name="connsiteY1941" fmla="*/ 425333 h 838200"/>
              <a:gd name="connsiteX1942" fmla="*/ 28375 w 1803400"/>
              <a:gd name="connsiteY1942" fmla="*/ 426744 h 838200"/>
              <a:gd name="connsiteX1943" fmla="*/ 27482 w 1803400"/>
              <a:gd name="connsiteY1943" fmla="*/ 428155 h 838200"/>
              <a:gd name="connsiteX1944" fmla="*/ 26811 w 1803400"/>
              <a:gd name="connsiteY1944" fmla="*/ 429331 h 838200"/>
              <a:gd name="connsiteX1945" fmla="*/ 25694 w 1803400"/>
              <a:gd name="connsiteY1945" fmla="*/ 430507 h 838200"/>
              <a:gd name="connsiteX1946" fmla="*/ 24577 w 1803400"/>
              <a:gd name="connsiteY1946" fmla="*/ 431447 h 838200"/>
              <a:gd name="connsiteX1947" fmla="*/ 23460 w 1803400"/>
              <a:gd name="connsiteY1947" fmla="*/ 432388 h 838200"/>
              <a:gd name="connsiteX1948" fmla="*/ 22343 w 1803400"/>
              <a:gd name="connsiteY1948" fmla="*/ 433094 h 838200"/>
              <a:gd name="connsiteX1949" fmla="*/ 21002 w 1803400"/>
              <a:gd name="connsiteY1949" fmla="*/ 434035 h 838200"/>
              <a:gd name="connsiteX1950" fmla="*/ 19438 w 1803400"/>
              <a:gd name="connsiteY1950" fmla="*/ 434505 h 838200"/>
              <a:gd name="connsiteX1951" fmla="*/ 17874 w 1803400"/>
              <a:gd name="connsiteY1951" fmla="*/ 434740 h 838200"/>
              <a:gd name="connsiteX1952" fmla="*/ 16534 w 1803400"/>
              <a:gd name="connsiteY1952" fmla="*/ 434975 h 838200"/>
              <a:gd name="connsiteX1953" fmla="*/ 14970 w 1803400"/>
              <a:gd name="connsiteY1953" fmla="*/ 434975 h 838200"/>
              <a:gd name="connsiteX1954" fmla="*/ 13406 w 1803400"/>
              <a:gd name="connsiteY1954" fmla="*/ 434975 h 838200"/>
              <a:gd name="connsiteX1955" fmla="*/ 11842 w 1803400"/>
              <a:gd name="connsiteY1955" fmla="*/ 434740 h 838200"/>
              <a:gd name="connsiteX1956" fmla="*/ 10724 w 1803400"/>
              <a:gd name="connsiteY1956" fmla="*/ 434505 h 838200"/>
              <a:gd name="connsiteX1957" fmla="*/ 9160 w 1803400"/>
              <a:gd name="connsiteY1957" fmla="*/ 434035 h 838200"/>
              <a:gd name="connsiteX1958" fmla="*/ 7820 w 1803400"/>
              <a:gd name="connsiteY1958" fmla="*/ 433094 h 838200"/>
              <a:gd name="connsiteX1959" fmla="*/ 6479 w 1803400"/>
              <a:gd name="connsiteY1959" fmla="*/ 432388 h 838200"/>
              <a:gd name="connsiteX1960" fmla="*/ 5362 w 1803400"/>
              <a:gd name="connsiteY1960" fmla="*/ 431447 h 838200"/>
              <a:gd name="connsiteX1961" fmla="*/ 4245 w 1803400"/>
              <a:gd name="connsiteY1961" fmla="*/ 430507 h 838200"/>
              <a:gd name="connsiteX1962" fmla="*/ 3351 w 1803400"/>
              <a:gd name="connsiteY1962" fmla="*/ 429331 h 838200"/>
              <a:gd name="connsiteX1963" fmla="*/ 2457 w 1803400"/>
              <a:gd name="connsiteY1963" fmla="*/ 428155 h 838200"/>
              <a:gd name="connsiteX1964" fmla="*/ 1787 w 1803400"/>
              <a:gd name="connsiteY1964" fmla="*/ 426744 h 838200"/>
              <a:gd name="connsiteX1965" fmla="*/ 1117 w 1803400"/>
              <a:gd name="connsiteY1965" fmla="*/ 425333 h 838200"/>
              <a:gd name="connsiteX1966" fmla="*/ 447 w 1803400"/>
              <a:gd name="connsiteY1966" fmla="*/ 423922 h 838200"/>
              <a:gd name="connsiteX1967" fmla="*/ 223 w 1803400"/>
              <a:gd name="connsiteY1967" fmla="*/ 422510 h 838200"/>
              <a:gd name="connsiteX1968" fmla="*/ 0 w 1803400"/>
              <a:gd name="connsiteY1968" fmla="*/ 420864 h 838200"/>
              <a:gd name="connsiteX1969" fmla="*/ 0 w 1803400"/>
              <a:gd name="connsiteY1969" fmla="*/ 419218 h 838200"/>
              <a:gd name="connsiteX1970" fmla="*/ 0 w 1803400"/>
              <a:gd name="connsiteY1970" fmla="*/ 417336 h 838200"/>
              <a:gd name="connsiteX1971" fmla="*/ 223 w 1803400"/>
              <a:gd name="connsiteY1971" fmla="*/ 416160 h 838200"/>
              <a:gd name="connsiteX1972" fmla="*/ 447 w 1803400"/>
              <a:gd name="connsiteY1972" fmla="*/ 414514 h 838200"/>
              <a:gd name="connsiteX1973" fmla="*/ 1117 w 1803400"/>
              <a:gd name="connsiteY1973" fmla="*/ 412868 h 838200"/>
              <a:gd name="connsiteX1974" fmla="*/ 1787 w 1803400"/>
              <a:gd name="connsiteY1974" fmla="*/ 411457 h 838200"/>
              <a:gd name="connsiteX1975" fmla="*/ 2457 w 1803400"/>
              <a:gd name="connsiteY1975" fmla="*/ 410281 h 838200"/>
              <a:gd name="connsiteX1976" fmla="*/ 3351 w 1803400"/>
              <a:gd name="connsiteY1976" fmla="*/ 409105 h 838200"/>
              <a:gd name="connsiteX1977" fmla="*/ 4245 w 1803400"/>
              <a:gd name="connsiteY1977" fmla="*/ 407929 h 838200"/>
              <a:gd name="connsiteX1978" fmla="*/ 5362 w 1803400"/>
              <a:gd name="connsiteY1978" fmla="*/ 406753 h 838200"/>
              <a:gd name="connsiteX1979" fmla="*/ 6479 w 1803400"/>
              <a:gd name="connsiteY1979" fmla="*/ 406047 h 838200"/>
              <a:gd name="connsiteX1980" fmla="*/ 7820 w 1803400"/>
              <a:gd name="connsiteY1980" fmla="*/ 405107 h 838200"/>
              <a:gd name="connsiteX1981" fmla="*/ 9160 w 1803400"/>
              <a:gd name="connsiteY1981" fmla="*/ 404401 h 838200"/>
              <a:gd name="connsiteX1982" fmla="*/ 10724 w 1803400"/>
              <a:gd name="connsiteY1982" fmla="*/ 403931 h 838200"/>
              <a:gd name="connsiteX1983" fmla="*/ 11842 w 1803400"/>
              <a:gd name="connsiteY1983" fmla="*/ 403696 h 838200"/>
              <a:gd name="connsiteX1984" fmla="*/ 1780860 w 1803400"/>
              <a:gd name="connsiteY1984" fmla="*/ 333375 h 838200"/>
              <a:gd name="connsiteX1985" fmla="*/ 1782412 w 1803400"/>
              <a:gd name="connsiteY1985" fmla="*/ 333375 h 838200"/>
              <a:gd name="connsiteX1986" fmla="*/ 1783743 w 1803400"/>
              <a:gd name="connsiteY1986" fmla="*/ 333375 h 838200"/>
              <a:gd name="connsiteX1987" fmla="*/ 1785296 w 1803400"/>
              <a:gd name="connsiteY1987" fmla="*/ 333842 h 838200"/>
              <a:gd name="connsiteX1988" fmla="*/ 1786626 w 1803400"/>
              <a:gd name="connsiteY1988" fmla="*/ 334309 h 838200"/>
              <a:gd name="connsiteX1989" fmla="*/ 1787957 w 1803400"/>
              <a:gd name="connsiteY1989" fmla="*/ 334775 h 838200"/>
              <a:gd name="connsiteX1990" fmla="*/ 1789288 w 1803400"/>
              <a:gd name="connsiteY1990" fmla="*/ 335476 h 838200"/>
              <a:gd name="connsiteX1991" fmla="*/ 1790397 w 1803400"/>
              <a:gd name="connsiteY1991" fmla="*/ 336410 h 838200"/>
              <a:gd name="connsiteX1992" fmla="*/ 1791727 w 1803400"/>
              <a:gd name="connsiteY1992" fmla="*/ 337110 h 838200"/>
              <a:gd name="connsiteX1993" fmla="*/ 1792615 w 1803400"/>
              <a:gd name="connsiteY1993" fmla="*/ 338277 h 838200"/>
              <a:gd name="connsiteX1994" fmla="*/ 1793723 w 1803400"/>
              <a:gd name="connsiteY1994" fmla="*/ 339445 h 838200"/>
              <a:gd name="connsiteX1995" fmla="*/ 1794389 w 1803400"/>
              <a:gd name="connsiteY1995" fmla="*/ 340612 h 838200"/>
              <a:gd name="connsiteX1996" fmla="*/ 1795276 w 1803400"/>
              <a:gd name="connsiteY1996" fmla="*/ 342013 h 838200"/>
              <a:gd name="connsiteX1997" fmla="*/ 1795720 w 1803400"/>
              <a:gd name="connsiteY1997" fmla="*/ 343413 h 838200"/>
              <a:gd name="connsiteX1998" fmla="*/ 1796163 w 1803400"/>
              <a:gd name="connsiteY1998" fmla="*/ 344814 h 838200"/>
              <a:gd name="connsiteX1999" fmla="*/ 1796828 w 1803400"/>
              <a:gd name="connsiteY1999" fmla="*/ 346448 h 838200"/>
              <a:gd name="connsiteX2000" fmla="*/ 1797050 w 1803400"/>
              <a:gd name="connsiteY2000" fmla="*/ 348082 h 838200"/>
              <a:gd name="connsiteX2001" fmla="*/ 1797050 w 1803400"/>
              <a:gd name="connsiteY2001" fmla="*/ 349483 h 838200"/>
              <a:gd name="connsiteX2002" fmla="*/ 1796828 w 1803400"/>
              <a:gd name="connsiteY2002" fmla="*/ 351117 h 838200"/>
              <a:gd name="connsiteX2003" fmla="*/ 1796385 w 1803400"/>
              <a:gd name="connsiteY2003" fmla="*/ 352752 h 838200"/>
              <a:gd name="connsiteX2004" fmla="*/ 1796163 w 1803400"/>
              <a:gd name="connsiteY2004" fmla="*/ 354386 h 838200"/>
              <a:gd name="connsiteX2005" fmla="*/ 1795720 w 1803400"/>
              <a:gd name="connsiteY2005" fmla="*/ 355787 h 838200"/>
              <a:gd name="connsiteX2006" fmla="*/ 1795054 w 1803400"/>
              <a:gd name="connsiteY2006" fmla="*/ 356954 h 838200"/>
              <a:gd name="connsiteX2007" fmla="*/ 1794167 w 1803400"/>
              <a:gd name="connsiteY2007" fmla="*/ 358355 h 838200"/>
              <a:gd name="connsiteX2008" fmla="*/ 1793280 w 1803400"/>
              <a:gd name="connsiteY2008" fmla="*/ 359755 h 838200"/>
              <a:gd name="connsiteX2009" fmla="*/ 1792171 w 1803400"/>
              <a:gd name="connsiteY2009" fmla="*/ 360689 h 838200"/>
              <a:gd name="connsiteX2010" fmla="*/ 1791284 w 1803400"/>
              <a:gd name="connsiteY2010" fmla="*/ 361856 h 838200"/>
              <a:gd name="connsiteX2011" fmla="*/ 1789953 w 1803400"/>
              <a:gd name="connsiteY2011" fmla="*/ 362557 h 838200"/>
              <a:gd name="connsiteX2012" fmla="*/ 1788622 w 1803400"/>
              <a:gd name="connsiteY2012" fmla="*/ 363257 h 838200"/>
              <a:gd name="connsiteX2013" fmla="*/ 1787513 w 1803400"/>
              <a:gd name="connsiteY2013" fmla="*/ 363957 h 838200"/>
              <a:gd name="connsiteX2014" fmla="*/ 1785961 w 1803400"/>
              <a:gd name="connsiteY2014" fmla="*/ 364424 h 838200"/>
              <a:gd name="connsiteX2015" fmla="*/ 1784408 w 1803400"/>
              <a:gd name="connsiteY2015" fmla="*/ 364891 h 838200"/>
              <a:gd name="connsiteX2016" fmla="*/ 1782856 w 1803400"/>
              <a:gd name="connsiteY2016" fmla="*/ 364891 h 838200"/>
              <a:gd name="connsiteX2017" fmla="*/ 1781525 w 1803400"/>
              <a:gd name="connsiteY2017" fmla="*/ 365125 h 838200"/>
              <a:gd name="connsiteX2018" fmla="*/ 1779973 w 1803400"/>
              <a:gd name="connsiteY2018" fmla="*/ 364891 h 838200"/>
              <a:gd name="connsiteX2019" fmla="*/ 1778420 w 1803400"/>
              <a:gd name="connsiteY2019" fmla="*/ 364658 h 838200"/>
              <a:gd name="connsiteX2020" fmla="*/ 1777089 w 1803400"/>
              <a:gd name="connsiteY2020" fmla="*/ 364424 h 838200"/>
              <a:gd name="connsiteX2021" fmla="*/ 1775981 w 1803400"/>
              <a:gd name="connsiteY2021" fmla="*/ 363491 h 838200"/>
              <a:gd name="connsiteX2022" fmla="*/ 1774428 w 1803400"/>
              <a:gd name="connsiteY2022" fmla="*/ 363024 h 838200"/>
              <a:gd name="connsiteX2023" fmla="*/ 1773319 w 1803400"/>
              <a:gd name="connsiteY2023" fmla="*/ 362323 h 838200"/>
              <a:gd name="connsiteX2024" fmla="*/ 1772210 w 1803400"/>
              <a:gd name="connsiteY2024" fmla="*/ 361156 h 838200"/>
              <a:gd name="connsiteX2025" fmla="*/ 1771101 w 1803400"/>
              <a:gd name="connsiteY2025" fmla="*/ 360222 h 838200"/>
              <a:gd name="connsiteX2026" fmla="*/ 1770214 w 1803400"/>
              <a:gd name="connsiteY2026" fmla="*/ 359055 h 838200"/>
              <a:gd name="connsiteX2027" fmla="*/ 1769327 w 1803400"/>
              <a:gd name="connsiteY2027" fmla="*/ 357888 h 838200"/>
              <a:gd name="connsiteX2028" fmla="*/ 1768662 w 1803400"/>
              <a:gd name="connsiteY2028" fmla="*/ 356487 h 838200"/>
              <a:gd name="connsiteX2029" fmla="*/ 1767774 w 1803400"/>
              <a:gd name="connsiteY2029" fmla="*/ 355086 h 838200"/>
              <a:gd name="connsiteX2030" fmla="*/ 1767331 w 1803400"/>
              <a:gd name="connsiteY2030" fmla="*/ 353452 h 838200"/>
              <a:gd name="connsiteX2031" fmla="*/ 1767109 w 1803400"/>
              <a:gd name="connsiteY2031" fmla="*/ 352051 h 838200"/>
              <a:gd name="connsiteX2032" fmla="*/ 1766887 w 1803400"/>
              <a:gd name="connsiteY2032" fmla="*/ 350417 h 838200"/>
              <a:gd name="connsiteX2033" fmla="*/ 1766887 w 1803400"/>
              <a:gd name="connsiteY2033" fmla="*/ 348783 h 838200"/>
              <a:gd name="connsiteX2034" fmla="*/ 1766887 w 1803400"/>
              <a:gd name="connsiteY2034" fmla="*/ 347149 h 838200"/>
              <a:gd name="connsiteX2035" fmla="*/ 1767331 w 1803400"/>
              <a:gd name="connsiteY2035" fmla="*/ 345748 h 838200"/>
              <a:gd name="connsiteX2036" fmla="*/ 1767553 w 1803400"/>
              <a:gd name="connsiteY2036" fmla="*/ 344347 h 838200"/>
              <a:gd name="connsiteX2037" fmla="*/ 1768218 w 1803400"/>
              <a:gd name="connsiteY2037" fmla="*/ 342713 h 838200"/>
              <a:gd name="connsiteX2038" fmla="*/ 1768883 w 1803400"/>
              <a:gd name="connsiteY2038" fmla="*/ 341312 h 838200"/>
              <a:gd name="connsiteX2039" fmla="*/ 1769549 w 1803400"/>
              <a:gd name="connsiteY2039" fmla="*/ 340145 h 838200"/>
              <a:gd name="connsiteX2040" fmla="*/ 1770436 w 1803400"/>
              <a:gd name="connsiteY2040" fmla="*/ 338978 h 838200"/>
              <a:gd name="connsiteX2041" fmla="*/ 1771323 w 1803400"/>
              <a:gd name="connsiteY2041" fmla="*/ 338044 h 838200"/>
              <a:gd name="connsiteX2042" fmla="*/ 1772654 w 1803400"/>
              <a:gd name="connsiteY2042" fmla="*/ 336877 h 838200"/>
              <a:gd name="connsiteX2043" fmla="*/ 1773541 w 1803400"/>
              <a:gd name="connsiteY2043" fmla="*/ 336176 h 838200"/>
              <a:gd name="connsiteX2044" fmla="*/ 1774872 w 1803400"/>
              <a:gd name="connsiteY2044" fmla="*/ 335242 h 838200"/>
              <a:gd name="connsiteX2045" fmla="*/ 1776424 w 1803400"/>
              <a:gd name="connsiteY2045" fmla="*/ 334542 h 838200"/>
              <a:gd name="connsiteX2046" fmla="*/ 1777755 w 1803400"/>
              <a:gd name="connsiteY2046" fmla="*/ 334075 h 838200"/>
              <a:gd name="connsiteX2047" fmla="*/ 1779086 w 1803400"/>
              <a:gd name="connsiteY2047" fmla="*/ 333842 h 838200"/>
              <a:gd name="connsiteX2048" fmla="*/ 986320 w 1803400"/>
              <a:gd name="connsiteY2048" fmla="*/ 333375 h 838200"/>
              <a:gd name="connsiteX2049" fmla="*/ 987884 w 1803400"/>
              <a:gd name="connsiteY2049" fmla="*/ 333375 h 838200"/>
              <a:gd name="connsiteX2050" fmla="*/ 989448 w 1803400"/>
              <a:gd name="connsiteY2050" fmla="*/ 333375 h 838200"/>
              <a:gd name="connsiteX2051" fmla="*/ 991012 w 1803400"/>
              <a:gd name="connsiteY2051" fmla="*/ 333608 h 838200"/>
              <a:gd name="connsiteX2052" fmla="*/ 992352 w 1803400"/>
              <a:gd name="connsiteY2052" fmla="*/ 334075 h 838200"/>
              <a:gd name="connsiteX2053" fmla="*/ 993693 w 1803400"/>
              <a:gd name="connsiteY2053" fmla="*/ 334542 h 838200"/>
              <a:gd name="connsiteX2054" fmla="*/ 995257 w 1803400"/>
              <a:gd name="connsiteY2054" fmla="*/ 335242 h 838200"/>
              <a:gd name="connsiteX2055" fmla="*/ 996374 w 1803400"/>
              <a:gd name="connsiteY2055" fmla="*/ 336176 h 838200"/>
              <a:gd name="connsiteX2056" fmla="*/ 997715 w 1803400"/>
              <a:gd name="connsiteY2056" fmla="*/ 336877 h 838200"/>
              <a:gd name="connsiteX2057" fmla="*/ 998832 w 1803400"/>
              <a:gd name="connsiteY2057" fmla="*/ 338044 h 838200"/>
              <a:gd name="connsiteX2058" fmla="*/ 999725 w 1803400"/>
              <a:gd name="connsiteY2058" fmla="*/ 338978 h 838200"/>
              <a:gd name="connsiteX2059" fmla="*/ 1000619 w 1803400"/>
              <a:gd name="connsiteY2059" fmla="*/ 340145 h 838200"/>
              <a:gd name="connsiteX2060" fmla="*/ 1001289 w 1803400"/>
              <a:gd name="connsiteY2060" fmla="*/ 341312 h 838200"/>
              <a:gd name="connsiteX2061" fmla="*/ 1001960 w 1803400"/>
              <a:gd name="connsiteY2061" fmla="*/ 342713 h 838200"/>
              <a:gd name="connsiteX2062" fmla="*/ 1002630 w 1803400"/>
              <a:gd name="connsiteY2062" fmla="*/ 344347 h 838200"/>
              <a:gd name="connsiteX2063" fmla="*/ 1003077 w 1803400"/>
              <a:gd name="connsiteY2063" fmla="*/ 345514 h 838200"/>
              <a:gd name="connsiteX2064" fmla="*/ 1003300 w 1803400"/>
              <a:gd name="connsiteY2064" fmla="*/ 347149 h 838200"/>
              <a:gd name="connsiteX2065" fmla="*/ 1003300 w 1803400"/>
              <a:gd name="connsiteY2065" fmla="*/ 348783 h 838200"/>
              <a:gd name="connsiteX2066" fmla="*/ 1003300 w 1803400"/>
              <a:gd name="connsiteY2066" fmla="*/ 350417 h 838200"/>
              <a:gd name="connsiteX2067" fmla="*/ 1003077 w 1803400"/>
              <a:gd name="connsiteY2067" fmla="*/ 352051 h 838200"/>
              <a:gd name="connsiteX2068" fmla="*/ 1002853 w 1803400"/>
              <a:gd name="connsiteY2068" fmla="*/ 353452 h 838200"/>
              <a:gd name="connsiteX2069" fmla="*/ 1002183 w 1803400"/>
              <a:gd name="connsiteY2069" fmla="*/ 355086 h 838200"/>
              <a:gd name="connsiteX2070" fmla="*/ 1001736 w 1803400"/>
              <a:gd name="connsiteY2070" fmla="*/ 356487 h 838200"/>
              <a:gd name="connsiteX2071" fmla="*/ 1001066 w 1803400"/>
              <a:gd name="connsiteY2071" fmla="*/ 357654 h 838200"/>
              <a:gd name="connsiteX2072" fmla="*/ 999949 w 1803400"/>
              <a:gd name="connsiteY2072" fmla="*/ 359055 h 838200"/>
              <a:gd name="connsiteX2073" fmla="*/ 999055 w 1803400"/>
              <a:gd name="connsiteY2073" fmla="*/ 360222 h 838200"/>
              <a:gd name="connsiteX2074" fmla="*/ 997938 w 1803400"/>
              <a:gd name="connsiteY2074" fmla="*/ 361156 h 838200"/>
              <a:gd name="connsiteX2075" fmla="*/ 997044 w 1803400"/>
              <a:gd name="connsiteY2075" fmla="*/ 362323 h 838200"/>
              <a:gd name="connsiteX2076" fmla="*/ 995704 w 1803400"/>
              <a:gd name="connsiteY2076" fmla="*/ 363024 h 838200"/>
              <a:gd name="connsiteX2077" fmla="*/ 994363 w 1803400"/>
              <a:gd name="connsiteY2077" fmla="*/ 363491 h 838200"/>
              <a:gd name="connsiteX2078" fmla="*/ 993022 w 1803400"/>
              <a:gd name="connsiteY2078" fmla="*/ 364424 h 838200"/>
              <a:gd name="connsiteX2079" fmla="*/ 991682 w 1803400"/>
              <a:gd name="connsiteY2079" fmla="*/ 364658 h 838200"/>
              <a:gd name="connsiteX2080" fmla="*/ 990118 w 1803400"/>
              <a:gd name="connsiteY2080" fmla="*/ 364891 h 838200"/>
              <a:gd name="connsiteX2081" fmla="*/ 988554 w 1803400"/>
              <a:gd name="connsiteY2081" fmla="*/ 365125 h 838200"/>
              <a:gd name="connsiteX2082" fmla="*/ 987213 w 1803400"/>
              <a:gd name="connsiteY2082" fmla="*/ 364891 h 838200"/>
              <a:gd name="connsiteX2083" fmla="*/ 985649 w 1803400"/>
              <a:gd name="connsiteY2083" fmla="*/ 364891 h 838200"/>
              <a:gd name="connsiteX2084" fmla="*/ 984085 w 1803400"/>
              <a:gd name="connsiteY2084" fmla="*/ 364424 h 838200"/>
              <a:gd name="connsiteX2085" fmla="*/ 982521 w 1803400"/>
              <a:gd name="connsiteY2085" fmla="*/ 363724 h 838200"/>
              <a:gd name="connsiteX2086" fmla="*/ 981404 w 1803400"/>
              <a:gd name="connsiteY2086" fmla="*/ 363257 h 838200"/>
              <a:gd name="connsiteX2087" fmla="*/ 980064 w 1803400"/>
              <a:gd name="connsiteY2087" fmla="*/ 362557 h 838200"/>
              <a:gd name="connsiteX2088" fmla="*/ 978723 w 1803400"/>
              <a:gd name="connsiteY2088" fmla="*/ 361623 h 838200"/>
              <a:gd name="connsiteX2089" fmla="*/ 977829 w 1803400"/>
              <a:gd name="connsiteY2089" fmla="*/ 360689 h 838200"/>
              <a:gd name="connsiteX2090" fmla="*/ 976712 w 1803400"/>
              <a:gd name="connsiteY2090" fmla="*/ 359522 h 838200"/>
              <a:gd name="connsiteX2091" fmla="*/ 975818 w 1803400"/>
              <a:gd name="connsiteY2091" fmla="*/ 358355 h 838200"/>
              <a:gd name="connsiteX2092" fmla="*/ 974925 w 1803400"/>
              <a:gd name="connsiteY2092" fmla="*/ 356954 h 838200"/>
              <a:gd name="connsiteX2093" fmla="*/ 974478 w 1803400"/>
              <a:gd name="connsiteY2093" fmla="*/ 355553 h 838200"/>
              <a:gd name="connsiteX2094" fmla="*/ 974031 w 1803400"/>
              <a:gd name="connsiteY2094" fmla="*/ 354386 h 838200"/>
              <a:gd name="connsiteX2095" fmla="*/ 973361 w 1803400"/>
              <a:gd name="connsiteY2095" fmla="*/ 352752 h 838200"/>
              <a:gd name="connsiteX2096" fmla="*/ 973137 w 1803400"/>
              <a:gd name="connsiteY2096" fmla="*/ 351117 h 838200"/>
              <a:gd name="connsiteX2097" fmla="*/ 973137 w 1803400"/>
              <a:gd name="connsiteY2097" fmla="*/ 349483 h 838200"/>
              <a:gd name="connsiteX2098" fmla="*/ 973137 w 1803400"/>
              <a:gd name="connsiteY2098" fmla="*/ 348082 h 838200"/>
              <a:gd name="connsiteX2099" fmla="*/ 973137 w 1803400"/>
              <a:gd name="connsiteY2099" fmla="*/ 346448 h 838200"/>
              <a:gd name="connsiteX2100" fmla="*/ 973808 w 1803400"/>
              <a:gd name="connsiteY2100" fmla="*/ 344814 h 838200"/>
              <a:gd name="connsiteX2101" fmla="*/ 974254 w 1803400"/>
              <a:gd name="connsiteY2101" fmla="*/ 343413 h 838200"/>
              <a:gd name="connsiteX2102" fmla="*/ 974701 w 1803400"/>
              <a:gd name="connsiteY2102" fmla="*/ 342013 h 838200"/>
              <a:gd name="connsiteX2103" fmla="*/ 975595 w 1803400"/>
              <a:gd name="connsiteY2103" fmla="*/ 340612 h 838200"/>
              <a:gd name="connsiteX2104" fmla="*/ 976265 w 1803400"/>
              <a:gd name="connsiteY2104" fmla="*/ 339445 h 838200"/>
              <a:gd name="connsiteX2105" fmla="*/ 977159 w 1803400"/>
              <a:gd name="connsiteY2105" fmla="*/ 338277 h 838200"/>
              <a:gd name="connsiteX2106" fmla="*/ 978276 w 1803400"/>
              <a:gd name="connsiteY2106" fmla="*/ 337110 h 838200"/>
              <a:gd name="connsiteX2107" fmla="*/ 979617 w 1803400"/>
              <a:gd name="connsiteY2107" fmla="*/ 336410 h 838200"/>
              <a:gd name="connsiteX2108" fmla="*/ 980734 w 1803400"/>
              <a:gd name="connsiteY2108" fmla="*/ 335476 h 838200"/>
              <a:gd name="connsiteX2109" fmla="*/ 982074 w 1803400"/>
              <a:gd name="connsiteY2109" fmla="*/ 334775 h 838200"/>
              <a:gd name="connsiteX2110" fmla="*/ 983415 w 1803400"/>
              <a:gd name="connsiteY2110" fmla="*/ 334309 h 838200"/>
              <a:gd name="connsiteX2111" fmla="*/ 984756 w 1803400"/>
              <a:gd name="connsiteY2111" fmla="*/ 333608 h 838200"/>
              <a:gd name="connsiteX2112" fmla="*/ 1762289 w 1803400"/>
              <a:gd name="connsiteY2112" fmla="*/ 266700 h 838200"/>
              <a:gd name="connsiteX2113" fmla="*/ 1763620 w 1803400"/>
              <a:gd name="connsiteY2113" fmla="*/ 266700 h 838200"/>
              <a:gd name="connsiteX2114" fmla="*/ 1765172 w 1803400"/>
              <a:gd name="connsiteY2114" fmla="*/ 266700 h 838200"/>
              <a:gd name="connsiteX2115" fmla="*/ 1766725 w 1803400"/>
              <a:gd name="connsiteY2115" fmla="*/ 266700 h 838200"/>
              <a:gd name="connsiteX2116" fmla="*/ 1768055 w 1803400"/>
              <a:gd name="connsiteY2116" fmla="*/ 267147 h 838200"/>
              <a:gd name="connsiteX2117" fmla="*/ 1769386 w 1803400"/>
              <a:gd name="connsiteY2117" fmla="*/ 267593 h 838200"/>
              <a:gd name="connsiteX2118" fmla="*/ 1770717 w 1803400"/>
              <a:gd name="connsiteY2118" fmla="*/ 268040 h 838200"/>
              <a:gd name="connsiteX2119" fmla="*/ 1772047 w 1803400"/>
              <a:gd name="connsiteY2119" fmla="*/ 268934 h 838200"/>
              <a:gd name="connsiteX2120" fmla="*/ 1773156 w 1803400"/>
              <a:gd name="connsiteY2120" fmla="*/ 269604 h 838200"/>
              <a:gd name="connsiteX2121" fmla="*/ 1774487 w 1803400"/>
              <a:gd name="connsiteY2121" fmla="*/ 270498 h 838200"/>
              <a:gd name="connsiteX2122" fmla="*/ 1775596 w 1803400"/>
              <a:gd name="connsiteY2122" fmla="*/ 271615 h 838200"/>
              <a:gd name="connsiteX2123" fmla="*/ 1776261 w 1803400"/>
              <a:gd name="connsiteY2123" fmla="*/ 272732 h 838200"/>
              <a:gd name="connsiteX2124" fmla="*/ 1777370 w 1803400"/>
              <a:gd name="connsiteY2124" fmla="*/ 273849 h 838200"/>
              <a:gd name="connsiteX2125" fmla="*/ 1778036 w 1803400"/>
              <a:gd name="connsiteY2125" fmla="*/ 275190 h 838200"/>
              <a:gd name="connsiteX2126" fmla="*/ 1778479 w 1803400"/>
              <a:gd name="connsiteY2126" fmla="*/ 276754 h 838200"/>
              <a:gd name="connsiteX2127" fmla="*/ 1778923 w 1803400"/>
              <a:gd name="connsiteY2127" fmla="*/ 278095 h 838200"/>
              <a:gd name="connsiteX2128" fmla="*/ 1779366 w 1803400"/>
              <a:gd name="connsiteY2128" fmla="*/ 279659 h 838200"/>
              <a:gd name="connsiteX2129" fmla="*/ 1779588 w 1803400"/>
              <a:gd name="connsiteY2129" fmla="*/ 281223 h 838200"/>
              <a:gd name="connsiteX2130" fmla="*/ 1779588 w 1803400"/>
              <a:gd name="connsiteY2130" fmla="*/ 282787 h 838200"/>
              <a:gd name="connsiteX2131" fmla="*/ 1779366 w 1803400"/>
              <a:gd name="connsiteY2131" fmla="*/ 283904 h 838200"/>
              <a:gd name="connsiteX2132" fmla="*/ 1778923 w 1803400"/>
              <a:gd name="connsiteY2132" fmla="*/ 285468 h 838200"/>
              <a:gd name="connsiteX2133" fmla="*/ 1778479 w 1803400"/>
              <a:gd name="connsiteY2133" fmla="*/ 287032 h 838200"/>
              <a:gd name="connsiteX2134" fmla="*/ 1778036 w 1803400"/>
              <a:gd name="connsiteY2134" fmla="*/ 288372 h 838200"/>
              <a:gd name="connsiteX2135" fmla="*/ 1777370 w 1803400"/>
              <a:gd name="connsiteY2135" fmla="*/ 289490 h 838200"/>
              <a:gd name="connsiteX2136" fmla="*/ 1776483 w 1803400"/>
              <a:gd name="connsiteY2136" fmla="*/ 290830 h 838200"/>
              <a:gd name="connsiteX2137" fmla="*/ 1775818 w 1803400"/>
              <a:gd name="connsiteY2137" fmla="*/ 291947 h 838200"/>
              <a:gd name="connsiteX2138" fmla="*/ 1774709 w 1803400"/>
              <a:gd name="connsiteY2138" fmla="*/ 292841 h 838200"/>
              <a:gd name="connsiteX2139" fmla="*/ 1773600 w 1803400"/>
              <a:gd name="connsiteY2139" fmla="*/ 293958 h 838200"/>
              <a:gd name="connsiteX2140" fmla="*/ 1772269 w 1803400"/>
              <a:gd name="connsiteY2140" fmla="*/ 294628 h 838200"/>
              <a:gd name="connsiteX2141" fmla="*/ 1770939 w 1803400"/>
              <a:gd name="connsiteY2141" fmla="*/ 295299 h 838200"/>
              <a:gd name="connsiteX2142" fmla="*/ 1769386 w 1803400"/>
              <a:gd name="connsiteY2142" fmla="*/ 296192 h 838200"/>
              <a:gd name="connsiteX2143" fmla="*/ 1768055 w 1803400"/>
              <a:gd name="connsiteY2143" fmla="*/ 296639 h 838200"/>
              <a:gd name="connsiteX2144" fmla="*/ 1766725 w 1803400"/>
              <a:gd name="connsiteY2144" fmla="*/ 296863 h 838200"/>
              <a:gd name="connsiteX2145" fmla="*/ 1765172 w 1803400"/>
              <a:gd name="connsiteY2145" fmla="*/ 296863 h 838200"/>
              <a:gd name="connsiteX2146" fmla="*/ 1763620 w 1803400"/>
              <a:gd name="connsiteY2146" fmla="*/ 296863 h 838200"/>
              <a:gd name="connsiteX2147" fmla="*/ 1762289 w 1803400"/>
              <a:gd name="connsiteY2147" fmla="*/ 296863 h 838200"/>
              <a:gd name="connsiteX2148" fmla="*/ 1760736 w 1803400"/>
              <a:gd name="connsiteY2148" fmla="*/ 296639 h 838200"/>
              <a:gd name="connsiteX2149" fmla="*/ 1759406 w 1803400"/>
              <a:gd name="connsiteY2149" fmla="*/ 296192 h 838200"/>
              <a:gd name="connsiteX2150" fmla="*/ 1758297 w 1803400"/>
              <a:gd name="connsiteY2150" fmla="*/ 295746 h 838200"/>
              <a:gd name="connsiteX2151" fmla="*/ 1756966 w 1803400"/>
              <a:gd name="connsiteY2151" fmla="*/ 294852 h 838200"/>
              <a:gd name="connsiteX2152" fmla="*/ 1755635 w 1803400"/>
              <a:gd name="connsiteY2152" fmla="*/ 294182 h 838200"/>
              <a:gd name="connsiteX2153" fmla="*/ 1754526 w 1803400"/>
              <a:gd name="connsiteY2153" fmla="*/ 293064 h 838200"/>
              <a:gd name="connsiteX2154" fmla="*/ 1753417 w 1803400"/>
              <a:gd name="connsiteY2154" fmla="*/ 292171 h 838200"/>
              <a:gd name="connsiteX2155" fmla="*/ 1752530 w 1803400"/>
              <a:gd name="connsiteY2155" fmla="*/ 291054 h 838200"/>
              <a:gd name="connsiteX2156" fmla="*/ 1751643 w 1803400"/>
              <a:gd name="connsiteY2156" fmla="*/ 289936 h 838200"/>
              <a:gd name="connsiteX2157" fmla="*/ 1750978 w 1803400"/>
              <a:gd name="connsiteY2157" fmla="*/ 288596 h 838200"/>
              <a:gd name="connsiteX2158" fmla="*/ 1750312 w 1803400"/>
              <a:gd name="connsiteY2158" fmla="*/ 287032 h 838200"/>
              <a:gd name="connsiteX2159" fmla="*/ 1749869 w 1803400"/>
              <a:gd name="connsiteY2159" fmla="*/ 285468 h 838200"/>
              <a:gd name="connsiteX2160" fmla="*/ 1749647 w 1803400"/>
              <a:gd name="connsiteY2160" fmla="*/ 283904 h 838200"/>
              <a:gd name="connsiteX2161" fmla="*/ 1749425 w 1803400"/>
              <a:gd name="connsiteY2161" fmla="*/ 282563 h 838200"/>
              <a:gd name="connsiteX2162" fmla="*/ 1749425 w 1803400"/>
              <a:gd name="connsiteY2162" fmla="*/ 281223 h 838200"/>
              <a:gd name="connsiteX2163" fmla="*/ 1749647 w 1803400"/>
              <a:gd name="connsiteY2163" fmla="*/ 279659 h 838200"/>
              <a:gd name="connsiteX2164" fmla="*/ 1749869 w 1803400"/>
              <a:gd name="connsiteY2164" fmla="*/ 278095 h 838200"/>
              <a:gd name="connsiteX2165" fmla="*/ 1750091 w 1803400"/>
              <a:gd name="connsiteY2165" fmla="*/ 276978 h 838200"/>
              <a:gd name="connsiteX2166" fmla="*/ 1750978 w 1803400"/>
              <a:gd name="connsiteY2166" fmla="*/ 275414 h 838200"/>
              <a:gd name="connsiteX2167" fmla="*/ 1751421 w 1803400"/>
              <a:gd name="connsiteY2167" fmla="*/ 274073 h 838200"/>
              <a:gd name="connsiteX2168" fmla="*/ 1752087 w 1803400"/>
              <a:gd name="connsiteY2168" fmla="*/ 272956 h 838200"/>
              <a:gd name="connsiteX2169" fmla="*/ 1753196 w 1803400"/>
              <a:gd name="connsiteY2169" fmla="*/ 271839 h 838200"/>
              <a:gd name="connsiteX2170" fmla="*/ 1754083 w 1803400"/>
              <a:gd name="connsiteY2170" fmla="*/ 270945 h 838200"/>
              <a:gd name="connsiteX2171" fmla="*/ 1755413 w 1803400"/>
              <a:gd name="connsiteY2171" fmla="*/ 269828 h 838200"/>
              <a:gd name="connsiteX2172" fmla="*/ 1756522 w 1803400"/>
              <a:gd name="connsiteY2172" fmla="*/ 269157 h 838200"/>
              <a:gd name="connsiteX2173" fmla="*/ 1757853 w 1803400"/>
              <a:gd name="connsiteY2173" fmla="*/ 268264 h 838200"/>
              <a:gd name="connsiteX2174" fmla="*/ 1759184 w 1803400"/>
              <a:gd name="connsiteY2174" fmla="*/ 267593 h 838200"/>
              <a:gd name="connsiteX2175" fmla="*/ 1760736 w 1803400"/>
              <a:gd name="connsiteY2175" fmla="*/ 267147 h 838200"/>
              <a:gd name="connsiteX2176" fmla="*/ 1005006 w 1803400"/>
              <a:gd name="connsiteY2176" fmla="*/ 265112 h 838200"/>
              <a:gd name="connsiteX2177" fmla="*/ 1006357 w 1803400"/>
              <a:gd name="connsiteY2177" fmla="*/ 265112 h 838200"/>
              <a:gd name="connsiteX2178" fmla="*/ 1007933 w 1803400"/>
              <a:gd name="connsiteY2178" fmla="*/ 265345 h 838200"/>
              <a:gd name="connsiteX2179" fmla="*/ 1009508 w 1803400"/>
              <a:gd name="connsiteY2179" fmla="*/ 265579 h 838200"/>
              <a:gd name="connsiteX2180" fmla="*/ 1010859 w 1803400"/>
              <a:gd name="connsiteY2180" fmla="*/ 266279 h 838200"/>
              <a:gd name="connsiteX2181" fmla="*/ 1012435 w 1803400"/>
              <a:gd name="connsiteY2181" fmla="*/ 266746 h 838200"/>
              <a:gd name="connsiteX2182" fmla="*/ 1013785 w 1803400"/>
              <a:gd name="connsiteY2182" fmla="*/ 267446 h 838200"/>
              <a:gd name="connsiteX2183" fmla="*/ 1014911 w 1803400"/>
              <a:gd name="connsiteY2183" fmla="*/ 268380 h 838200"/>
              <a:gd name="connsiteX2184" fmla="*/ 1016036 w 1803400"/>
              <a:gd name="connsiteY2184" fmla="*/ 269314 h 838200"/>
              <a:gd name="connsiteX2185" fmla="*/ 1017162 w 1803400"/>
              <a:gd name="connsiteY2185" fmla="*/ 270481 h 838200"/>
              <a:gd name="connsiteX2186" fmla="*/ 1018062 w 1803400"/>
              <a:gd name="connsiteY2186" fmla="*/ 271882 h 838200"/>
              <a:gd name="connsiteX2187" fmla="*/ 1018737 w 1803400"/>
              <a:gd name="connsiteY2187" fmla="*/ 272816 h 838200"/>
              <a:gd name="connsiteX2188" fmla="*/ 1019638 w 1803400"/>
              <a:gd name="connsiteY2188" fmla="*/ 274450 h 838200"/>
              <a:gd name="connsiteX2189" fmla="*/ 1020088 w 1803400"/>
              <a:gd name="connsiteY2189" fmla="*/ 275851 h 838200"/>
              <a:gd name="connsiteX2190" fmla="*/ 1020538 w 1803400"/>
              <a:gd name="connsiteY2190" fmla="*/ 277018 h 838200"/>
              <a:gd name="connsiteX2191" fmla="*/ 1020763 w 1803400"/>
              <a:gd name="connsiteY2191" fmla="*/ 278652 h 838200"/>
              <a:gd name="connsiteX2192" fmla="*/ 1020763 w 1803400"/>
              <a:gd name="connsiteY2192" fmla="*/ 280286 h 838200"/>
              <a:gd name="connsiteX2193" fmla="*/ 1020763 w 1803400"/>
              <a:gd name="connsiteY2193" fmla="*/ 281921 h 838200"/>
              <a:gd name="connsiteX2194" fmla="*/ 1020763 w 1803400"/>
              <a:gd name="connsiteY2194" fmla="*/ 283321 h 838200"/>
              <a:gd name="connsiteX2195" fmla="*/ 1020538 w 1803400"/>
              <a:gd name="connsiteY2195" fmla="*/ 284722 h 838200"/>
              <a:gd name="connsiteX2196" fmla="*/ 1020088 w 1803400"/>
              <a:gd name="connsiteY2196" fmla="*/ 286356 h 838200"/>
              <a:gd name="connsiteX2197" fmla="*/ 1019413 w 1803400"/>
              <a:gd name="connsiteY2197" fmla="*/ 287990 h 838200"/>
              <a:gd name="connsiteX2198" fmla="*/ 1018512 w 1803400"/>
              <a:gd name="connsiteY2198" fmla="*/ 289158 h 838200"/>
              <a:gd name="connsiteX2199" fmla="*/ 1017837 w 1803400"/>
              <a:gd name="connsiteY2199" fmla="*/ 290558 h 838200"/>
              <a:gd name="connsiteX2200" fmla="*/ 1016712 w 1803400"/>
              <a:gd name="connsiteY2200" fmla="*/ 291959 h 838200"/>
              <a:gd name="connsiteX2201" fmla="*/ 1015811 w 1803400"/>
              <a:gd name="connsiteY2201" fmla="*/ 292893 h 838200"/>
              <a:gd name="connsiteX2202" fmla="*/ 1014686 w 1803400"/>
              <a:gd name="connsiteY2202" fmla="*/ 293827 h 838200"/>
              <a:gd name="connsiteX2203" fmla="*/ 1013560 w 1803400"/>
              <a:gd name="connsiteY2203" fmla="*/ 294527 h 838200"/>
              <a:gd name="connsiteX2204" fmla="*/ 1012210 w 1803400"/>
              <a:gd name="connsiteY2204" fmla="*/ 295228 h 838200"/>
              <a:gd name="connsiteX2205" fmla="*/ 1010859 w 1803400"/>
              <a:gd name="connsiteY2205" fmla="*/ 295928 h 838200"/>
              <a:gd name="connsiteX2206" fmla="*/ 1009508 w 1803400"/>
              <a:gd name="connsiteY2206" fmla="*/ 296395 h 838200"/>
              <a:gd name="connsiteX2207" fmla="*/ 1007933 w 1803400"/>
              <a:gd name="connsiteY2207" fmla="*/ 296628 h 838200"/>
              <a:gd name="connsiteX2208" fmla="*/ 1006582 w 1803400"/>
              <a:gd name="connsiteY2208" fmla="*/ 296862 h 838200"/>
              <a:gd name="connsiteX2209" fmla="*/ 1005006 w 1803400"/>
              <a:gd name="connsiteY2209" fmla="*/ 296862 h 838200"/>
              <a:gd name="connsiteX2210" fmla="*/ 1003656 w 1803400"/>
              <a:gd name="connsiteY2210" fmla="*/ 296628 h 838200"/>
              <a:gd name="connsiteX2211" fmla="*/ 1002080 w 1803400"/>
              <a:gd name="connsiteY2211" fmla="*/ 296395 h 838200"/>
              <a:gd name="connsiteX2212" fmla="*/ 1000505 w 1803400"/>
              <a:gd name="connsiteY2212" fmla="*/ 295928 h 838200"/>
              <a:gd name="connsiteX2213" fmla="*/ 998929 w 1803400"/>
              <a:gd name="connsiteY2213" fmla="*/ 295228 h 838200"/>
              <a:gd name="connsiteX2214" fmla="*/ 997803 w 1803400"/>
              <a:gd name="connsiteY2214" fmla="*/ 294527 h 838200"/>
              <a:gd name="connsiteX2215" fmla="*/ 996453 w 1803400"/>
              <a:gd name="connsiteY2215" fmla="*/ 293360 h 838200"/>
              <a:gd name="connsiteX2216" fmla="*/ 995327 w 1803400"/>
              <a:gd name="connsiteY2216" fmla="*/ 292660 h 838200"/>
              <a:gd name="connsiteX2217" fmla="*/ 994427 w 1803400"/>
              <a:gd name="connsiteY2217" fmla="*/ 291259 h 838200"/>
              <a:gd name="connsiteX2218" fmla="*/ 993301 w 1803400"/>
              <a:gd name="connsiteY2218" fmla="*/ 290325 h 838200"/>
              <a:gd name="connsiteX2219" fmla="*/ 992626 w 1803400"/>
              <a:gd name="connsiteY2219" fmla="*/ 288924 h 838200"/>
              <a:gd name="connsiteX2220" fmla="*/ 991726 w 1803400"/>
              <a:gd name="connsiteY2220" fmla="*/ 287524 h 838200"/>
              <a:gd name="connsiteX2221" fmla="*/ 991276 w 1803400"/>
              <a:gd name="connsiteY2221" fmla="*/ 286356 h 838200"/>
              <a:gd name="connsiteX2222" fmla="*/ 990825 w 1803400"/>
              <a:gd name="connsiteY2222" fmla="*/ 284722 h 838200"/>
              <a:gd name="connsiteX2223" fmla="*/ 990600 w 1803400"/>
              <a:gd name="connsiteY2223" fmla="*/ 283321 h 838200"/>
              <a:gd name="connsiteX2224" fmla="*/ 990600 w 1803400"/>
              <a:gd name="connsiteY2224" fmla="*/ 281921 h 838200"/>
              <a:gd name="connsiteX2225" fmla="*/ 990600 w 1803400"/>
              <a:gd name="connsiteY2225" fmla="*/ 280286 h 838200"/>
              <a:gd name="connsiteX2226" fmla="*/ 990600 w 1803400"/>
              <a:gd name="connsiteY2226" fmla="*/ 278652 h 838200"/>
              <a:gd name="connsiteX2227" fmla="*/ 991050 w 1803400"/>
              <a:gd name="connsiteY2227" fmla="*/ 277018 h 838200"/>
              <a:gd name="connsiteX2228" fmla="*/ 991276 w 1803400"/>
              <a:gd name="connsiteY2228" fmla="*/ 275384 h 838200"/>
              <a:gd name="connsiteX2229" fmla="*/ 992176 w 1803400"/>
              <a:gd name="connsiteY2229" fmla="*/ 274217 h 838200"/>
              <a:gd name="connsiteX2230" fmla="*/ 992851 w 1803400"/>
              <a:gd name="connsiteY2230" fmla="*/ 272582 h 838200"/>
              <a:gd name="connsiteX2231" fmla="*/ 993527 w 1803400"/>
              <a:gd name="connsiteY2231" fmla="*/ 271415 h 838200"/>
              <a:gd name="connsiteX2232" fmla="*/ 994652 w 1803400"/>
              <a:gd name="connsiteY2232" fmla="*/ 270248 h 838200"/>
              <a:gd name="connsiteX2233" fmla="*/ 995552 w 1803400"/>
              <a:gd name="connsiteY2233" fmla="*/ 269081 h 838200"/>
              <a:gd name="connsiteX2234" fmla="*/ 996678 w 1803400"/>
              <a:gd name="connsiteY2234" fmla="*/ 268147 h 838200"/>
              <a:gd name="connsiteX2235" fmla="*/ 998028 w 1803400"/>
              <a:gd name="connsiteY2235" fmla="*/ 267213 h 838200"/>
              <a:gd name="connsiteX2236" fmla="*/ 999154 w 1803400"/>
              <a:gd name="connsiteY2236" fmla="*/ 266746 h 838200"/>
              <a:gd name="connsiteX2237" fmla="*/ 1000730 w 1803400"/>
              <a:gd name="connsiteY2237" fmla="*/ 266046 h 838200"/>
              <a:gd name="connsiteX2238" fmla="*/ 1002080 w 1803400"/>
              <a:gd name="connsiteY2238" fmla="*/ 265579 h 838200"/>
              <a:gd name="connsiteX2239" fmla="*/ 1003656 w 1803400"/>
              <a:gd name="connsiteY2239" fmla="*/ 265345 h 838200"/>
              <a:gd name="connsiteX2240" fmla="*/ 1733894 w 1803400"/>
              <a:gd name="connsiteY2240" fmla="*/ 201612 h 838200"/>
              <a:gd name="connsiteX2241" fmla="*/ 1735469 w 1803400"/>
              <a:gd name="connsiteY2241" fmla="*/ 202079 h 838200"/>
              <a:gd name="connsiteX2242" fmla="*/ 1736820 w 1803400"/>
              <a:gd name="connsiteY2242" fmla="*/ 202079 h 838200"/>
              <a:gd name="connsiteX2243" fmla="*/ 1738170 w 1803400"/>
              <a:gd name="connsiteY2243" fmla="*/ 202312 h 838200"/>
              <a:gd name="connsiteX2244" fmla="*/ 1739746 w 1803400"/>
              <a:gd name="connsiteY2244" fmla="*/ 202779 h 838200"/>
              <a:gd name="connsiteX2245" fmla="*/ 1741097 w 1803400"/>
              <a:gd name="connsiteY2245" fmla="*/ 203246 h 838200"/>
              <a:gd name="connsiteX2246" fmla="*/ 1742222 w 1803400"/>
              <a:gd name="connsiteY2246" fmla="*/ 204180 h 838200"/>
              <a:gd name="connsiteX2247" fmla="*/ 1743573 w 1803400"/>
              <a:gd name="connsiteY2247" fmla="*/ 204880 h 838200"/>
              <a:gd name="connsiteX2248" fmla="*/ 1744698 w 1803400"/>
              <a:gd name="connsiteY2248" fmla="*/ 206047 h 838200"/>
              <a:gd name="connsiteX2249" fmla="*/ 1745599 w 1803400"/>
              <a:gd name="connsiteY2249" fmla="*/ 206981 h 838200"/>
              <a:gd name="connsiteX2250" fmla="*/ 1746724 w 1803400"/>
              <a:gd name="connsiteY2250" fmla="*/ 208382 h 838200"/>
              <a:gd name="connsiteX2251" fmla="*/ 1747399 w 1803400"/>
              <a:gd name="connsiteY2251" fmla="*/ 209549 h 838200"/>
              <a:gd name="connsiteX2252" fmla="*/ 1748300 w 1803400"/>
              <a:gd name="connsiteY2252" fmla="*/ 211183 h 838200"/>
              <a:gd name="connsiteX2253" fmla="*/ 1748750 w 1803400"/>
              <a:gd name="connsiteY2253" fmla="*/ 212584 h 838200"/>
              <a:gd name="connsiteX2254" fmla="*/ 1749200 w 1803400"/>
              <a:gd name="connsiteY2254" fmla="*/ 214218 h 838200"/>
              <a:gd name="connsiteX2255" fmla="*/ 1749425 w 1803400"/>
              <a:gd name="connsiteY2255" fmla="*/ 215619 h 838200"/>
              <a:gd name="connsiteX2256" fmla="*/ 1749425 w 1803400"/>
              <a:gd name="connsiteY2256" fmla="*/ 217253 h 838200"/>
              <a:gd name="connsiteX2257" fmla="*/ 1749425 w 1803400"/>
              <a:gd name="connsiteY2257" fmla="*/ 218654 h 838200"/>
              <a:gd name="connsiteX2258" fmla="*/ 1749425 w 1803400"/>
              <a:gd name="connsiteY2258" fmla="*/ 220288 h 838200"/>
              <a:gd name="connsiteX2259" fmla="*/ 1748975 w 1803400"/>
              <a:gd name="connsiteY2259" fmla="*/ 221689 h 838200"/>
              <a:gd name="connsiteX2260" fmla="*/ 1748750 w 1803400"/>
              <a:gd name="connsiteY2260" fmla="*/ 223090 h 838200"/>
              <a:gd name="connsiteX2261" fmla="*/ 1747850 w 1803400"/>
              <a:gd name="connsiteY2261" fmla="*/ 224490 h 838200"/>
              <a:gd name="connsiteX2262" fmla="*/ 1747399 w 1803400"/>
              <a:gd name="connsiteY2262" fmla="*/ 226125 h 838200"/>
              <a:gd name="connsiteX2263" fmla="*/ 1746499 w 1803400"/>
              <a:gd name="connsiteY2263" fmla="*/ 227058 h 838200"/>
              <a:gd name="connsiteX2264" fmla="*/ 1745599 w 1803400"/>
              <a:gd name="connsiteY2264" fmla="*/ 228459 h 838200"/>
              <a:gd name="connsiteX2265" fmla="*/ 1744473 w 1803400"/>
              <a:gd name="connsiteY2265" fmla="*/ 229393 h 838200"/>
              <a:gd name="connsiteX2266" fmla="*/ 1743348 w 1803400"/>
              <a:gd name="connsiteY2266" fmla="*/ 230560 h 838200"/>
              <a:gd name="connsiteX2267" fmla="*/ 1741997 w 1803400"/>
              <a:gd name="connsiteY2267" fmla="*/ 231261 h 838200"/>
              <a:gd name="connsiteX2268" fmla="*/ 1740646 w 1803400"/>
              <a:gd name="connsiteY2268" fmla="*/ 232194 h 838200"/>
              <a:gd name="connsiteX2269" fmla="*/ 1739071 w 1803400"/>
              <a:gd name="connsiteY2269" fmla="*/ 232661 h 838200"/>
              <a:gd name="connsiteX2270" fmla="*/ 1737720 w 1803400"/>
              <a:gd name="connsiteY2270" fmla="*/ 233128 h 838200"/>
              <a:gd name="connsiteX2271" fmla="*/ 1736145 w 1803400"/>
              <a:gd name="connsiteY2271" fmla="*/ 233362 h 838200"/>
              <a:gd name="connsiteX2272" fmla="*/ 1734794 w 1803400"/>
              <a:gd name="connsiteY2272" fmla="*/ 233362 h 838200"/>
              <a:gd name="connsiteX2273" fmla="*/ 1733218 w 1803400"/>
              <a:gd name="connsiteY2273" fmla="*/ 233362 h 838200"/>
              <a:gd name="connsiteX2274" fmla="*/ 1731868 w 1803400"/>
              <a:gd name="connsiteY2274" fmla="*/ 233128 h 838200"/>
              <a:gd name="connsiteX2275" fmla="*/ 1730292 w 1803400"/>
              <a:gd name="connsiteY2275" fmla="*/ 232895 h 838200"/>
              <a:gd name="connsiteX2276" fmla="*/ 1729167 w 1803400"/>
              <a:gd name="connsiteY2276" fmla="*/ 232428 h 838200"/>
              <a:gd name="connsiteX2277" fmla="*/ 1727591 w 1803400"/>
              <a:gd name="connsiteY2277" fmla="*/ 231961 h 838200"/>
              <a:gd name="connsiteX2278" fmla="*/ 1726240 w 1803400"/>
              <a:gd name="connsiteY2278" fmla="*/ 231027 h 838200"/>
              <a:gd name="connsiteX2279" fmla="*/ 1725115 w 1803400"/>
              <a:gd name="connsiteY2279" fmla="*/ 230327 h 838200"/>
              <a:gd name="connsiteX2280" fmla="*/ 1723989 w 1803400"/>
              <a:gd name="connsiteY2280" fmla="*/ 229160 h 838200"/>
              <a:gd name="connsiteX2281" fmla="*/ 1722864 w 1803400"/>
              <a:gd name="connsiteY2281" fmla="*/ 228226 h 838200"/>
              <a:gd name="connsiteX2282" fmla="*/ 1721963 w 1803400"/>
              <a:gd name="connsiteY2282" fmla="*/ 226825 h 838200"/>
              <a:gd name="connsiteX2283" fmla="*/ 1721288 w 1803400"/>
              <a:gd name="connsiteY2283" fmla="*/ 225424 h 838200"/>
              <a:gd name="connsiteX2284" fmla="*/ 1720388 w 1803400"/>
              <a:gd name="connsiteY2284" fmla="*/ 224257 h 838200"/>
              <a:gd name="connsiteX2285" fmla="*/ 1719938 w 1803400"/>
              <a:gd name="connsiteY2285" fmla="*/ 222623 h 838200"/>
              <a:gd name="connsiteX2286" fmla="*/ 1719487 w 1803400"/>
              <a:gd name="connsiteY2286" fmla="*/ 220989 h 838200"/>
              <a:gd name="connsiteX2287" fmla="*/ 1719262 w 1803400"/>
              <a:gd name="connsiteY2287" fmla="*/ 219588 h 838200"/>
              <a:gd name="connsiteX2288" fmla="*/ 1719262 w 1803400"/>
              <a:gd name="connsiteY2288" fmla="*/ 218187 h 838200"/>
              <a:gd name="connsiteX2289" fmla="*/ 1719262 w 1803400"/>
              <a:gd name="connsiteY2289" fmla="*/ 216553 h 838200"/>
              <a:gd name="connsiteX2290" fmla="*/ 1719487 w 1803400"/>
              <a:gd name="connsiteY2290" fmla="*/ 214919 h 838200"/>
              <a:gd name="connsiteX2291" fmla="*/ 1719712 w 1803400"/>
              <a:gd name="connsiteY2291" fmla="*/ 213518 h 838200"/>
              <a:gd name="connsiteX2292" fmla="*/ 1720163 w 1803400"/>
              <a:gd name="connsiteY2292" fmla="*/ 212117 h 838200"/>
              <a:gd name="connsiteX2293" fmla="*/ 1720613 w 1803400"/>
              <a:gd name="connsiteY2293" fmla="*/ 210717 h 838200"/>
              <a:gd name="connsiteX2294" fmla="*/ 1721513 w 1803400"/>
              <a:gd name="connsiteY2294" fmla="*/ 209316 h 838200"/>
              <a:gd name="connsiteX2295" fmla="*/ 1722189 w 1803400"/>
              <a:gd name="connsiteY2295" fmla="*/ 208149 h 838200"/>
              <a:gd name="connsiteX2296" fmla="*/ 1723314 w 1803400"/>
              <a:gd name="connsiteY2296" fmla="*/ 206981 h 838200"/>
              <a:gd name="connsiteX2297" fmla="*/ 1724214 w 1803400"/>
              <a:gd name="connsiteY2297" fmla="*/ 205581 h 838200"/>
              <a:gd name="connsiteX2298" fmla="*/ 1725565 w 1803400"/>
              <a:gd name="connsiteY2298" fmla="*/ 204880 h 838200"/>
              <a:gd name="connsiteX2299" fmla="*/ 1726690 w 1803400"/>
              <a:gd name="connsiteY2299" fmla="*/ 203713 h 838200"/>
              <a:gd name="connsiteX2300" fmla="*/ 1728041 w 1803400"/>
              <a:gd name="connsiteY2300" fmla="*/ 203246 h 838200"/>
              <a:gd name="connsiteX2301" fmla="*/ 1729617 w 1803400"/>
              <a:gd name="connsiteY2301" fmla="*/ 202546 h 838200"/>
              <a:gd name="connsiteX2302" fmla="*/ 1730967 w 1803400"/>
              <a:gd name="connsiteY2302" fmla="*/ 202312 h 838200"/>
              <a:gd name="connsiteX2303" fmla="*/ 1732318 w 1803400"/>
              <a:gd name="connsiteY2303" fmla="*/ 202079 h 838200"/>
              <a:gd name="connsiteX2304" fmla="*/ 1034615 w 1803400"/>
              <a:gd name="connsiteY2304" fmla="*/ 201612 h 838200"/>
              <a:gd name="connsiteX2305" fmla="*/ 1036179 w 1803400"/>
              <a:gd name="connsiteY2305" fmla="*/ 201612 h 838200"/>
              <a:gd name="connsiteX2306" fmla="*/ 1037743 w 1803400"/>
              <a:gd name="connsiteY2306" fmla="*/ 201847 h 838200"/>
              <a:gd name="connsiteX2307" fmla="*/ 1039083 w 1803400"/>
              <a:gd name="connsiteY2307" fmla="*/ 202082 h 838200"/>
              <a:gd name="connsiteX2308" fmla="*/ 1040424 w 1803400"/>
              <a:gd name="connsiteY2308" fmla="*/ 202317 h 838200"/>
              <a:gd name="connsiteX2309" fmla="*/ 1041988 w 1803400"/>
              <a:gd name="connsiteY2309" fmla="*/ 202788 h 838200"/>
              <a:gd name="connsiteX2310" fmla="*/ 1043329 w 1803400"/>
              <a:gd name="connsiteY2310" fmla="*/ 203728 h 838200"/>
              <a:gd name="connsiteX2311" fmla="*/ 1044446 w 1803400"/>
              <a:gd name="connsiteY2311" fmla="*/ 204434 h 838200"/>
              <a:gd name="connsiteX2312" fmla="*/ 1045786 w 1803400"/>
              <a:gd name="connsiteY2312" fmla="*/ 205610 h 838200"/>
              <a:gd name="connsiteX2313" fmla="*/ 1046680 w 1803400"/>
              <a:gd name="connsiteY2313" fmla="*/ 206551 h 838200"/>
              <a:gd name="connsiteX2314" fmla="*/ 1047797 w 1803400"/>
              <a:gd name="connsiteY2314" fmla="*/ 207962 h 838200"/>
              <a:gd name="connsiteX2315" fmla="*/ 1048468 w 1803400"/>
              <a:gd name="connsiteY2315" fmla="*/ 209138 h 838200"/>
              <a:gd name="connsiteX2316" fmla="*/ 1049361 w 1803400"/>
              <a:gd name="connsiteY2316" fmla="*/ 210549 h 838200"/>
              <a:gd name="connsiteX2317" fmla="*/ 1049808 w 1803400"/>
              <a:gd name="connsiteY2317" fmla="*/ 211960 h 838200"/>
              <a:gd name="connsiteX2318" fmla="*/ 1050255 w 1803400"/>
              <a:gd name="connsiteY2318" fmla="*/ 213136 h 838200"/>
              <a:gd name="connsiteX2319" fmla="*/ 1050478 w 1803400"/>
              <a:gd name="connsiteY2319" fmla="*/ 214782 h 838200"/>
              <a:gd name="connsiteX2320" fmla="*/ 1050925 w 1803400"/>
              <a:gd name="connsiteY2320" fmla="*/ 216428 h 838200"/>
              <a:gd name="connsiteX2321" fmla="*/ 1050925 w 1803400"/>
              <a:gd name="connsiteY2321" fmla="*/ 217840 h 838200"/>
              <a:gd name="connsiteX2322" fmla="*/ 1050925 w 1803400"/>
              <a:gd name="connsiteY2322" fmla="*/ 219251 h 838200"/>
              <a:gd name="connsiteX2323" fmla="*/ 1050478 w 1803400"/>
              <a:gd name="connsiteY2323" fmla="*/ 220897 h 838200"/>
              <a:gd name="connsiteX2324" fmla="*/ 1050032 w 1803400"/>
              <a:gd name="connsiteY2324" fmla="*/ 222543 h 838200"/>
              <a:gd name="connsiteX2325" fmla="*/ 1049585 w 1803400"/>
              <a:gd name="connsiteY2325" fmla="*/ 223954 h 838200"/>
              <a:gd name="connsiteX2326" fmla="*/ 1048691 w 1803400"/>
              <a:gd name="connsiteY2326" fmla="*/ 225365 h 838200"/>
              <a:gd name="connsiteX2327" fmla="*/ 1048021 w 1803400"/>
              <a:gd name="connsiteY2327" fmla="*/ 226777 h 838200"/>
              <a:gd name="connsiteX2328" fmla="*/ 1047127 w 1803400"/>
              <a:gd name="connsiteY2328" fmla="*/ 228188 h 838200"/>
              <a:gd name="connsiteX2329" fmla="*/ 1046010 w 1803400"/>
              <a:gd name="connsiteY2329" fmla="*/ 229128 h 838200"/>
              <a:gd name="connsiteX2330" fmla="*/ 1044893 w 1803400"/>
              <a:gd name="connsiteY2330" fmla="*/ 230304 h 838200"/>
              <a:gd name="connsiteX2331" fmla="*/ 1043776 w 1803400"/>
              <a:gd name="connsiteY2331" fmla="*/ 231010 h 838200"/>
              <a:gd name="connsiteX2332" fmla="*/ 1042435 w 1803400"/>
              <a:gd name="connsiteY2332" fmla="*/ 231951 h 838200"/>
              <a:gd name="connsiteX2333" fmla="*/ 1040871 w 1803400"/>
              <a:gd name="connsiteY2333" fmla="*/ 232421 h 838200"/>
              <a:gd name="connsiteX2334" fmla="*/ 1039754 w 1803400"/>
              <a:gd name="connsiteY2334" fmla="*/ 232891 h 838200"/>
              <a:gd name="connsiteX2335" fmla="*/ 1038190 w 1803400"/>
              <a:gd name="connsiteY2335" fmla="*/ 233127 h 838200"/>
              <a:gd name="connsiteX2336" fmla="*/ 1036849 w 1803400"/>
              <a:gd name="connsiteY2336" fmla="*/ 233362 h 838200"/>
              <a:gd name="connsiteX2337" fmla="*/ 1035285 w 1803400"/>
              <a:gd name="connsiteY2337" fmla="*/ 233362 h 838200"/>
              <a:gd name="connsiteX2338" fmla="*/ 1033945 w 1803400"/>
              <a:gd name="connsiteY2338" fmla="*/ 233127 h 838200"/>
              <a:gd name="connsiteX2339" fmla="*/ 1032381 w 1803400"/>
              <a:gd name="connsiteY2339" fmla="*/ 232891 h 838200"/>
              <a:gd name="connsiteX2340" fmla="*/ 1031040 w 1803400"/>
              <a:gd name="connsiteY2340" fmla="*/ 232656 h 838200"/>
              <a:gd name="connsiteX2341" fmla="*/ 1029476 w 1803400"/>
              <a:gd name="connsiteY2341" fmla="*/ 231951 h 838200"/>
              <a:gd name="connsiteX2342" fmla="*/ 1028359 w 1803400"/>
              <a:gd name="connsiteY2342" fmla="*/ 231245 h 838200"/>
              <a:gd name="connsiteX2343" fmla="*/ 1026795 w 1803400"/>
              <a:gd name="connsiteY2343" fmla="*/ 230304 h 838200"/>
              <a:gd name="connsiteX2344" fmla="*/ 1025678 w 1803400"/>
              <a:gd name="connsiteY2344" fmla="*/ 229364 h 838200"/>
              <a:gd name="connsiteX2345" fmla="*/ 1024561 w 1803400"/>
              <a:gd name="connsiteY2345" fmla="*/ 228188 h 838200"/>
              <a:gd name="connsiteX2346" fmla="*/ 1023667 w 1803400"/>
              <a:gd name="connsiteY2346" fmla="*/ 227012 h 838200"/>
              <a:gd name="connsiteX2347" fmla="*/ 1022773 w 1803400"/>
              <a:gd name="connsiteY2347" fmla="*/ 225836 h 838200"/>
              <a:gd name="connsiteX2348" fmla="*/ 1022326 w 1803400"/>
              <a:gd name="connsiteY2348" fmla="*/ 224425 h 838200"/>
              <a:gd name="connsiteX2349" fmla="*/ 1021433 w 1803400"/>
              <a:gd name="connsiteY2349" fmla="*/ 223014 h 838200"/>
              <a:gd name="connsiteX2350" fmla="*/ 1021209 w 1803400"/>
              <a:gd name="connsiteY2350" fmla="*/ 221367 h 838200"/>
              <a:gd name="connsiteX2351" fmla="*/ 1020762 w 1803400"/>
              <a:gd name="connsiteY2351" fmla="*/ 220191 h 838200"/>
              <a:gd name="connsiteX2352" fmla="*/ 1020762 w 1803400"/>
              <a:gd name="connsiteY2352" fmla="*/ 218545 h 838200"/>
              <a:gd name="connsiteX2353" fmla="*/ 1020762 w 1803400"/>
              <a:gd name="connsiteY2353" fmla="*/ 216899 h 838200"/>
              <a:gd name="connsiteX2354" fmla="*/ 1020762 w 1803400"/>
              <a:gd name="connsiteY2354" fmla="*/ 215252 h 838200"/>
              <a:gd name="connsiteX2355" fmla="*/ 1020986 w 1803400"/>
              <a:gd name="connsiteY2355" fmla="*/ 214077 h 838200"/>
              <a:gd name="connsiteX2356" fmla="*/ 1021433 w 1803400"/>
              <a:gd name="connsiteY2356" fmla="*/ 212430 h 838200"/>
              <a:gd name="connsiteX2357" fmla="*/ 1021879 w 1803400"/>
              <a:gd name="connsiteY2357" fmla="*/ 210784 h 838200"/>
              <a:gd name="connsiteX2358" fmla="*/ 1022773 w 1803400"/>
              <a:gd name="connsiteY2358" fmla="*/ 209608 h 838200"/>
              <a:gd name="connsiteX2359" fmla="*/ 1023443 w 1803400"/>
              <a:gd name="connsiteY2359" fmla="*/ 208197 h 838200"/>
              <a:gd name="connsiteX2360" fmla="*/ 1024561 w 1803400"/>
              <a:gd name="connsiteY2360" fmla="*/ 206786 h 838200"/>
              <a:gd name="connsiteX2361" fmla="*/ 1025454 w 1803400"/>
              <a:gd name="connsiteY2361" fmla="*/ 205845 h 838200"/>
              <a:gd name="connsiteX2362" fmla="*/ 1026571 w 1803400"/>
              <a:gd name="connsiteY2362" fmla="*/ 204669 h 838200"/>
              <a:gd name="connsiteX2363" fmla="*/ 1027912 w 1803400"/>
              <a:gd name="connsiteY2363" fmla="*/ 203964 h 838200"/>
              <a:gd name="connsiteX2364" fmla="*/ 1029029 w 1803400"/>
              <a:gd name="connsiteY2364" fmla="*/ 203023 h 838200"/>
              <a:gd name="connsiteX2365" fmla="*/ 1030370 w 1803400"/>
              <a:gd name="connsiteY2365" fmla="*/ 202552 h 838200"/>
              <a:gd name="connsiteX2366" fmla="*/ 1031934 w 1803400"/>
              <a:gd name="connsiteY2366" fmla="*/ 202082 h 838200"/>
              <a:gd name="connsiteX2367" fmla="*/ 1033274 w 1803400"/>
              <a:gd name="connsiteY2367" fmla="*/ 201847 h 838200"/>
              <a:gd name="connsiteX2368" fmla="*/ 1691616 w 1803400"/>
              <a:gd name="connsiteY2368" fmla="*/ 144462 h 838200"/>
              <a:gd name="connsiteX2369" fmla="*/ 1692734 w 1803400"/>
              <a:gd name="connsiteY2369" fmla="*/ 144462 h 838200"/>
              <a:gd name="connsiteX2370" fmla="*/ 1694298 w 1803400"/>
              <a:gd name="connsiteY2370" fmla="*/ 144462 h 838200"/>
              <a:gd name="connsiteX2371" fmla="*/ 1695862 w 1803400"/>
              <a:gd name="connsiteY2371" fmla="*/ 144685 h 838200"/>
              <a:gd name="connsiteX2372" fmla="*/ 1697202 w 1803400"/>
              <a:gd name="connsiteY2372" fmla="*/ 144909 h 838200"/>
              <a:gd name="connsiteX2373" fmla="*/ 1698543 w 1803400"/>
              <a:gd name="connsiteY2373" fmla="*/ 145355 h 838200"/>
              <a:gd name="connsiteX2374" fmla="*/ 1699883 w 1803400"/>
              <a:gd name="connsiteY2374" fmla="*/ 146026 h 838200"/>
              <a:gd name="connsiteX2375" fmla="*/ 1701224 w 1803400"/>
              <a:gd name="connsiteY2375" fmla="*/ 146696 h 838200"/>
              <a:gd name="connsiteX2376" fmla="*/ 1702341 w 1803400"/>
              <a:gd name="connsiteY2376" fmla="*/ 147813 h 838200"/>
              <a:gd name="connsiteX2377" fmla="*/ 1703682 w 1803400"/>
              <a:gd name="connsiteY2377" fmla="*/ 148707 h 838200"/>
              <a:gd name="connsiteX2378" fmla="*/ 1704799 w 1803400"/>
              <a:gd name="connsiteY2378" fmla="*/ 149824 h 838200"/>
              <a:gd name="connsiteX2379" fmla="*/ 1705693 w 1803400"/>
              <a:gd name="connsiteY2379" fmla="*/ 150941 h 838200"/>
              <a:gd name="connsiteX2380" fmla="*/ 1706363 w 1803400"/>
              <a:gd name="connsiteY2380" fmla="*/ 152282 h 838200"/>
              <a:gd name="connsiteX2381" fmla="*/ 1707033 w 1803400"/>
              <a:gd name="connsiteY2381" fmla="*/ 153622 h 838200"/>
              <a:gd name="connsiteX2382" fmla="*/ 1707480 w 1803400"/>
              <a:gd name="connsiteY2382" fmla="*/ 154963 h 838200"/>
              <a:gd name="connsiteX2383" fmla="*/ 1707927 w 1803400"/>
              <a:gd name="connsiteY2383" fmla="*/ 156527 h 838200"/>
              <a:gd name="connsiteX2384" fmla="*/ 1707927 w 1803400"/>
              <a:gd name="connsiteY2384" fmla="*/ 157868 h 838200"/>
              <a:gd name="connsiteX2385" fmla="*/ 1708150 w 1803400"/>
              <a:gd name="connsiteY2385" fmla="*/ 159432 h 838200"/>
              <a:gd name="connsiteX2386" fmla="*/ 1708150 w 1803400"/>
              <a:gd name="connsiteY2386" fmla="*/ 160772 h 838200"/>
              <a:gd name="connsiteX2387" fmla="*/ 1707927 w 1803400"/>
              <a:gd name="connsiteY2387" fmla="*/ 162113 h 838200"/>
              <a:gd name="connsiteX2388" fmla="*/ 1707480 w 1803400"/>
              <a:gd name="connsiteY2388" fmla="*/ 163677 h 838200"/>
              <a:gd name="connsiteX2389" fmla="*/ 1707257 w 1803400"/>
              <a:gd name="connsiteY2389" fmla="*/ 165241 h 838200"/>
              <a:gd name="connsiteX2390" fmla="*/ 1706363 w 1803400"/>
              <a:gd name="connsiteY2390" fmla="*/ 166358 h 838200"/>
              <a:gd name="connsiteX2391" fmla="*/ 1705693 w 1803400"/>
              <a:gd name="connsiteY2391" fmla="*/ 167698 h 838200"/>
              <a:gd name="connsiteX2392" fmla="*/ 1705022 w 1803400"/>
              <a:gd name="connsiteY2392" fmla="*/ 169039 h 838200"/>
              <a:gd name="connsiteX2393" fmla="*/ 1703905 w 1803400"/>
              <a:gd name="connsiteY2393" fmla="*/ 169933 h 838200"/>
              <a:gd name="connsiteX2394" fmla="*/ 1702565 w 1803400"/>
              <a:gd name="connsiteY2394" fmla="*/ 171050 h 838200"/>
              <a:gd name="connsiteX2395" fmla="*/ 1701671 w 1803400"/>
              <a:gd name="connsiteY2395" fmla="*/ 171944 h 838200"/>
              <a:gd name="connsiteX2396" fmla="*/ 1700107 w 1803400"/>
              <a:gd name="connsiteY2396" fmla="*/ 172837 h 838200"/>
              <a:gd name="connsiteX2397" fmla="*/ 1698766 w 1803400"/>
              <a:gd name="connsiteY2397" fmla="*/ 173508 h 838200"/>
              <a:gd name="connsiteX2398" fmla="*/ 1697649 w 1803400"/>
              <a:gd name="connsiteY2398" fmla="*/ 173954 h 838200"/>
              <a:gd name="connsiteX2399" fmla="*/ 1696085 w 1803400"/>
              <a:gd name="connsiteY2399" fmla="*/ 174178 h 838200"/>
              <a:gd name="connsiteX2400" fmla="*/ 1694521 w 1803400"/>
              <a:gd name="connsiteY2400" fmla="*/ 174625 h 838200"/>
              <a:gd name="connsiteX2401" fmla="*/ 1692957 w 1803400"/>
              <a:gd name="connsiteY2401" fmla="*/ 174625 h 838200"/>
              <a:gd name="connsiteX2402" fmla="*/ 1691840 w 1803400"/>
              <a:gd name="connsiteY2402" fmla="*/ 174625 h 838200"/>
              <a:gd name="connsiteX2403" fmla="*/ 1690276 w 1803400"/>
              <a:gd name="connsiteY2403" fmla="*/ 174178 h 838200"/>
              <a:gd name="connsiteX2404" fmla="*/ 1688712 w 1803400"/>
              <a:gd name="connsiteY2404" fmla="*/ 173954 h 838200"/>
              <a:gd name="connsiteX2405" fmla="*/ 1687595 w 1803400"/>
              <a:gd name="connsiteY2405" fmla="*/ 173508 h 838200"/>
              <a:gd name="connsiteX2406" fmla="*/ 1686254 w 1803400"/>
              <a:gd name="connsiteY2406" fmla="*/ 173061 h 838200"/>
              <a:gd name="connsiteX2407" fmla="*/ 1684914 w 1803400"/>
              <a:gd name="connsiteY2407" fmla="*/ 172167 h 838200"/>
              <a:gd name="connsiteX2408" fmla="*/ 1683796 w 1803400"/>
              <a:gd name="connsiteY2408" fmla="*/ 171497 h 838200"/>
              <a:gd name="connsiteX2409" fmla="*/ 1682456 w 1803400"/>
              <a:gd name="connsiteY2409" fmla="*/ 170380 h 838200"/>
              <a:gd name="connsiteX2410" fmla="*/ 1681339 w 1803400"/>
              <a:gd name="connsiteY2410" fmla="*/ 169262 h 838200"/>
              <a:gd name="connsiteX2411" fmla="*/ 1680445 w 1803400"/>
              <a:gd name="connsiteY2411" fmla="*/ 167922 h 838200"/>
              <a:gd name="connsiteX2412" fmla="*/ 1679551 w 1803400"/>
              <a:gd name="connsiteY2412" fmla="*/ 166581 h 838200"/>
              <a:gd name="connsiteX2413" fmla="*/ 1679104 w 1803400"/>
              <a:gd name="connsiteY2413" fmla="*/ 165464 h 838200"/>
              <a:gd name="connsiteX2414" fmla="*/ 1678658 w 1803400"/>
              <a:gd name="connsiteY2414" fmla="*/ 163900 h 838200"/>
              <a:gd name="connsiteX2415" fmla="*/ 1678211 w 1803400"/>
              <a:gd name="connsiteY2415" fmla="*/ 162560 h 838200"/>
              <a:gd name="connsiteX2416" fmla="*/ 1677987 w 1803400"/>
              <a:gd name="connsiteY2416" fmla="*/ 161219 h 838200"/>
              <a:gd name="connsiteX2417" fmla="*/ 1677987 w 1803400"/>
              <a:gd name="connsiteY2417" fmla="*/ 159655 h 838200"/>
              <a:gd name="connsiteX2418" fmla="*/ 1677987 w 1803400"/>
              <a:gd name="connsiteY2418" fmla="*/ 158091 h 838200"/>
              <a:gd name="connsiteX2419" fmla="*/ 1678211 w 1803400"/>
              <a:gd name="connsiteY2419" fmla="*/ 156750 h 838200"/>
              <a:gd name="connsiteX2420" fmla="*/ 1678434 w 1803400"/>
              <a:gd name="connsiteY2420" fmla="*/ 155186 h 838200"/>
              <a:gd name="connsiteX2421" fmla="*/ 1678881 w 1803400"/>
              <a:gd name="connsiteY2421" fmla="*/ 154069 h 838200"/>
              <a:gd name="connsiteX2422" fmla="*/ 1679551 w 1803400"/>
              <a:gd name="connsiteY2422" fmla="*/ 152505 h 838200"/>
              <a:gd name="connsiteX2423" fmla="*/ 1680445 w 1803400"/>
              <a:gd name="connsiteY2423" fmla="*/ 151165 h 838200"/>
              <a:gd name="connsiteX2424" fmla="*/ 1681115 w 1803400"/>
              <a:gd name="connsiteY2424" fmla="*/ 150047 h 838200"/>
              <a:gd name="connsiteX2425" fmla="*/ 1682232 w 1803400"/>
              <a:gd name="connsiteY2425" fmla="*/ 148930 h 838200"/>
              <a:gd name="connsiteX2426" fmla="*/ 1683350 w 1803400"/>
              <a:gd name="connsiteY2426" fmla="*/ 148037 h 838200"/>
              <a:gd name="connsiteX2427" fmla="*/ 1684467 w 1803400"/>
              <a:gd name="connsiteY2427" fmla="*/ 146919 h 838200"/>
              <a:gd name="connsiteX2428" fmla="*/ 1686031 w 1803400"/>
              <a:gd name="connsiteY2428" fmla="*/ 146249 h 838200"/>
              <a:gd name="connsiteX2429" fmla="*/ 1687148 w 1803400"/>
              <a:gd name="connsiteY2429" fmla="*/ 145355 h 838200"/>
              <a:gd name="connsiteX2430" fmla="*/ 1688488 w 1803400"/>
              <a:gd name="connsiteY2430" fmla="*/ 144909 h 838200"/>
              <a:gd name="connsiteX2431" fmla="*/ 1690052 w 1803400"/>
              <a:gd name="connsiteY2431" fmla="*/ 144685 h 838200"/>
              <a:gd name="connsiteX2432" fmla="*/ 1075754 w 1803400"/>
              <a:gd name="connsiteY2432" fmla="*/ 144462 h 838200"/>
              <a:gd name="connsiteX2433" fmla="*/ 1077084 w 1803400"/>
              <a:gd name="connsiteY2433" fmla="*/ 144684 h 838200"/>
              <a:gd name="connsiteX2434" fmla="*/ 1078637 w 1803400"/>
              <a:gd name="connsiteY2434" fmla="*/ 144905 h 838200"/>
              <a:gd name="connsiteX2435" fmla="*/ 1080189 w 1803400"/>
              <a:gd name="connsiteY2435" fmla="*/ 145127 h 838200"/>
              <a:gd name="connsiteX2436" fmla="*/ 1081298 w 1803400"/>
              <a:gd name="connsiteY2436" fmla="*/ 145571 h 838200"/>
              <a:gd name="connsiteX2437" fmla="*/ 1082629 w 1803400"/>
              <a:gd name="connsiteY2437" fmla="*/ 146458 h 838200"/>
              <a:gd name="connsiteX2438" fmla="*/ 1084181 w 1803400"/>
              <a:gd name="connsiteY2438" fmla="*/ 147123 h 838200"/>
              <a:gd name="connsiteX2439" fmla="*/ 1085069 w 1803400"/>
              <a:gd name="connsiteY2439" fmla="*/ 148010 h 838200"/>
              <a:gd name="connsiteX2440" fmla="*/ 1086399 w 1803400"/>
              <a:gd name="connsiteY2440" fmla="*/ 149119 h 838200"/>
              <a:gd name="connsiteX2441" fmla="*/ 1087286 w 1803400"/>
              <a:gd name="connsiteY2441" fmla="*/ 150228 h 838200"/>
              <a:gd name="connsiteX2442" fmla="*/ 1088174 w 1803400"/>
              <a:gd name="connsiteY2442" fmla="*/ 151559 h 838200"/>
              <a:gd name="connsiteX2443" fmla="*/ 1088839 w 1803400"/>
              <a:gd name="connsiteY2443" fmla="*/ 152668 h 838200"/>
              <a:gd name="connsiteX2444" fmla="*/ 1089726 w 1803400"/>
              <a:gd name="connsiteY2444" fmla="*/ 153999 h 838200"/>
              <a:gd name="connsiteX2445" fmla="*/ 1089948 w 1803400"/>
              <a:gd name="connsiteY2445" fmla="*/ 155551 h 838200"/>
              <a:gd name="connsiteX2446" fmla="*/ 1090391 w 1803400"/>
              <a:gd name="connsiteY2446" fmla="*/ 156660 h 838200"/>
              <a:gd name="connsiteX2447" fmla="*/ 1090613 w 1803400"/>
              <a:gd name="connsiteY2447" fmla="*/ 158213 h 838200"/>
              <a:gd name="connsiteX2448" fmla="*/ 1090613 w 1803400"/>
              <a:gd name="connsiteY2448" fmla="*/ 159765 h 838200"/>
              <a:gd name="connsiteX2449" fmla="*/ 1090391 w 1803400"/>
              <a:gd name="connsiteY2449" fmla="*/ 161318 h 838200"/>
              <a:gd name="connsiteX2450" fmla="*/ 1090391 w 1803400"/>
              <a:gd name="connsiteY2450" fmla="*/ 162426 h 838200"/>
              <a:gd name="connsiteX2451" fmla="*/ 1089948 w 1803400"/>
              <a:gd name="connsiteY2451" fmla="*/ 163979 h 838200"/>
              <a:gd name="connsiteX2452" fmla="*/ 1089283 w 1803400"/>
              <a:gd name="connsiteY2452" fmla="*/ 165310 h 838200"/>
              <a:gd name="connsiteX2453" fmla="*/ 1088839 w 1803400"/>
              <a:gd name="connsiteY2453" fmla="*/ 166862 h 838200"/>
              <a:gd name="connsiteX2454" fmla="*/ 1088174 w 1803400"/>
              <a:gd name="connsiteY2454" fmla="*/ 167971 h 838200"/>
              <a:gd name="connsiteX2455" fmla="*/ 1087065 w 1803400"/>
              <a:gd name="connsiteY2455" fmla="*/ 169302 h 838200"/>
              <a:gd name="connsiteX2456" fmla="*/ 1086178 w 1803400"/>
              <a:gd name="connsiteY2456" fmla="*/ 170189 h 838200"/>
              <a:gd name="connsiteX2457" fmla="*/ 1084847 w 1803400"/>
              <a:gd name="connsiteY2457" fmla="*/ 171298 h 838200"/>
              <a:gd name="connsiteX2458" fmla="*/ 1083516 w 1803400"/>
              <a:gd name="connsiteY2458" fmla="*/ 172185 h 838200"/>
              <a:gd name="connsiteX2459" fmla="*/ 1082407 w 1803400"/>
              <a:gd name="connsiteY2459" fmla="*/ 173072 h 838200"/>
              <a:gd name="connsiteX2460" fmla="*/ 1081076 w 1803400"/>
              <a:gd name="connsiteY2460" fmla="*/ 173516 h 838200"/>
              <a:gd name="connsiteX2461" fmla="*/ 1079524 w 1803400"/>
              <a:gd name="connsiteY2461" fmla="*/ 173959 h 838200"/>
              <a:gd name="connsiteX2462" fmla="*/ 1078415 w 1803400"/>
              <a:gd name="connsiteY2462" fmla="*/ 174403 h 838200"/>
              <a:gd name="connsiteX2463" fmla="*/ 1076862 w 1803400"/>
              <a:gd name="connsiteY2463" fmla="*/ 174625 h 838200"/>
              <a:gd name="connsiteX2464" fmla="*/ 1075310 w 1803400"/>
              <a:gd name="connsiteY2464" fmla="*/ 174625 h 838200"/>
              <a:gd name="connsiteX2465" fmla="*/ 1073979 w 1803400"/>
              <a:gd name="connsiteY2465" fmla="*/ 174625 h 838200"/>
              <a:gd name="connsiteX2466" fmla="*/ 1072649 w 1803400"/>
              <a:gd name="connsiteY2466" fmla="*/ 174403 h 838200"/>
              <a:gd name="connsiteX2467" fmla="*/ 1071096 w 1803400"/>
              <a:gd name="connsiteY2467" fmla="*/ 173738 h 838200"/>
              <a:gd name="connsiteX2468" fmla="*/ 1069765 w 1803400"/>
              <a:gd name="connsiteY2468" fmla="*/ 173294 h 838200"/>
              <a:gd name="connsiteX2469" fmla="*/ 1068435 w 1803400"/>
              <a:gd name="connsiteY2469" fmla="*/ 172850 h 838200"/>
              <a:gd name="connsiteX2470" fmla="*/ 1067104 w 1803400"/>
              <a:gd name="connsiteY2470" fmla="*/ 171963 h 838200"/>
              <a:gd name="connsiteX2471" fmla="*/ 1065995 w 1803400"/>
              <a:gd name="connsiteY2471" fmla="*/ 171076 h 838200"/>
              <a:gd name="connsiteX2472" fmla="*/ 1064886 w 1803400"/>
              <a:gd name="connsiteY2472" fmla="*/ 169967 h 838200"/>
              <a:gd name="connsiteX2473" fmla="*/ 1063777 w 1803400"/>
              <a:gd name="connsiteY2473" fmla="*/ 168858 h 838200"/>
              <a:gd name="connsiteX2474" fmla="*/ 1063112 w 1803400"/>
              <a:gd name="connsiteY2474" fmla="*/ 167749 h 838200"/>
              <a:gd name="connsiteX2475" fmla="*/ 1062225 w 1803400"/>
              <a:gd name="connsiteY2475" fmla="*/ 166419 h 838200"/>
              <a:gd name="connsiteX2476" fmla="*/ 1061559 w 1803400"/>
              <a:gd name="connsiteY2476" fmla="*/ 165088 h 838200"/>
              <a:gd name="connsiteX2477" fmla="*/ 1061116 w 1803400"/>
              <a:gd name="connsiteY2477" fmla="*/ 163757 h 838200"/>
              <a:gd name="connsiteX2478" fmla="*/ 1060672 w 1803400"/>
              <a:gd name="connsiteY2478" fmla="*/ 162205 h 838200"/>
              <a:gd name="connsiteX2479" fmla="*/ 1060450 w 1803400"/>
              <a:gd name="connsiteY2479" fmla="*/ 160652 h 838200"/>
              <a:gd name="connsiteX2480" fmla="*/ 1060450 w 1803400"/>
              <a:gd name="connsiteY2480" fmla="*/ 159543 h 838200"/>
              <a:gd name="connsiteX2481" fmla="*/ 1060450 w 1803400"/>
              <a:gd name="connsiteY2481" fmla="*/ 157991 h 838200"/>
              <a:gd name="connsiteX2482" fmla="*/ 1060672 w 1803400"/>
              <a:gd name="connsiteY2482" fmla="*/ 156438 h 838200"/>
              <a:gd name="connsiteX2483" fmla="*/ 1061337 w 1803400"/>
              <a:gd name="connsiteY2483" fmla="*/ 155108 h 838200"/>
              <a:gd name="connsiteX2484" fmla="*/ 1061781 w 1803400"/>
              <a:gd name="connsiteY2484" fmla="*/ 153777 h 838200"/>
              <a:gd name="connsiteX2485" fmla="*/ 1062225 w 1803400"/>
              <a:gd name="connsiteY2485" fmla="*/ 152446 h 838200"/>
              <a:gd name="connsiteX2486" fmla="*/ 1063112 w 1803400"/>
              <a:gd name="connsiteY2486" fmla="*/ 151115 h 838200"/>
              <a:gd name="connsiteX2487" fmla="*/ 1063999 w 1803400"/>
              <a:gd name="connsiteY2487" fmla="*/ 150006 h 838200"/>
              <a:gd name="connsiteX2488" fmla="*/ 1065108 w 1803400"/>
              <a:gd name="connsiteY2488" fmla="*/ 148676 h 838200"/>
              <a:gd name="connsiteX2489" fmla="*/ 1066217 w 1803400"/>
              <a:gd name="connsiteY2489" fmla="*/ 147789 h 838200"/>
              <a:gd name="connsiteX2490" fmla="*/ 1067547 w 1803400"/>
              <a:gd name="connsiteY2490" fmla="*/ 146901 h 838200"/>
              <a:gd name="connsiteX2491" fmla="*/ 1068878 w 1803400"/>
              <a:gd name="connsiteY2491" fmla="*/ 146236 h 838200"/>
              <a:gd name="connsiteX2492" fmla="*/ 1069987 w 1803400"/>
              <a:gd name="connsiteY2492" fmla="*/ 145571 h 838200"/>
              <a:gd name="connsiteX2493" fmla="*/ 1071318 w 1803400"/>
              <a:gd name="connsiteY2493" fmla="*/ 145127 h 838200"/>
              <a:gd name="connsiteX2494" fmla="*/ 1072870 w 1803400"/>
              <a:gd name="connsiteY2494" fmla="*/ 144684 h 838200"/>
              <a:gd name="connsiteX2495" fmla="*/ 1074423 w 1803400"/>
              <a:gd name="connsiteY2495" fmla="*/ 144684 h 838200"/>
              <a:gd name="connsiteX2496" fmla="*/ 1642404 w 1803400"/>
              <a:gd name="connsiteY2496" fmla="*/ 95250 h 838200"/>
              <a:gd name="connsiteX2497" fmla="*/ 1643968 w 1803400"/>
              <a:gd name="connsiteY2497" fmla="*/ 95250 h 838200"/>
              <a:gd name="connsiteX2498" fmla="*/ 1645532 w 1803400"/>
              <a:gd name="connsiteY2498" fmla="*/ 95250 h 838200"/>
              <a:gd name="connsiteX2499" fmla="*/ 1646873 w 1803400"/>
              <a:gd name="connsiteY2499" fmla="*/ 95472 h 838200"/>
              <a:gd name="connsiteX2500" fmla="*/ 1648214 w 1803400"/>
              <a:gd name="connsiteY2500" fmla="*/ 96137 h 838200"/>
              <a:gd name="connsiteX2501" fmla="*/ 1649554 w 1803400"/>
              <a:gd name="connsiteY2501" fmla="*/ 96580 h 838200"/>
              <a:gd name="connsiteX2502" fmla="*/ 1651118 w 1803400"/>
              <a:gd name="connsiteY2502" fmla="*/ 97024 h 838200"/>
              <a:gd name="connsiteX2503" fmla="*/ 1652235 w 1803400"/>
              <a:gd name="connsiteY2503" fmla="*/ 97689 h 838200"/>
              <a:gd name="connsiteX2504" fmla="*/ 1653576 w 1803400"/>
              <a:gd name="connsiteY2504" fmla="*/ 98798 h 838200"/>
              <a:gd name="connsiteX2505" fmla="*/ 1654693 w 1803400"/>
              <a:gd name="connsiteY2505" fmla="*/ 99907 h 838200"/>
              <a:gd name="connsiteX2506" fmla="*/ 1655587 w 1803400"/>
              <a:gd name="connsiteY2506" fmla="*/ 101016 h 838200"/>
              <a:gd name="connsiteX2507" fmla="*/ 1656704 w 1803400"/>
              <a:gd name="connsiteY2507" fmla="*/ 102347 h 838200"/>
              <a:gd name="connsiteX2508" fmla="*/ 1657374 w 1803400"/>
              <a:gd name="connsiteY2508" fmla="*/ 103678 h 838200"/>
              <a:gd name="connsiteX2509" fmla="*/ 1657821 w 1803400"/>
              <a:gd name="connsiteY2509" fmla="*/ 104787 h 838200"/>
              <a:gd name="connsiteX2510" fmla="*/ 1658491 w 1803400"/>
              <a:gd name="connsiteY2510" fmla="*/ 106117 h 838200"/>
              <a:gd name="connsiteX2511" fmla="*/ 1658715 w 1803400"/>
              <a:gd name="connsiteY2511" fmla="*/ 107670 h 838200"/>
              <a:gd name="connsiteX2512" fmla="*/ 1658938 w 1803400"/>
              <a:gd name="connsiteY2512" fmla="*/ 109001 h 838200"/>
              <a:gd name="connsiteX2513" fmla="*/ 1658938 w 1803400"/>
              <a:gd name="connsiteY2513" fmla="*/ 110331 h 838200"/>
              <a:gd name="connsiteX2514" fmla="*/ 1658938 w 1803400"/>
              <a:gd name="connsiteY2514" fmla="*/ 111884 h 838200"/>
              <a:gd name="connsiteX2515" fmla="*/ 1658715 w 1803400"/>
              <a:gd name="connsiteY2515" fmla="*/ 113436 h 838200"/>
              <a:gd name="connsiteX2516" fmla="*/ 1658491 w 1803400"/>
              <a:gd name="connsiteY2516" fmla="*/ 114545 h 838200"/>
              <a:gd name="connsiteX2517" fmla="*/ 1657821 w 1803400"/>
              <a:gd name="connsiteY2517" fmla="*/ 116098 h 838200"/>
              <a:gd name="connsiteX2518" fmla="*/ 1657151 w 1803400"/>
              <a:gd name="connsiteY2518" fmla="*/ 117428 h 838200"/>
              <a:gd name="connsiteX2519" fmla="*/ 1656481 w 1803400"/>
              <a:gd name="connsiteY2519" fmla="*/ 118537 h 838200"/>
              <a:gd name="connsiteX2520" fmla="*/ 1655363 w 1803400"/>
              <a:gd name="connsiteY2520" fmla="*/ 119868 h 838200"/>
              <a:gd name="connsiteX2521" fmla="*/ 1654470 w 1803400"/>
              <a:gd name="connsiteY2521" fmla="*/ 121199 h 838200"/>
              <a:gd name="connsiteX2522" fmla="*/ 1653353 w 1803400"/>
              <a:gd name="connsiteY2522" fmla="*/ 122086 h 838200"/>
              <a:gd name="connsiteX2523" fmla="*/ 1652012 w 1803400"/>
              <a:gd name="connsiteY2523" fmla="*/ 122973 h 838200"/>
              <a:gd name="connsiteX2524" fmla="*/ 1650895 w 1803400"/>
              <a:gd name="connsiteY2524" fmla="*/ 123638 h 838200"/>
              <a:gd name="connsiteX2525" fmla="*/ 1649331 w 1803400"/>
              <a:gd name="connsiteY2525" fmla="*/ 124304 h 838200"/>
              <a:gd name="connsiteX2526" fmla="*/ 1647990 w 1803400"/>
              <a:gd name="connsiteY2526" fmla="*/ 124747 h 838200"/>
              <a:gd name="connsiteX2527" fmla="*/ 1646426 w 1803400"/>
              <a:gd name="connsiteY2527" fmla="*/ 125191 h 838200"/>
              <a:gd name="connsiteX2528" fmla="*/ 1645309 w 1803400"/>
              <a:gd name="connsiteY2528" fmla="*/ 125191 h 838200"/>
              <a:gd name="connsiteX2529" fmla="*/ 1643745 w 1803400"/>
              <a:gd name="connsiteY2529" fmla="*/ 125413 h 838200"/>
              <a:gd name="connsiteX2530" fmla="*/ 1642181 w 1803400"/>
              <a:gd name="connsiteY2530" fmla="*/ 125191 h 838200"/>
              <a:gd name="connsiteX2531" fmla="*/ 1640617 w 1803400"/>
              <a:gd name="connsiteY2531" fmla="*/ 125191 h 838200"/>
              <a:gd name="connsiteX2532" fmla="*/ 1639500 w 1803400"/>
              <a:gd name="connsiteY2532" fmla="*/ 124747 h 838200"/>
              <a:gd name="connsiteX2533" fmla="*/ 1637936 w 1803400"/>
              <a:gd name="connsiteY2533" fmla="*/ 124082 h 838200"/>
              <a:gd name="connsiteX2534" fmla="*/ 1636595 w 1803400"/>
              <a:gd name="connsiteY2534" fmla="*/ 123638 h 838200"/>
              <a:gd name="connsiteX2535" fmla="*/ 1635478 w 1803400"/>
              <a:gd name="connsiteY2535" fmla="*/ 122751 h 838200"/>
              <a:gd name="connsiteX2536" fmla="*/ 1634138 w 1803400"/>
              <a:gd name="connsiteY2536" fmla="*/ 121864 h 838200"/>
              <a:gd name="connsiteX2537" fmla="*/ 1632797 w 1803400"/>
              <a:gd name="connsiteY2537" fmla="*/ 120977 h 838200"/>
              <a:gd name="connsiteX2538" fmla="*/ 1632127 w 1803400"/>
              <a:gd name="connsiteY2538" fmla="*/ 119646 h 838200"/>
              <a:gd name="connsiteX2539" fmla="*/ 1631010 w 1803400"/>
              <a:gd name="connsiteY2539" fmla="*/ 118316 h 838200"/>
              <a:gd name="connsiteX2540" fmla="*/ 1630339 w 1803400"/>
              <a:gd name="connsiteY2540" fmla="*/ 117207 h 838200"/>
              <a:gd name="connsiteX2541" fmla="*/ 1629892 w 1803400"/>
              <a:gd name="connsiteY2541" fmla="*/ 115876 h 838200"/>
              <a:gd name="connsiteX2542" fmla="*/ 1629222 w 1803400"/>
              <a:gd name="connsiteY2542" fmla="*/ 114323 h 838200"/>
              <a:gd name="connsiteX2543" fmla="*/ 1628999 w 1803400"/>
              <a:gd name="connsiteY2543" fmla="*/ 113214 h 838200"/>
              <a:gd name="connsiteX2544" fmla="*/ 1628775 w 1803400"/>
              <a:gd name="connsiteY2544" fmla="*/ 111662 h 838200"/>
              <a:gd name="connsiteX2545" fmla="*/ 1628775 w 1803400"/>
              <a:gd name="connsiteY2545" fmla="*/ 110109 h 838200"/>
              <a:gd name="connsiteX2546" fmla="*/ 1628775 w 1803400"/>
              <a:gd name="connsiteY2546" fmla="*/ 108779 h 838200"/>
              <a:gd name="connsiteX2547" fmla="*/ 1628999 w 1803400"/>
              <a:gd name="connsiteY2547" fmla="*/ 107226 h 838200"/>
              <a:gd name="connsiteX2548" fmla="*/ 1629222 w 1803400"/>
              <a:gd name="connsiteY2548" fmla="*/ 105896 h 838200"/>
              <a:gd name="connsiteX2549" fmla="*/ 1629892 w 1803400"/>
              <a:gd name="connsiteY2549" fmla="*/ 104565 h 838200"/>
              <a:gd name="connsiteX2550" fmla="*/ 1630563 w 1803400"/>
              <a:gd name="connsiteY2550" fmla="*/ 103012 h 838200"/>
              <a:gd name="connsiteX2551" fmla="*/ 1631456 w 1803400"/>
              <a:gd name="connsiteY2551" fmla="*/ 101903 h 838200"/>
              <a:gd name="connsiteX2552" fmla="*/ 1632350 w 1803400"/>
              <a:gd name="connsiteY2552" fmla="*/ 100573 h 838200"/>
              <a:gd name="connsiteX2553" fmla="*/ 1633467 w 1803400"/>
              <a:gd name="connsiteY2553" fmla="*/ 99464 h 838200"/>
              <a:gd name="connsiteX2554" fmla="*/ 1634361 w 1803400"/>
              <a:gd name="connsiteY2554" fmla="*/ 98577 h 838200"/>
              <a:gd name="connsiteX2555" fmla="*/ 1635702 w 1803400"/>
              <a:gd name="connsiteY2555" fmla="*/ 97689 h 838200"/>
              <a:gd name="connsiteX2556" fmla="*/ 1636819 w 1803400"/>
              <a:gd name="connsiteY2556" fmla="*/ 97024 h 838200"/>
              <a:gd name="connsiteX2557" fmla="*/ 1638159 w 1803400"/>
              <a:gd name="connsiteY2557" fmla="*/ 96359 h 838200"/>
              <a:gd name="connsiteX2558" fmla="*/ 1639723 w 1803400"/>
              <a:gd name="connsiteY2558" fmla="*/ 95693 h 838200"/>
              <a:gd name="connsiteX2559" fmla="*/ 1641064 w 1803400"/>
              <a:gd name="connsiteY2559" fmla="*/ 95472 h 838200"/>
              <a:gd name="connsiteX2560" fmla="*/ 1125537 w 1803400"/>
              <a:gd name="connsiteY2560" fmla="*/ 95250 h 838200"/>
              <a:gd name="connsiteX2561" fmla="*/ 1126705 w 1803400"/>
              <a:gd name="connsiteY2561" fmla="*/ 95472 h 838200"/>
              <a:gd name="connsiteX2562" fmla="*/ 1128339 w 1803400"/>
              <a:gd name="connsiteY2562" fmla="*/ 95472 h 838200"/>
              <a:gd name="connsiteX2563" fmla="*/ 1129973 w 1803400"/>
              <a:gd name="connsiteY2563" fmla="*/ 96137 h 838200"/>
              <a:gd name="connsiteX2564" fmla="*/ 1131374 w 1803400"/>
              <a:gd name="connsiteY2564" fmla="*/ 96359 h 838200"/>
              <a:gd name="connsiteX2565" fmla="*/ 1132541 w 1803400"/>
              <a:gd name="connsiteY2565" fmla="*/ 97024 h 838200"/>
              <a:gd name="connsiteX2566" fmla="*/ 1133942 w 1803400"/>
              <a:gd name="connsiteY2566" fmla="*/ 97911 h 838200"/>
              <a:gd name="connsiteX2567" fmla="*/ 1135342 w 1803400"/>
              <a:gd name="connsiteY2567" fmla="*/ 98577 h 838200"/>
              <a:gd name="connsiteX2568" fmla="*/ 1136510 w 1803400"/>
              <a:gd name="connsiteY2568" fmla="*/ 99685 h 838200"/>
              <a:gd name="connsiteX2569" fmla="*/ 1137677 w 1803400"/>
              <a:gd name="connsiteY2569" fmla="*/ 100794 h 838200"/>
              <a:gd name="connsiteX2570" fmla="*/ 1138611 w 1803400"/>
              <a:gd name="connsiteY2570" fmla="*/ 102125 h 838200"/>
              <a:gd name="connsiteX2571" fmla="*/ 1139545 w 1803400"/>
              <a:gd name="connsiteY2571" fmla="*/ 103456 h 838200"/>
              <a:gd name="connsiteX2572" fmla="*/ 1140012 w 1803400"/>
              <a:gd name="connsiteY2572" fmla="*/ 104565 h 838200"/>
              <a:gd name="connsiteX2573" fmla="*/ 1140478 w 1803400"/>
              <a:gd name="connsiteY2573" fmla="*/ 106117 h 838200"/>
              <a:gd name="connsiteX2574" fmla="*/ 1141179 w 1803400"/>
              <a:gd name="connsiteY2574" fmla="*/ 107448 h 838200"/>
              <a:gd name="connsiteX2575" fmla="*/ 1141412 w 1803400"/>
              <a:gd name="connsiteY2575" fmla="*/ 108779 h 838200"/>
              <a:gd name="connsiteX2576" fmla="*/ 1141412 w 1803400"/>
              <a:gd name="connsiteY2576" fmla="*/ 110331 h 838200"/>
              <a:gd name="connsiteX2577" fmla="*/ 1141412 w 1803400"/>
              <a:gd name="connsiteY2577" fmla="*/ 111662 h 838200"/>
              <a:gd name="connsiteX2578" fmla="*/ 1141179 w 1803400"/>
              <a:gd name="connsiteY2578" fmla="*/ 113214 h 838200"/>
              <a:gd name="connsiteX2579" fmla="*/ 1140712 w 1803400"/>
              <a:gd name="connsiteY2579" fmla="*/ 114545 h 838200"/>
              <a:gd name="connsiteX2580" fmla="*/ 1140245 w 1803400"/>
              <a:gd name="connsiteY2580" fmla="*/ 115876 h 838200"/>
              <a:gd name="connsiteX2581" fmla="*/ 1139545 w 1803400"/>
              <a:gd name="connsiteY2581" fmla="*/ 117207 h 838200"/>
              <a:gd name="connsiteX2582" fmla="*/ 1138611 w 1803400"/>
              <a:gd name="connsiteY2582" fmla="*/ 118316 h 838200"/>
              <a:gd name="connsiteX2583" fmla="*/ 1137910 w 1803400"/>
              <a:gd name="connsiteY2583" fmla="*/ 119646 h 838200"/>
              <a:gd name="connsiteX2584" fmla="*/ 1136743 w 1803400"/>
              <a:gd name="connsiteY2584" fmla="*/ 120977 h 838200"/>
              <a:gd name="connsiteX2585" fmla="*/ 1135809 w 1803400"/>
              <a:gd name="connsiteY2585" fmla="*/ 121864 h 838200"/>
              <a:gd name="connsiteX2586" fmla="*/ 1134409 w 1803400"/>
              <a:gd name="connsiteY2586" fmla="*/ 122973 h 838200"/>
              <a:gd name="connsiteX2587" fmla="*/ 1133241 w 1803400"/>
              <a:gd name="connsiteY2587" fmla="*/ 123638 h 838200"/>
              <a:gd name="connsiteX2588" fmla="*/ 1131607 w 1803400"/>
              <a:gd name="connsiteY2588" fmla="*/ 124082 h 838200"/>
              <a:gd name="connsiteX2589" fmla="*/ 1130206 w 1803400"/>
              <a:gd name="connsiteY2589" fmla="*/ 124747 h 838200"/>
              <a:gd name="connsiteX2590" fmla="*/ 1128572 w 1803400"/>
              <a:gd name="connsiteY2590" fmla="*/ 125191 h 838200"/>
              <a:gd name="connsiteX2591" fmla="*/ 1127171 w 1803400"/>
              <a:gd name="connsiteY2591" fmla="*/ 125413 h 838200"/>
              <a:gd name="connsiteX2592" fmla="*/ 1125771 w 1803400"/>
              <a:gd name="connsiteY2592" fmla="*/ 125413 h 838200"/>
              <a:gd name="connsiteX2593" fmla="*/ 1124137 w 1803400"/>
              <a:gd name="connsiteY2593" fmla="*/ 125413 h 838200"/>
              <a:gd name="connsiteX2594" fmla="*/ 1122502 w 1803400"/>
              <a:gd name="connsiteY2594" fmla="*/ 125191 h 838200"/>
              <a:gd name="connsiteX2595" fmla="*/ 1121335 w 1803400"/>
              <a:gd name="connsiteY2595" fmla="*/ 124969 h 838200"/>
              <a:gd name="connsiteX2596" fmla="*/ 1119701 w 1803400"/>
              <a:gd name="connsiteY2596" fmla="*/ 124526 h 838200"/>
              <a:gd name="connsiteX2597" fmla="*/ 1118300 w 1803400"/>
              <a:gd name="connsiteY2597" fmla="*/ 123638 h 838200"/>
              <a:gd name="connsiteX2598" fmla="*/ 1117133 w 1803400"/>
              <a:gd name="connsiteY2598" fmla="*/ 122973 h 838200"/>
              <a:gd name="connsiteX2599" fmla="*/ 1115732 w 1803400"/>
              <a:gd name="connsiteY2599" fmla="*/ 122086 h 838200"/>
              <a:gd name="connsiteX2600" fmla="*/ 1114331 w 1803400"/>
              <a:gd name="connsiteY2600" fmla="*/ 121199 h 838200"/>
              <a:gd name="connsiteX2601" fmla="*/ 1113398 w 1803400"/>
              <a:gd name="connsiteY2601" fmla="*/ 120090 h 838200"/>
              <a:gd name="connsiteX2602" fmla="*/ 1112464 w 1803400"/>
              <a:gd name="connsiteY2602" fmla="*/ 118981 h 838200"/>
              <a:gd name="connsiteX2603" fmla="*/ 1111530 w 1803400"/>
              <a:gd name="connsiteY2603" fmla="*/ 117650 h 838200"/>
              <a:gd name="connsiteX2604" fmla="*/ 1111063 w 1803400"/>
              <a:gd name="connsiteY2604" fmla="*/ 116098 h 838200"/>
              <a:gd name="connsiteX2605" fmla="*/ 1110363 w 1803400"/>
              <a:gd name="connsiteY2605" fmla="*/ 114989 h 838200"/>
              <a:gd name="connsiteX2606" fmla="*/ 1109896 w 1803400"/>
              <a:gd name="connsiteY2606" fmla="*/ 113436 h 838200"/>
              <a:gd name="connsiteX2607" fmla="*/ 1109896 w 1803400"/>
              <a:gd name="connsiteY2607" fmla="*/ 111884 h 838200"/>
              <a:gd name="connsiteX2608" fmla="*/ 1109662 w 1803400"/>
              <a:gd name="connsiteY2608" fmla="*/ 110553 h 838200"/>
              <a:gd name="connsiteX2609" fmla="*/ 1109896 w 1803400"/>
              <a:gd name="connsiteY2609" fmla="*/ 109222 h 838200"/>
              <a:gd name="connsiteX2610" fmla="*/ 1109896 w 1803400"/>
              <a:gd name="connsiteY2610" fmla="*/ 107670 h 838200"/>
              <a:gd name="connsiteX2611" fmla="*/ 1110363 w 1803400"/>
              <a:gd name="connsiteY2611" fmla="*/ 106339 h 838200"/>
              <a:gd name="connsiteX2612" fmla="*/ 1110596 w 1803400"/>
              <a:gd name="connsiteY2612" fmla="*/ 104787 h 838200"/>
              <a:gd name="connsiteX2613" fmla="*/ 1111530 w 1803400"/>
              <a:gd name="connsiteY2613" fmla="*/ 103678 h 838200"/>
              <a:gd name="connsiteX2614" fmla="*/ 1112230 w 1803400"/>
              <a:gd name="connsiteY2614" fmla="*/ 102347 h 838200"/>
              <a:gd name="connsiteX2615" fmla="*/ 1113164 w 1803400"/>
              <a:gd name="connsiteY2615" fmla="*/ 101016 h 838200"/>
              <a:gd name="connsiteX2616" fmla="*/ 1114098 w 1803400"/>
              <a:gd name="connsiteY2616" fmla="*/ 99907 h 838200"/>
              <a:gd name="connsiteX2617" fmla="*/ 1115499 w 1803400"/>
              <a:gd name="connsiteY2617" fmla="*/ 98798 h 838200"/>
              <a:gd name="connsiteX2618" fmla="*/ 1116666 w 1803400"/>
              <a:gd name="connsiteY2618" fmla="*/ 98133 h 838200"/>
              <a:gd name="connsiteX2619" fmla="*/ 1118067 w 1803400"/>
              <a:gd name="connsiteY2619" fmla="*/ 97024 h 838200"/>
              <a:gd name="connsiteX2620" fmla="*/ 1119467 w 1803400"/>
              <a:gd name="connsiteY2620" fmla="*/ 96580 h 838200"/>
              <a:gd name="connsiteX2621" fmla="*/ 1121102 w 1803400"/>
              <a:gd name="connsiteY2621" fmla="*/ 96137 h 838200"/>
              <a:gd name="connsiteX2622" fmla="*/ 1122269 w 1803400"/>
              <a:gd name="connsiteY2622" fmla="*/ 95915 h 838200"/>
              <a:gd name="connsiteX2623" fmla="*/ 1123903 w 1803400"/>
              <a:gd name="connsiteY2623" fmla="*/ 95472 h 838200"/>
              <a:gd name="connsiteX2624" fmla="*/ 1587157 w 1803400"/>
              <a:gd name="connsiteY2624" fmla="*/ 53975 h 838200"/>
              <a:gd name="connsiteX2625" fmla="*/ 1588733 w 1803400"/>
              <a:gd name="connsiteY2625" fmla="*/ 54197 h 838200"/>
              <a:gd name="connsiteX2626" fmla="*/ 1590083 w 1803400"/>
              <a:gd name="connsiteY2626" fmla="*/ 54640 h 838200"/>
              <a:gd name="connsiteX2627" fmla="*/ 1591434 w 1803400"/>
              <a:gd name="connsiteY2627" fmla="*/ 54862 h 838200"/>
              <a:gd name="connsiteX2628" fmla="*/ 1593009 w 1803400"/>
              <a:gd name="connsiteY2628" fmla="*/ 55527 h 838200"/>
              <a:gd name="connsiteX2629" fmla="*/ 1594135 w 1803400"/>
              <a:gd name="connsiteY2629" fmla="*/ 55971 h 838200"/>
              <a:gd name="connsiteX2630" fmla="*/ 1595711 w 1803400"/>
              <a:gd name="connsiteY2630" fmla="*/ 57080 h 838200"/>
              <a:gd name="connsiteX2631" fmla="*/ 1596836 w 1803400"/>
              <a:gd name="connsiteY2631" fmla="*/ 57967 h 838200"/>
              <a:gd name="connsiteX2632" fmla="*/ 1597962 w 1803400"/>
              <a:gd name="connsiteY2632" fmla="*/ 59076 h 838200"/>
              <a:gd name="connsiteX2633" fmla="*/ 1598862 w 1803400"/>
              <a:gd name="connsiteY2633" fmla="*/ 59963 h 838200"/>
              <a:gd name="connsiteX2634" fmla="*/ 1599762 w 1803400"/>
              <a:gd name="connsiteY2634" fmla="*/ 61294 h 838200"/>
              <a:gd name="connsiteX2635" fmla="*/ 1600438 w 1803400"/>
              <a:gd name="connsiteY2635" fmla="*/ 62624 h 838200"/>
              <a:gd name="connsiteX2636" fmla="*/ 1601113 w 1803400"/>
              <a:gd name="connsiteY2636" fmla="*/ 63733 h 838200"/>
              <a:gd name="connsiteX2637" fmla="*/ 1601338 w 1803400"/>
              <a:gd name="connsiteY2637" fmla="*/ 65286 h 838200"/>
              <a:gd name="connsiteX2638" fmla="*/ 1601788 w 1803400"/>
              <a:gd name="connsiteY2638" fmla="*/ 66617 h 838200"/>
              <a:gd name="connsiteX2639" fmla="*/ 1601788 w 1803400"/>
              <a:gd name="connsiteY2639" fmla="*/ 68169 h 838200"/>
              <a:gd name="connsiteX2640" fmla="*/ 1601788 w 1803400"/>
              <a:gd name="connsiteY2640" fmla="*/ 69500 h 838200"/>
              <a:gd name="connsiteX2641" fmla="*/ 1601788 w 1803400"/>
              <a:gd name="connsiteY2641" fmla="*/ 71052 h 838200"/>
              <a:gd name="connsiteX2642" fmla="*/ 1601563 w 1803400"/>
              <a:gd name="connsiteY2642" fmla="*/ 72383 h 838200"/>
              <a:gd name="connsiteX2643" fmla="*/ 1601113 w 1803400"/>
              <a:gd name="connsiteY2643" fmla="*/ 73936 h 838200"/>
              <a:gd name="connsiteX2644" fmla="*/ 1600663 w 1803400"/>
              <a:gd name="connsiteY2644" fmla="*/ 75266 h 838200"/>
              <a:gd name="connsiteX2645" fmla="*/ 1599762 w 1803400"/>
              <a:gd name="connsiteY2645" fmla="*/ 76597 h 838200"/>
              <a:gd name="connsiteX2646" fmla="*/ 1599087 w 1803400"/>
              <a:gd name="connsiteY2646" fmla="*/ 77928 h 838200"/>
              <a:gd name="connsiteX2647" fmla="*/ 1597962 w 1803400"/>
              <a:gd name="connsiteY2647" fmla="*/ 79037 h 838200"/>
              <a:gd name="connsiteX2648" fmla="*/ 1597061 w 1803400"/>
              <a:gd name="connsiteY2648" fmla="*/ 80146 h 838200"/>
              <a:gd name="connsiteX2649" fmla="*/ 1595936 w 1803400"/>
              <a:gd name="connsiteY2649" fmla="*/ 81255 h 838200"/>
              <a:gd name="connsiteX2650" fmla="*/ 1594810 w 1803400"/>
              <a:gd name="connsiteY2650" fmla="*/ 81920 h 838200"/>
              <a:gd name="connsiteX2651" fmla="*/ 1593460 w 1803400"/>
              <a:gd name="connsiteY2651" fmla="*/ 82585 h 838200"/>
              <a:gd name="connsiteX2652" fmla="*/ 1591884 w 1803400"/>
              <a:gd name="connsiteY2652" fmla="*/ 83251 h 838200"/>
              <a:gd name="connsiteX2653" fmla="*/ 1590758 w 1803400"/>
              <a:gd name="connsiteY2653" fmla="*/ 83694 h 838200"/>
              <a:gd name="connsiteX2654" fmla="*/ 1589183 w 1803400"/>
              <a:gd name="connsiteY2654" fmla="*/ 83916 h 838200"/>
              <a:gd name="connsiteX2655" fmla="*/ 1587832 w 1803400"/>
              <a:gd name="connsiteY2655" fmla="*/ 84138 h 838200"/>
              <a:gd name="connsiteX2656" fmla="*/ 1586257 w 1803400"/>
              <a:gd name="connsiteY2656" fmla="*/ 84138 h 838200"/>
              <a:gd name="connsiteX2657" fmla="*/ 1584906 w 1803400"/>
              <a:gd name="connsiteY2657" fmla="*/ 84138 h 838200"/>
              <a:gd name="connsiteX2658" fmla="*/ 1583330 w 1803400"/>
              <a:gd name="connsiteY2658" fmla="*/ 83916 h 838200"/>
              <a:gd name="connsiteX2659" fmla="*/ 1581980 w 1803400"/>
              <a:gd name="connsiteY2659" fmla="*/ 83472 h 838200"/>
              <a:gd name="connsiteX2660" fmla="*/ 1580404 w 1803400"/>
              <a:gd name="connsiteY2660" fmla="*/ 82807 h 838200"/>
              <a:gd name="connsiteX2661" fmla="*/ 1579279 w 1803400"/>
              <a:gd name="connsiteY2661" fmla="*/ 82142 h 838200"/>
              <a:gd name="connsiteX2662" fmla="*/ 1577703 w 1803400"/>
              <a:gd name="connsiteY2662" fmla="*/ 81476 h 838200"/>
              <a:gd name="connsiteX2663" fmla="*/ 1576577 w 1803400"/>
              <a:gd name="connsiteY2663" fmla="*/ 80367 h 838200"/>
              <a:gd name="connsiteX2664" fmla="*/ 1575677 w 1803400"/>
              <a:gd name="connsiteY2664" fmla="*/ 79480 h 838200"/>
              <a:gd name="connsiteX2665" fmla="*/ 1574552 w 1803400"/>
              <a:gd name="connsiteY2665" fmla="*/ 78150 h 838200"/>
              <a:gd name="connsiteX2666" fmla="*/ 1573876 w 1803400"/>
              <a:gd name="connsiteY2666" fmla="*/ 77041 h 838200"/>
              <a:gd name="connsiteX2667" fmla="*/ 1573201 w 1803400"/>
              <a:gd name="connsiteY2667" fmla="*/ 75932 h 838200"/>
              <a:gd name="connsiteX2668" fmla="*/ 1572526 w 1803400"/>
              <a:gd name="connsiteY2668" fmla="*/ 74379 h 838200"/>
              <a:gd name="connsiteX2669" fmla="*/ 1572075 w 1803400"/>
              <a:gd name="connsiteY2669" fmla="*/ 73048 h 838200"/>
              <a:gd name="connsiteX2670" fmla="*/ 1571850 w 1803400"/>
              <a:gd name="connsiteY2670" fmla="*/ 71496 h 838200"/>
              <a:gd name="connsiteX2671" fmla="*/ 1571625 w 1803400"/>
              <a:gd name="connsiteY2671" fmla="*/ 70165 h 838200"/>
              <a:gd name="connsiteX2672" fmla="*/ 1571625 w 1803400"/>
              <a:gd name="connsiteY2672" fmla="*/ 68834 h 838200"/>
              <a:gd name="connsiteX2673" fmla="*/ 1571625 w 1803400"/>
              <a:gd name="connsiteY2673" fmla="*/ 67282 h 838200"/>
              <a:gd name="connsiteX2674" fmla="*/ 1571850 w 1803400"/>
              <a:gd name="connsiteY2674" fmla="*/ 65729 h 838200"/>
              <a:gd name="connsiteX2675" fmla="*/ 1572301 w 1803400"/>
              <a:gd name="connsiteY2675" fmla="*/ 64399 h 838200"/>
              <a:gd name="connsiteX2676" fmla="*/ 1572751 w 1803400"/>
              <a:gd name="connsiteY2676" fmla="*/ 63068 h 838200"/>
              <a:gd name="connsiteX2677" fmla="*/ 1573651 w 1803400"/>
              <a:gd name="connsiteY2677" fmla="*/ 61516 h 838200"/>
              <a:gd name="connsiteX2678" fmla="*/ 1574326 w 1803400"/>
              <a:gd name="connsiteY2678" fmla="*/ 60407 h 838200"/>
              <a:gd name="connsiteX2679" fmla="*/ 1575452 w 1803400"/>
              <a:gd name="connsiteY2679" fmla="*/ 59298 h 838200"/>
              <a:gd name="connsiteX2680" fmla="*/ 1576352 w 1803400"/>
              <a:gd name="connsiteY2680" fmla="*/ 57967 h 838200"/>
              <a:gd name="connsiteX2681" fmla="*/ 1577478 w 1803400"/>
              <a:gd name="connsiteY2681" fmla="*/ 57302 h 838200"/>
              <a:gd name="connsiteX2682" fmla="*/ 1578603 w 1803400"/>
              <a:gd name="connsiteY2682" fmla="*/ 56193 h 838200"/>
              <a:gd name="connsiteX2683" fmla="*/ 1579954 w 1803400"/>
              <a:gd name="connsiteY2683" fmla="*/ 55749 h 838200"/>
              <a:gd name="connsiteX2684" fmla="*/ 1581530 w 1803400"/>
              <a:gd name="connsiteY2684" fmla="*/ 55084 h 838200"/>
              <a:gd name="connsiteX2685" fmla="*/ 1582880 w 1803400"/>
              <a:gd name="connsiteY2685" fmla="*/ 54640 h 838200"/>
              <a:gd name="connsiteX2686" fmla="*/ 1584231 w 1803400"/>
              <a:gd name="connsiteY2686" fmla="*/ 54197 h 838200"/>
              <a:gd name="connsiteX2687" fmla="*/ 1585581 w 1803400"/>
              <a:gd name="connsiteY2687" fmla="*/ 54197 h 838200"/>
              <a:gd name="connsiteX2688" fmla="*/ 1181681 w 1803400"/>
              <a:gd name="connsiteY2688" fmla="*/ 53975 h 838200"/>
              <a:gd name="connsiteX2689" fmla="*/ 1183032 w 1803400"/>
              <a:gd name="connsiteY2689" fmla="*/ 53975 h 838200"/>
              <a:gd name="connsiteX2690" fmla="*/ 1184607 w 1803400"/>
              <a:gd name="connsiteY2690" fmla="*/ 53975 h 838200"/>
              <a:gd name="connsiteX2691" fmla="*/ 1185958 w 1803400"/>
              <a:gd name="connsiteY2691" fmla="*/ 53975 h 838200"/>
              <a:gd name="connsiteX2692" fmla="*/ 1187533 w 1803400"/>
              <a:gd name="connsiteY2692" fmla="*/ 54645 h 838200"/>
              <a:gd name="connsiteX2693" fmla="*/ 1188884 w 1803400"/>
              <a:gd name="connsiteY2693" fmla="*/ 54868 h 838200"/>
              <a:gd name="connsiteX2694" fmla="*/ 1190235 w 1803400"/>
              <a:gd name="connsiteY2694" fmla="*/ 55539 h 838200"/>
              <a:gd name="connsiteX2695" fmla="*/ 1191585 w 1803400"/>
              <a:gd name="connsiteY2695" fmla="*/ 55986 h 838200"/>
              <a:gd name="connsiteX2696" fmla="*/ 1192711 w 1803400"/>
              <a:gd name="connsiteY2696" fmla="*/ 57103 h 838200"/>
              <a:gd name="connsiteX2697" fmla="*/ 1193836 w 1803400"/>
              <a:gd name="connsiteY2697" fmla="*/ 57773 h 838200"/>
              <a:gd name="connsiteX2698" fmla="*/ 1194737 w 1803400"/>
              <a:gd name="connsiteY2698" fmla="*/ 59114 h 838200"/>
              <a:gd name="connsiteX2699" fmla="*/ 1195862 w 1803400"/>
              <a:gd name="connsiteY2699" fmla="*/ 60231 h 838200"/>
              <a:gd name="connsiteX2700" fmla="*/ 1196537 w 1803400"/>
              <a:gd name="connsiteY2700" fmla="*/ 61571 h 838200"/>
              <a:gd name="connsiteX2701" fmla="*/ 1197438 w 1803400"/>
              <a:gd name="connsiteY2701" fmla="*/ 62912 h 838200"/>
              <a:gd name="connsiteX2702" fmla="*/ 1197888 w 1803400"/>
              <a:gd name="connsiteY2702" fmla="*/ 64476 h 838200"/>
              <a:gd name="connsiteX2703" fmla="*/ 1198338 w 1803400"/>
              <a:gd name="connsiteY2703" fmla="*/ 65593 h 838200"/>
              <a:gd name="connsiteX2704" fmla="*/ 1198563 w 1803400"/>
              <a:gd name="connsiteY2704" fmla="*/ 67157 h 838200"/>
              <a:gd name="connsiteX2705" fmla="*/ 1198563 w 1803400"/>
              <a:gd name="connsiteY2705" fmla="*/ 68721 h 838200"/>
              <a:gd name="connsiteX2706" fmla="*/ 1198563 w 1803400"/>
              <a:gd name="connsiteY2706" fmla="*/ 70285 h 838200"/>
              <a:gd name="connsiteX2707" fmla="*/ 1198563 w 1803400"/>
              <a:gd name="connsiteY2707" fmla="*/ 71402 h 838200"/>
              <a:gd name="connsiteX2708" fmla="*/ 1198113 w 1803400"/>
              <a:gd name="connsiteY2708" fmla="*/ 72966 h 838200"/>
              <a:gd name="connsiteX2709" fmla="*/ 1197888 w 1803400"/>
              <a:gd name="connsiteY2709" fmla="*/ 74307 h 838200"/>
              <a:gd name="connsiteX2710" fmla="*/ 1197213 w 1803400"/>
              <a:gd name="connsiteY2710" fmla="*/ 75871 h 838200"/>
              <a:gd name="connsiteX2711" fmla="*/ 1196537 w 1803400"/>
              <a:gd name="connsiteY2711" fmla="*/ 76988 h 838200"/>
              <a:gd name="connsiteX2712" fmla="*/ 1195637 w 1803400"/>
              <a:gd name="connsiteY2712" fmla="*/ 78329 h 838200"/>
              <a:gd name="connsiteX2713" fmla="*/ 1194737 w 1803400"/>
              <a:gd name="connsiteY2713" fmla="*/ 79446 h 838200"/>
              <a:gd name="connsiteX2714" fmla="*/ 1193611 w 1803400"/>
              <a:gd name="connsiteY2714" fmla="*/ 80339 h 838200"/>
              <a:gd name="connsiteX2715" fmla="*/ 1192486 w 1803400"/>
              <a:gd name="connsiteY2715" fmla="*/ 81457 h 838200"/>
              <a:gd name="connsiteX2716" fmla="*/ 1191360 w 1803400"/>
              <a:gd name="connsiteY2716" fmla="*/ 82127 h 838200"/>
              <a:gd name="connsiteX2717" fmla="*/ 1189784 w 1803400"/>
              <a:gd name="connsiteY2717" fmla="*/ 82797 h 838200"/>
              <a:gd name="connsiteX2718" fmla="*/ 1188209 w 1803400"/>
              <a:gd name="connsiteY2718" fmla="*/ 83467 h 838200"/>
              <a:gd name="connsiteX2719" fmla="*/ 1186858 w 1803400"/>
              <a:gd name="connsiteY2719" fmla="*/ 83914 h 838200"/>
              <a:gd name="connsiteX2720" fmla="*/ 1185508 w 1803400"/>
              <a:gd name="connsiteY2720" fmla="*/ 84138 h 838200"/>
              <a:gd name="connsiteX2721" fmla="*/ 1183932 w 1803400"/>
              <a:gd name="connsiteY2721" fmla="*/ 84138 h 838200"/>
              <a:gd name="connsiteX2722" fmla="*/ 1182356 w 1803400"/>
              <a:gd name="connsiteY2722" fmla="*/ 84138 h 838200"/>
              <a:gd name="connsiteX2723" fmla="*/ 1181006 w 1803400"/>
              <a:gd name="connsiteY2723" fmla="*/ 83914 h 838200"/>
              <a:gd name="connsiteX2724" fmla="*/ 1179655 w 1803400"/>
              <a:gd name="connsiteY2724" fmla="*/ 83691 h 838200"/>
              <a:gd name="connsiteX2725" fmla="*/ 1178305 w 1803400"/>
              <a:gd name="connsiteY2725" fmla="*/ 83244 h 838200"/>
              <a:gd name="connsiteX2726" fmla="*/ 1176729 w 1803400"/>
              <a:gd name="connsiteY2726" fmla="*/ 82574 h 838200"/>
              <a:gd name="connsiteX2727" fmla="*/ 1175378 w 1803400"/>
              <a:gd name="connsiteY2727" fmla="*/ 81903 h 838200"/>
              <a:gd name="connsiteX2728" fmla="*/ 1174253 w 1803400"/>
              <a:gd name="connsiteY2728" fmla="*/ 81233 h 838200"/>
              <a:gd name="connsiteX2729" fmla="*/ 1173127 w 1803400"/>
              <a:gd name="connsiteY2729" fmla="*/ 80116 h 838200"/>
              <a:gd name="connsiteX2730" fmla="*/ 1172227 w 1803400"/>
              <a:gd name="connsiteY2730" fmla="*/ 78999 h 838200"/>
              <a:gd name="connsiteX2731" fmla="*/ 1171101 w 1803400"/>
              <a:gd name="connsiteY2731" fmla="*/ 77882 h 838200"/>
              <a:gd name="connsiteX2732" fmla="*/ 1170426 w 1803400"/>
              <a:gd name="connsiteY2732" fmla="*/ 76541 h 838200"/>
              <a:gd name="connsiteX2733" fmla="*/ 1169526 w 1803400"/>
              <a:gd name="connsiteY2733" fmla="*/ 75201 h 838200"/>
              <a:gd name="connsiteX2734" fmla="*/ 1169076 w 1803400"/>
              <a:gd name="connsiteY2734" fmla="*/ 73860 h 838200"/>
              <a:gd name="connsiteX2735" fmla="*/ 1168625 w 1803400"/>
              <a:gd name="connsiteY2735" fmla="*/ 72519 h 838200"/>
              <a:gd name="connsiteX2736" fmla="*/ 1168400 w 1803400"/>
              <a:gd name="connsiteY2736" fmla="*/ 70955 h 838200"/>
              <a:gd name="connsiteX2737" fmla="*/ 1168400 w 1803400"/>
              <a:gd name="connsiteY2737" fmla="*/ 69391 h 838200"/>
              <a:gd name="connsiteX2738" fmla="*/ 1168400 w 1803400"/>
              <a:gd name="connsiteY2738" fmla="*/ 68051 h 838200"/>
              <a:gd name="connsiteX2739" fmla="*/ 1168625 w 1803400"/>
              <a:gd name="connsiteY2739" fmla="*/ 66710 h 838200"/>
              <a:gd name="connsiteX2740" fmla="*/ 1168850 w 1803400"/>
              <a:gd name="connsiteY2740" fmla="*/ 65146 h 838200"/>
              <a:gd name="connsiteX2741" fmla="*/ 1169301 w 1803400"/>
              <a:gd name="connsiteY2741" fmla="*/ 63582 h 838200"/>
              <a:gd name="connsiteX2742" fmla="*/ 1169976 w 1803400"/>
              <a:gd name="connsiteY2742" fmla="*/ 62465 h 838200"/>
              <a:gd name="connsiteX2743" fmla="*/ 1170651 w 1803400"/>
              <a:gd name="connsiteY2743" fmla="*/ 61124 h 838200"/>
              <a:gd name="connsiteX2744" fmla="*/ 1171327 w 1803400"/>
              <a:gd name="connsiteY2744" fmla="*/ 59784 h 838200"/>
              <a:gd name="connsiteX2745" fmla="*/ 1172452 w 1803400"/>
              <a:gd name="connsiteY2745" fmla="*/ 58890 h 838200"/>
              <a:gd name="connsiteX2746" fmla="*/ 1173352 w 1803400"/>
              <a:gd name="connsiteY2746" fmla="*/ 57773 h 838200"/>
              <a:gd name="connsiteX2747" fmla="*/ 1174703 w 1803400"/>
              <a:gd name="connsiteY2747" fmla="*/ 56879 h 838200"/>
              <a:gd name="connsiteX2748" fmla="*/ 1176054 w 1803400"/>
              <a:gd name="connsiteY2748" fmla="*/ 55986 h 838200"/>
              <a:gd name="connsiteX2749" fmla="*/ 1177179 w 1803400"/>
              <a:gd name="connsiteY2749" fmla="*/ 55315 h 838200"/>
              <a:gd name="connsiteX2750" fmla="*/ 1178755 w 1803400"/>
              <a:gd name="connsiteY2750" fmla="*/ 54868 h 838200"/>
              <a:gd name="connsiteX2751" fmla="*/ 1180105 w 1803400"/>
              <a:gd name="connsiteY2751" fmla="*/ 54422 h 838200"/>
              <a:gd name="connsiteX2752" fmla="*/ 1244859 w 1803400"/>
              <a:gd name="connsiteY2752" fmla="*/ 25400 h 838200"/>
              <a:gd name="connsiteX2753" fmla="*/ 1246423 w 1803400"/>
              <a:gd name="connsiteY2753" fmla="*/ 25400 h 838200"/>
              <a:gd name="connsiteX2754" fmla="*/ 1247987 w 1803400"/>
              <a:gd name="connsiteY2754" fmla="*/ 25400 h 838200"/>
              <a:gd name="connsiteX2755" fmla="*/ 1249104 w 1803400"/>
              <a:gd name="connsiteY2755" fmla="*/ 25400 h 838200"/>
              <a:gd name="connsiteX2756" fmla="*/ 1250668 w 1803400"/>
              <a:gd name="connsiteY2756" fmla="*/ 25623 h 838200"/>
              <a:gd name="connsiteX2757" fmla="*/ 1252232 w 1803400"/>
              <a:gd name="connsiteY2757" fmla="*/ 26293 h 838200"/>
              <a:gd name="connsiteX2758" fmla="*/ 1253573 w 1803400"/>
              <a:gd name="connsiteY2758" fmla="*/ 26740 h 838200"/>
              <a:gd name="connsiteX2759" fmla="*/ 1254690 w 1803400"/>
              <a:gd name="connsiteY2759" fmla="*/ 27411 h 838200"/>
              <a:gd name="connsiteX2760" fmla="*/ 1256031 w 1803400"/>
              <a:gd name="connsiteY2760" fmla="*/ 28304 h 838200"/>
              <a:gd name="connsiteX2761" fmla="*/ 1256924 w 1803400"/>
              <a:gd name="connsiteY2761" fmla="*/ 29198 h 838200"/>
              <a:gd name="connsiteX2762" fmla="*/ 1258042 w 1803400"/>
              <a:gd name="connsiteY2762" fmla="*/ 30315 h 838200"/>
              <a:gd name="connsiteX2763" fmla="*/ 1258935 w 1803400"/>
              <a:gd name="connsiteY2763" fmla="*/ 31209 h 838200"/>
              <a:gd name="connsiteX2764" fmla="*/ 1260052 w 1803400"/>
              <a:gd name="connsiteY2764" fmla="*/ 32549 h 838200"/>
              <a:gd name="connsiteX2765" fmla="*/ 1260499 w 1803400"/>
              <a:gd name="connsiteY2765" fmla="*/ 33890 h 838200"/>
              <a:gd name="connsiteX2766" fmla="*/ 1261393 w 1803400"/>
              <a:gd name="connsiteY2766" fmla="*/ 35231 h 838200"/>
              <a:gd name="connsiteX2767" fmla="*/ 1261840 w 1803400"/>
              <a:gd name="connsiteY2767" fmla="*/ 36795 h 838200"/>
              <a:gd name="connsiteX2768" fmla="*/ 1262063 w 1803400"/>
              <a:gd name="connsiteY2768" fmla="*/ 38359 h 838200"/>
              <a:gd name="connsiteX2769" fmla="*/ 1262063 w 1803400"/>
              <a:gd name="connsiteY2769" fmla="*/ 39699 h 838200"/>
              <a:gd name="connsiteX2770" fmla="*/ 1262063 w 1803400"/>
              <a:gd name="connsiteY2770" fmla="*/ 41040 h 838200"/>
              <a:gd name="connsiteX2771" fmla="*/ 1262063 w 1803400"/>
              <a:gd name="connsiteY2771" fmla="*/ 42604 h 838200"/>
              <a:gd name="connsiteX2772" fmla="*/ 1261840 w 1803400"/>
              <a:gd name="connsiteY2772" fmla="*/ 44168 h 838200"/>
              <a:gd name="connsiteX2773" fmla="*/ 1261393 w 1803400"/>
              <a:gd name="connsiteY2773" fmla="*/ 45508 h 838200"/>
              <a:gd name="connsiteX2774" fmla="*/ 1260723 w 1803400"/>
              <a:gd name="connsiteY2774" fmla="*/ 47072 h 838200"/>
              <a:gd name="connsiteX2775" fmla="*/ 1260052 w 1803400"/>
              <a:gd name="connsiteY2775" fmla="*/ 48190 h 838200"/>
              <a:gd name="connsiteX2776" fmla="*/ 1259382 w 1803400"/>
              <a:gd name="connsiteY2776" fmla="*/ 49307 h 838200"/>
              <a:gd name="connsiteX2777" fmla="*/ 1258265 w 1803400"/>
              <a:gd name="connsiteY2777" fmla="*/ 50424 h 838200"/>
              <a:gd name="connsiteX2778" fmla="*/ 1257371 w 1803400"/>
              <a:gd name="connsiteY2778" fmla="*/ 51541 h 838200"/>
              <a:gd name="connsiteX2779" fmla="*/ 1256254 w 1803400"/>
              <a:gd name="connsiteY2779" fmla="*/ 52435 h 838200"/>
              <a:gd name="connsiteX2780" fmla="*/ 1254914 w 1803400"/>
              <a:gd name="connsiteY2780" fmla="*/ 53328 h 838200"/>
              <a:gd name="connsiteX2781" fmla="*/ 1253796 w 1803400"/>
              <a:gd name="connsiteY2781" fmla="*/ 53999 h 838200"/>
              <a:gd name="connsiteX2782" fmla="*/ 1252232 w 1803400"/>
              <a:gd name="connsiteY2782" fmla="*/ 54892 h 838200"/>
              <a:gd name="connsiteX2783" fmla="*/ 1250668 w 1803400"/>
              <a:gd name="connsiteY2783" fmla="*/ 55116 h 838200"/>
              <a:gd name="connsiteX2784" fmla="*/ 1249104 w 1803400"/>
              <a:gd name="connsiteY2784" fmla="*/ 55563 h 838200"/>
              <a:gd name="connsiteX2785" fmla="*/ 1247540 w 1803400"/>
              <a:gd name="connsiteY2785" fmla="*/ 55563 h 838200"/>
              <a:gd name="connsiteX2786" fmla="*/ 1246423 w 1803400"/>
              <a:gd name="connsiteY2786" fmla="*/ 55563 h 838200"/>
              <a:gd name="connsiteX2787" fmla="*/ 1244859 w 1803400"/>
              <a:gd name="connsiteY2787" fmla="*/ 55339 h 838200"/>
              <a:gd name="connsiteX2788" fmla="*/ 1243295 w 1803400"/>
              <a:gd name="connsiteY2788" fmla="*/ 55116 h 838200"/>
              <a:gd name="connsiteX2789" fmla="*/ 1242178 w 1803400"/>
              <a:gd name="connsiteY2789" fmla="*/ 54892 h 838200"/>
              <a:gd name="connsiteX2790" fmla="*/ 1240614 w 1803400"/>
              <a:gd name="connsiteY2790" fmla="*/ 54222 h 838200"/>
              <a:gd name="connsiteX2791" fmla="*/ 1239273 w 1803400"/>
              <a:gd name="connsiteY2791" fmla="*/ 53552 h 838200"/>
              <a:gd name="connsiteX2792" fmla="*/ 1237933 w 1803400"/>
              <a:gd name="connsiteY2792" fmla="*/ 52882 h 838200"/>
              <a:gd name="connsiteX2793" fmla="*/ 1237039 w 1803400"/>
              <a:gd name="connsiteY2793" fmla="*/ 51764 h 838200"/>
              <a:gd name="connsiteX2794" fmla="*/ 1235922 w 1803400"/>
              <a:gd name="connsiteY2794" fmla="*/ 50871 h 838200"/>
              <a:gd name="connsiteX2795" fmla="*/ 1235028 w 1803400"/>
              <a:gd name="connsiteY2795" fmla="*/ 49754 h 838200"/>
              <a:gd name="connsiteX2796" fmla="*/ 1234358 w 1803400"/>
              <a:gd name="connsiteY2796" fmla="*/ 48413 h 838200"/>
              <a:gd name="connsiteX2797" fmla="*/ 1233464 w 1803400"/>
              <a:gd name="connsiteY2797" fmla="*/ 47072 h 838200"/>
              <a:gd name="connsiteX2798" fmla="*/ 1232794 w 1803400"/>
              <a:gd name="connsiteY2798" fmla="*/ 45732 h 838200"/>
              <a:gd name="connsiteX2799" fmla="*/ 1232571 w 1803400"/>
              <a:gd name="connsiteY2799" fmla="*/ 44168 h 838200"/>
              <a:gd name="connsiteX2800" fmla="*/ 1231900 w 1803400"/>
              <a:gd name="connsiteY2800" fmla="*/ 42604 h 838200"/>
              <a:gd name="connsiteX2801" fmla="*/ 1231900 w 1803400"/>
              <a:gd name="connsiteY2801" fmla="*/ 41040 h 838200"/>
              <a:gd name="connsiteX2802" fmla="*/ 1231900 w 1803400"/>
              <a:gd name="connsiteY2802" fmla="*/ 39699 h 838200"/>
              <a:gd name="connsiteX2803" fmla="*/ 1231900 w 1803400"/>
              <a:gd name="connsiteY2803" fmla="*/ 38135 h 838200"/>
              <a:gd name="connsiteX2804" fmla="*/ 1232124 w 1803400"/>
              <a:gd name="connsiteY2804" fmla="*/ 36795 h 838200"/>
              <a:gd name="connsiteX2805" fmla="*/ 1232794 w 1803400"/>
              <a:gd name="connsiteY2805" fmla="*/ 35231 h 838200"/>
              <a:gd name="connsiteX2806" fmla="*/ 1233241 w 1803400"/>
              <a:gd name="connsiteY2806" fmla="*/ 34114 h 838200"/>
              <a:gd name="connsiteX2807" fmla="*/ 1233911 w 1803400"/>
              <a:gd name="connsiteY2807" fmla="*/ 32773 h 838200"/>
              <a:gd name="connsiteX2808" fmla="*/ 1234805 w 1803400"/>
              <a:gd name="connsiteY2808" fmla="*/ 31432 h 838200"/>
              <a:gd name="connsiteX2809" fmla="*/ 1235699 w 1803400"/>
              <a:gd name="connsiteY2809" fmla="*/ 30539 h 838200"/>
              <a:gd name="connsiteX2810" fmla="*/ 1236816 w 1803400"/>
              <a:gd name="connsiteY2810" fmla="*/ 29198 h 838200"/>
              <a:gd name="connsiteX2811" fmla="*/ 1237709 w 1803400"/>
              <a:gd name="connsiteY2811" fmla="*/ 28528 h 838200"/>
              <a:gd name="connsiteX2812" fmla="*/ 1239050 w 1803400"/>
              <a:gd name="connsiteY2812" fmla="*/ 27411 h 838200"/>
              <a:gd name="connsiteX2813" fmla="*/ 1240391 w 1803400"/>
              <a:gd name="connsiteY2813" fmla="*/ 26740 h 838200"/>
              <a:gd name="connsiteX2814" fmla="*/ 1241731 w 1803400"/>
              <a:gd name="connsiteY2814" fmla="*/ 26293 h 838200"/>
              <a:gd name="connsiteX2815" fmla="*/ 1243295 w 1803400"/>
              <a:gd name="connsiteY2815" fmla="*/ 25623 h 838200"/>
              <a:gd name="connsiteX2816" fmla="*/ 1522201 w 1803400"/>
              <a:gd name="connsiteY2816" fmla="*/ 23812 h 838200"/>
              <a:gd name="connsiteX2817" fmla="*/ 1523765 w 1803400"/>
              <a:gd name="connsiteY2817" fmla="*/ 23812 h 838200"/>
              <a:gd name="connsiteX2818" fmla="*/ 1525329 w 1803400"/>
              <a:gd name="connsiteY2818" fmla="*/ 24045 h 838200"/>
              <a:gd name="connsiteX2819" fmla="*/ 1526893 w 1803400"/>
              <a:gd name="connsiteY2819" fmla="*/ 24279 h 838200"/>
              <a:gd name="connsiteX2820" fmla="*/ 1528457 w 1803400"/>
              <a:gd name="connsiteY2820" fmla="*/ 24979 h 838200"/>
              <a:gd name="connsiteX2821" fmla="*/ 1529574 w 1803400"/>
              <a:gd name="connsiteY2821" fmla="*/ 25446 h 838200"/>
              <a:gd name="connsiteX2822" fmla="*/ 1531139 w 1803400"/>
              <a:gd name="connsiteY2822" fmla="*/ 26146 h 838200"/>
              <a:gd name="connsiteX2823" fmla="*/ 1532479 w 1803400"/>
              <a:gd name="connsiteY2823" fmla="*/ 27080 h 838200"/>
              <a:gd name="connsiteX2824" fmla="*/ 1533373 w 1803400"/>
              <a:gd name="connsiteY2824" fmla="*/ 28014 h 838200"/>
              <a:gd name="connsiteX2825" fmla="*/ 1534490 w 1803400"/>
              <a:gd name="connsiteY2825" fmla="*/ 29181 h 838200"/>
              <a:gd name="connsiteX2826" fmla="*/ 1535384 w 1803400"/>
              <a:gd name="connsiteY2826" fmla="*/ 30349 h 838200"/>
              <a:gd name="connsiteX2827" fmla="*/ 1536277 w 1803400"/>
              <a:gd name="connsiteY2827" fmla="*/ 31516 h 838200"/>
              <a:gd name="connsiteX2828" fmla="*/ 1536948 w 1803400"/>
              <a:gd name="connsiteY2828" fmla="*/ 33150 h 838200"/>
              <a:gd name="connsiteX2829" fmla="*/ 1537395 w 1803400"/>
              <a:gd name="connsiteY2829" fmla="*/ 34317 h 838200"/>
              <a:gd name="connsiteX2830" fmla="*/ 1537618 w 1803400"/>
              <a:gd name="connsiteY2830" fmla="*/ 35718 h 838200"/>
              <a:gd name="connsiteX2831" fmla="*/ 1538065 w 1803400"/>
              <a:gd name="connsiteY2831" fmla="*/ 37352 h 838200"/>
              <a:gd name="connsiteX2832" fmla="*/ 1538288 w 1803400"/>
              <a:gd name="connsiteY2832" fmla="*/ 38986 h 838200"/>
              <a:gd name="connsiteX2833" fmla="*/ 1538288 w 1803400"/>
              <a:gd name="connsiteY2833" fmla="*/ 40387 h 838200"/>
              <a:gd name="connsiteX2834" fmla="*/ 1538288 w 1803400"/>
              <a:gd name="connsiteY2834" fmla="*/ 42021 h 838200"/>
              <a:gd name="connsiteX2835" fmla="*/ 1537618 w 1803400"/>
              <a:gd name="connsiteY2835" fmla="*/ 43422 h 838200"/>
              <a:gd name="connsiteX2836" fmla="*/ 1537395 w 1803400"/>
              <a:gd name="connsiteY2836" fmla="*/ 45056 h 838200"/>
              <a:gd name="connsiteX2837" fmla="*/ 1536724 w 1803400"/>
              <a:gd name="connsiteY2837" fmla="*/ 46457 h 838200"/>
              <a:gd name="connsiteX2838" fmla="*/ 1536054 w 1803400"/>
              <a:gd name="connsiteY2838" fmla="*/ 47858 h 838200"/>
              <a:gd name="connsiteX2839" fmla="*/ 1535160 w 1803400"/>
              <a:gd name="connsiteY2839" fmla="*/ 49258 h 838200"/>
              <a:gd name="connsiteX2840" fmla="*/ 1534267 w 1803400"/>
              <a:gd name="connsiteY2840" fmla="*/ 50426 h 838200"/>
              <a:gd name="connsiteX2841" fmla="*/ 1533149 w 1803400"/>
              <a:gd name="connsiteY2841" fmla="*/ 51593 h 838200"/>
              <a:gd name="connsiteX2842" fmla="*/ 1531809 w 1803400"/>
              <a:gd name="connsiteY2842" fmla="*/ 52293 h 838200"/>
              <a:gd name="connsiteX2843" fmla="*/ 1530915 w 1803400"/>
              <a:gd name="connsiteY2843" fmla="*/ 53227 h 838200"/>
              <a:gd name="connsiteX2844" fmla="*/ 1529574 w 1803400"/>
              <a:gd name="connsiteY2844" fmla="*/ 53928 h 838200"/>
              <a:gd name="connsiteX2845" fmla="*/ 1528010 w 1803400"/>
              <a:gd name="connsiteY2845" fmla="*/ 54394 h 838200"/>
              <a:gd name="connsiteX2846" fmla="*/ 1526893 w 1803400"/>
              <a:gd name="connsiteY2846" fmla="*/ 55095 h 838200"/>
              <a:gd name="connsiteX2847" fmla="*/ 1525329 w 1803400"/>
              <a:gd name="connsiteY2847" fmla="*/ 55328 h 838200"/>
              <a:gd name="connsiteX2848" fmla="*/ 1523765 w 1803400"/>
              <a:gd name="connsiteY2848" fmla="*/ 55562 h 838200"/>
              <a:gd name="connsiteX2849" fmla="*/ 1522201 w 1803400"/>
              <a:gd name="connsiteY2849" fmla="*/ 55562 h 838200"/>
              <a:gd name="connsiteX2850" fmla="*/ 1521084 w 1803400"/>
              <a:gd name="connsiteY2850" fmla="*/ 55328 h 838200"/>
              <a:gd name="connsiteX2851" fmla="*/ 1519520 w 1803400"/>
              <a:gd name="connsiteY2851" fmla="*/ 55095 h 838200"/>
              <a:gd name="connsiteX2852" fmla="*/ 1517956 w 1803400"/>
              <a:gd name="connsiteY2852" fmla="*/ 54394 h 838200"/>
              <a:gd name="connsiteX2853" fmla="*/ 1516392 w 1803400"/>
              <a:gd name="connsiteY2853" fmla="*/ 53928 h 838200"/>
              <a:gd name="connsiteX2854" fmla="*/ 1515275 w 1803400"/>
              <a:gd name="connsiteY2854" fmla="*/ 53227 h 838200"/>
              <a:gd name="connsiteX2855" fmla="*/ 1513934 w 1803400"/>
              <a:gd name="connsiteY2855" fmla="*/ 52060 h 838200"/>
              <a:gd name="connsiteX2856" fmla="*/ 1513041 w 1803400"/>
              <a:gd name="connsiteY2856" fmla="*/ 51360 h 838200"/>
              <a:gd name="connsiteX2857" fmla="*/ 1511924 w 1803400"/>
              <a:gd name="connsiteY2857" fmla="*/ 50192 h 838200"/>
              <a:gd name="connsiteX2858" fmla="*/ 1510806 w 1803400"/>
              <a:gd name="connsiteY2858" fmla="*/ 49025 h 838200"/>
              <a:gd name="connsiteX2859" fmla="*/ 1510136 w 1803400"/>
              <a:gd name="connsiteY2859" fmla="*/ 47624 h 838200"/>
              <a:gd name="connsiteX2860" fmla="*/ 1509466 w 1803400"/>
              <a:gd name="connsiteY2860" fmla="*/ 46224 h 838200"/>
              <a:gd name="connsiteX2861" fmla="*/ 1508796 w 1803400"/>
              <a:gd name="connsiteY2861" fmla="*/ 45056 h 838200"/>
              <a:gd name="connsiteX2862" fmla="*/ 1508349 w 1803400"/>
              <a:gd name="connsiteY2862" fmla="*/ 43422 h 838200"/>
              <a:gd name="connsiteX2863" fmla="*/ 1508125 w 1803400"/>
              <a:gd name="connsiteY2863" fmla="*/ 42021 h 838200"/>
              <a:gd name="connsiteX2864" fmla="*/ 1508125 w 1803400"/>
              <a:gd name="connsiteY2864" fmla="*/ 40387 h 838200"/>
              <a:gd name="connsiteX2865" fmla="*/ 1508125 w 1803400"/>
              <a:gd name="connsiteY2865" fmla="*/ 38986 h 838200"/>
              <a:gd name="connsiteX2866" fmla="*/ 1508125 w 1803400"/>
              <a:gd name="connsiteY2866" fmla="*/ 37352 h 838200"/>
              <a:gd name="connsiteX2867" fmla="*/ 1508349 w 1803400"/>
              <a:gd name="connsiteY2867" fmla="*/ 35718 h 838200"/>
              <a:gd name="connsiteX2868" fmla="*/ 1508796 w 1803400"/>
              <a:gd name="connsiteY2868" fmla="*/ 34084 h 838200"/>
              <a:gd name="connsiteX2869" fmla="*/ 1509466 w 1803400"/>
              <a:gd name="connsiteY2869" fmla="*/ 32917 h 838200"/>
              <a:gd name="connsiteX2870" fmla="*/ 1510136 w 1803400"/>
              <a:gd name="connsiteY2870" fmla="*/ 31282 h 838200"/>
              <a:gd name="connsiteX2871" fmla="*/ 1511253 w 1803400"/>
              <a:gd name="connsiteY2871" fmla="*/ 30115 h 838200"/>
              <a:gd name="connsiteX2872" fmla="*/ 1511924 w 1803400"/>
              <a:gd name="connsiteY2872" fmla="*/ 28948 h 838200"/>
              <a:gd name="connsiteX2873" fmla="*/ 1513264 w 1803400"/>
              <a:gd name="connsiteY2873" fmla="*/ 27781 h 838200"/>
              <a:gd name="connsiteX2874" fmla="*/ 1514158 w 1803400"/>
              <a:gd name="connsiteY2874" fmla="*/ 26613 h 838200"/>
              <a:gd name="connsiteX2875" fmla="*/ 1515498 w 1803400"/>
              <a:gd name="connsiteY2875" fmla="*/ 25913 h 838200"/>
              <a:gd name="connsiteX2876" fmla="*/ 1516839 w 1803400"/>
              <a:gd name="connsiteY2876" fmla="*/ 25446 h 838200"/>
              <a:gd name="connsiteX2877" fmla="*/ 1517956 w 1803400"/>
              <a:gd name="connsiteY2877" fmla="*/ 24512 h 838200"/>
              <a:gd name="connsiteX2878" fmla="*/ 1519520 w 1803400"/>
              <a:gd name="connsiteY2878" fmla="*/ 24279 h 838200"/>
              <a:gd name="connsiteX2879" fmla="*/ 1520861 w 1803400"/>
              <a:gd name="connsiteY2879" fmla="*/ 24045 h 838200"/>
              <a:gd name="connsiteX2880" fmla="*/ 1454609 w 1803400"/>
              <a:gd name="connsiteY2880" fmla="*/ 6350 h 838200"/>
              <a:gd name="connsiteX2881" fmla="*/ 1456173 w 1803400"/>
              <a:gd name="connsiteY2881" fmla="*/ 6350 h 838200"/>
              <a:gd name="connsiteX2882" fmla="*/ 1457513 w 1803400"/>
              <a:gd name="connsiteY2882" fmla="*/ 6583 h 838200"/>
              <a:gd name="connsiteX2883" fmla="*/ 1459077 w 1803400"/>
              <a:gd name="connsiteY2883" fmla="*/ 7050 h 838200"/>
              <a:gd name="connsiteX2884" fmla="*/ 1460418 w 1803400"/>
              <a:gd name="connsiteY2884" fmla="*/ 7284 h 838200"/>
              <a:gd name="connsiteX2885" fmla="*/ 1461982 w 1803400"/>
              <a:gd name="connsiteY2885" fmla="*/ 8217 h 838200"/>
              <a:gd name="connsiteX2886" fmla="*/ 1463099 w 1803400"/>
              <a:gd name="connsiteY2886" fmla="*/ 8918 h 838200"/>
              <a:gd name="connsiteX2887" fmla="*/ 1464440 w 1803400"/>
              <a:gd name="connsiteY2887" fmla="*/ 9618 h 838200"/>
              <a:gd name="connsiteX2888" fmla="*/ 1465557 w 1803400"/>
              <a:gd name="connsiteY2888" fmla="*/ 10785 h 838200"/>
              <a:gd name="connsiteX2889" fmla="*/ 1466450 w 1803400"/>
              <a:gd name="connsiteY2889" fmla="*/ 11953 h 838200"/>
              <a:gd name="connsiteX2890" fmla="*/ 1467121 w 1803400"/>
              <a:gd name="connsiteY2890" fmla="*/ 13120 h 838200"/>
              <a:gd name="connsiteX2891" fmla="*/ 1468014 w 1803400"/>
              <a:gd name="connsiteY2891" fmla="*/ 14521 h 838200"/>
              <a:gd name="connsiteX2892" fmla="*/ 1468685 w 1803400"/>
              <a:gd name="connsiteY2892" fmla="*/ 15921 h 838200"/>
              <a:gd name="connsiteX2893" fmla="*/ 1469355 w 1803400"/>
              <a:gd name="connsiteY2893" fmla="*/ 17089 h 838200"/>
              <a:gd name="connsiteX2894" fmla="*/ 1469802 w 1803400"/>
              <a:gd name="connsiteY2894" fmla="*/ 18723 h 838200"/>
              <a:gd name="connsiteX2895" fmla="*/ 1470025 w 1803400"/>
              <a:gd name="connsiteY2895" fmla="*/ 20357 h 838200"/>
              <a:gd name="connsiteX2896" fmla="*/ 1470025 w 1803400"/>
              <a:gd name="connsiteY2896" fmla="*/ 21524 h 838200"/>
              <a:gd name="connsiteX2897" fmla="*/ 1470025 w 1803400"/>
              <a:gd name="connsiteY2897" fmla="*/ 23159 h 838200"/>
              <a:gd name="connsiteX2898" fmla="*/ 1469802 w 1803400"/>
              <a:gd name="connsiteY2898" fmla="*/ 25026 h 838200"/>
              <a:gd name="connsiteX2899" fmla="*/ 1469578 w 1803400"/>
              <a:gd name="connsiteY2899" fmla="*/ 26427 h 838200"/>
              <a:gd name="connsiteX2900" fmla="*/ 1468908 w 1803400"/>
              <a:gd name="connsiteY2900" fmla="*/ 28061 h 838200"/>
              <a:gd name="connsiteX2901" fmla="*/ 1468461 w 1803400"/>
              <a:gd name="connsiteY2901" fmla="*/ 29462 h 838200"/>
              <a:gd name="connsiteX2902" fmla="*/ 1467791 w 1803400"/>
              <a:gd name="connsiteY2902" fmla="*/ 30863 h 838200"/>
              <a:gd name="connsiteX2903" fmla="*/ 1466674 w 1803400"/>
              <a:gd name="connsiteY2903" fmla="*/ 32030 h 838200"/>
              <a:gd name="connsiteX2904" fmla="*/ 1465780 w 1803400"/>
              <a:gd name="connsiteY2904" fmla="*/ 33197 h 838200"/>
              <a:gd name="connsiteX2905" fmla="*/ 1464663 w 1803400"/>
              <a:gd name="connsiteY2905" fmla="*/ 34364 h 838200"/>
              <a:gd name="connsiteX2906" fmla="*/ 1463769 w 1803400"/>
              <a:gd name="connsiteY2906" fmla="*/ 35065 h 838200"/>
              <a:gd name="connsiteX2907" fmla="*/ 1462429 w 1803400"/>
              <a:gd name="connsiteY2907" fmla="*/ 35999 h 838200"/>
              <a:gd name="connsiteX2908" fmla="*/ 1461088 w 1803400"/>
              <a:gd name="connsiteY2908" fmla="*/ 36699 h 838200"/>
              <a:gd name="connsiteX2909" fmla="*/ 1459747 w 1803400"/>
              <a:gd name="connsiteY2909" fmla="*/ 37166 h 838200"/>
              <a:gd name="connsiteX2910" fmla="*/ 1458407 w 1803400"/>
              <a:gd name="connsiteY2910" fmla="*/ 37399 h 838200"/>
              <a:gd name="connsiteX2911" fmla="*/ 1456843 w 1803400"/>
              <a:gd name="connsiteY2911" fmla="*/ 37866 h 838200"/>
              <a:gd name="connsiteX2912" fmla="*/ 1455279 w 1803400"/>
              <a:gd name="connsiteY2912" fmla="*/ 38100 h 838200"/>
              <a:gd name="connsiteX2913" fmla="*/ 1453715 w 1803400"/>
              <a:gd name="connsiteY2913" fmla="*/ 38100 h 838200"/>
              <a:gd name="connsiteX2914" fmla="*/ 1452374 w 1803400"/>
              <a:gd name="connsiteY2914" fmla="*/ 37866 h 838200"/>
              <a:gd name="connsiteX2915" fmla="*/ 1450810 w 1803400"/>
              <a:gd name="connsiteY2915" fmla="*/ 37399 h 838200"/>
              <a:gd name="connsiteX2916" fmla="*/ 1449246 w 1803400"/>
              <a:gd name="connsiteY2916" fmla="*/ 36932 h 838200"/>
              <a:gd name="connsiteX2917" fmla="*/ 1447906 w 1803400"/>
              <a:gd name="connsiteY2917" fmla="*/ 36232 h 838200"/>
              <a:gd name="connsiteX2918" fmla="*/ 1446789 w 1803400"/>
              <a:gd name="connsiteY2918" fmla="*/ 35298 h 838200"/>
              <a:gd name="connsiteX2919" fmla="*/ 1445448 w 1803400"/>
              <a:gd name="connsiteY2919" fmla="*/ 34598 h 838200"/>
              <a:gd name="connsiteX2920" fmla="*/ 1444554 w 1803400"/>
              <a:gd name="connsiteY2920" fmla="*/ 33431 h 838200"/>
              <a:gd name="connsiteX2921" fmla="*/ 1443437 w 1803400"/>
              <a:gd name="connsiteY2921" fmla="*/ 32497 h 838200"/>
              <a:gd name="connsiteX2922" fmla="*/ 1442543 w 1803400"/>
              <a:gd name="connsiteY2922" fmla="*/ 31096 h 838200"/>
              <a:gd name="connsiteX2923" fmla="*/ 1441650 w 1803400"/>
              <a:gd name="connsiteY2923" fmla="*/ 30162 h 838200"/>
              <a:gd name="connsiteX2924" fmla="*/ 1441203 w 1803400"/>
              <a:gd name="connsiteY2924" fmla="*/ 28528 h 838200"/>
              <a:gd name="connsiteX2925" fmla="*/ 1440756 w 1803400"/>
              <a:gd name="connsiteY2925" fmla="*/ 27127 h 838200"/>
              <a:gd name="connsiteX2926" fmla="*/ 1440086 w 1803400"/>
              <a:gd name="connsiteY2926" fmla="*/ 25493 h 838200"/>
              <a:gd name="connsiteX2927" fmla="*/ 1439862 w 1803400"/>
              <a:gd name="connsiteY2927" fmla="*/ 24326 h 838200"/>
              <a:gd name="connsiteX2928" fmla="*/ 1439862 w 1803400"/>
              <a:gd name="connsiteY2928" fmla="*/ 22692 h 838200"/>
              <a:gd name="connsiteX2929" fmla="*/ 1439862 w 1803400"/>
              <a:gd name="connsiteY2929" fmla="*/ 21057 h 838200"/>
              <a:gd name="connsiteX2930" fmla="*/ 1439862 w 1803400"/>
              <a:gd name="connsiteY2930" fmla="*/ 19423 h 838200"/>
              <a:gd name="connsiteX2931" fmla="*/ 1440309 w 1803400"/>
              <a:gd name="connsiteY2931" fmla="*/ 18023 h 838200"/>
              <a:gd name="connsiteX2932" fmla="*/ 1440979 w 1803400"/>
              <a:gd name="connsiteY2932" fmla="*/ 16388 h 838200"/>
              <a:gd name="connsiteX2933" fmla="*/ 1441426 w 1803400"/>
              <a:gd name="connsiteY2933" fmla="*/ 14988 h 838200"/>
              <a:gd name="connsiteX2934" fmla="*/ 1442097 w 1803400"/>
              <a:gd name="connsiteY2934" fmla="*/ 13587 h 838200"/>
              <a:gd name="connsiteX2935" fmla="*/ 1443214 w 1803400"/>
              <a:gd name="connsiteY2935" fmla="*/ 12420 h 838200"/>
              <a:gd name="connsiteX2936" fmla="*/ 1443884 w 1803400"/>
              <a:gd name="connsiteY2936" fmla="*/ 11252 h 838200"/>
              <a:gd name="connsiteX2937" fmla="*/ 1445225 w 1803400"/>
              <a:gd name="connsiteY2937" fmla="*/ 10319 h 838200"/>
              <a:gd name="connsiteX2938" fmla="*/ 1446342 w 1803400"/>
              <a:gd name="connsiteY2938" fmla="*/ 9151 h 838200"/>
              <a:gd name="connsiteX2939" fmla="*/ 1447459 w 1803400"/>
              <a:gd name="connsiteY2939" fmla="*/ 8451 h 838200"/>
              <a:gd name="connsiteX2940" fmla="*/ 1448799 w 1803400"/>
              <a:gd name="connsiteY2940" fmla="*/ 7517 h 838200"/>
              <a:gd name="connsiteX2941" fmla="*/ 1449917 w 1803400"/>
              <a:gd name="connsiteY2941" fmla="*/ 7050 h 838200"/>
              <a:gd name="connsiteX2942" fmla="*/ 1451481 w 1803400"/>
              <a:gd name="connsiteY2942" fmla="*/ 6817 h 838200"/>
              <a:gd name="connsiteX2943" fmla="*/ 1453045 w 1803400"/>
              <a:gd name="connsiteY2943" fmla="*/ 6583 h 838200"/>
              <a:gd name="connsiteX2944" fmla="*/ 1314238 w 1803400"/>
              <a:gd name="connsiteY2944" fmla="*/ 6350 h 838200"/>
              <a:gd name="connsiteX2945" fmla="*/ 1315579 w 1803400"/>
              <a:gd name="connsiteY2945" fmla="*/ 6350 h 838200"/>
              <a:gd name="connsiteX2946" fmla="*/ 1317143 w 1803400"/>
              <a:gd name="connsiteY2946" fmla="*/ 6572 h 838200"/>
              <a:gd name="connsiteX2947" fmla="*/ 1318707 w 1803400"/>
              <a:gd name="connsiteY2947" fmla="*/ 6793 h 838200"/>
              <a:gd name="connsiteX2948" fmla="*/ 1320047 w 1803400"/>
              <a:gd name="connsiteY2948" fmla="*/ 7015 h 838200"/>
              <a:gd name="connsiteX2949" fmla="*/ 1321388 w 1803400"/>
              <a:gd name="connsiteY2949" fmla="*/ 7459 h 838200"/>
              <a:gd name="connsiteX2950" fmla="*/ 1322729 w 1803400"/>
              <a:gd name="connsiteY2950" fmla="*/ 8346 h 838200"/>
              <a:gd name="connsiteX2951" fmla="*/ 1324069 w 1803400"/>
              <a:gd name="connsiteY2951" fmla="*/ 9011 h 838200"/>
              <a:gd name="connsiteX2952" fmla="*/ 1324963 w 1803400"/>
              <a:gd name="connsiteY2952" fmla="*/ 9677 h 838200"/>
              <a:gd name="connsiteX2953" fmla="*/ 1326080 w 1803400"/>
              <a:gd name="connsiteY2953" fmla="*/ 10785 h 838200"/>
              <a:gd name="connsiteX2954" fmla="*/ 1326974 w 1803400"/>
              <a:gd name="connsiteY2954" fmla="*/ 12116 h 838200"/>
              <a:gd name="connsiteX2955" fmla="*/ 1328091 w 1803400"/>
              <a:gd name="connsiteY2955" fmla="*/ 13003 h 838200"/>
              <a:gd name="connsiteX2956" fmla="*/ 1328761 w 1803400"/>
              <a:gd name="connsiteY2956" fmla="*/ 14556 h 838200"/>
              <a:gd name="connsiteX2957" fmla="*/ 1329432 w 1803400"/>
              <a:gd name="connsiteY2957" fmla="*/ 15887 h 838200"/>
              <a:gd name="connsiteX2958" fmla="*/ 1329878 w 1803400"/>
              <a:gd name="connsiteY2958" fmla="*/ 17217 h 838200"/>
              <a:gd name="connsiteX2959" fmla="*/ 1330102 w 1803400"/>
              <a:gd name="connsiteY2959" fmla="*/ 18770 h 838200"/>
              <a:gd name="connsiteX2960" fmla="*/ 1330325 w 1803400"/>
              <a:gd name="connsiteY2960" fmla="*/ 20322 h 838200"/>
              <a:gd name="connsiteX2961" fmla="*/ 1330325 w 1803400"/>
              <a:gd name="connsiteY2961" fmla="*/ 21875 h 838200"/>
              <a:gd name="connsiteX2962" fmla="*/ 1330325 w 1803400"/>
              <a:gd name="connsiteY2962" fmla="*/ 23427 h 838200"/>
              <a:gd name="connsiteX2963" fmla="*/ 1330102 w 1803400"/>
              <a:gd name="connsiteY2963" fmla="*/ 24536 h 838200"/>
              <a:gd name="connsiteX2964" fmla="*/ 1329655 w 1803400"/>
              <a:gd name="connsiteY2964" fmla="*/ 26089 h 838200"/>
              <a:gd name="connsiteX2965" fmla="*/ 1328985 w 1803400"/>
              <a:gd name="connsiteY2965" fmla="*/ 27419 h 838200"/>
              <a:gd name="connsiteX2966" fmla="*/ 1328314 w 1803400"/>
              <a:gd name="connsiteY2966" fmla="*/ 28528 h 838200"/>
              <a:gd name="connsiteX2967" fmla="*/ 1327644 w 1803400"/>
              <a:gd name="connsiteY2967" fmla="*/ 29859 h 838200"/>
              <a:gd name="connsiteX2968" fmla="*/ 1326750 w 1803400"/>
              <a:gd name="connsiteY2968" fmla="*/ 31190 h 838200"/>
              <a:gd name="connsiteX2969" fmla="*/ 1325857 w 1803400"/>
              <a:gd name="connsiteY2969" fmla="*/ 32077 h 838200"/>
              <a:gd name="connsiteX2970" fmla="*/ 1324740 w 1803400"/>
              <a:gd name="connsiteY2970" fmla="*/ 33186 h 838200"/>
              <a:gd name="connsiteX2971" fmla="*/ 1323622 w 1803400"/>
              <a:gd name="connsiteY2971" fmla="*/ 33851 h 838200"/>
              <a:gd name="connsiteX2972" fmla="*/ 1322282 w 1803400"/>
              <a:gd name="connsiteY2972" fmla="*/ 34738 h 838200"/>
              <a:gd name="connsiteX2973" fmla="*/ 1320718 w 1803400"/>
              <a:gd name="connsiteY2973" fmla="*/ 35404 h 838200"/>
              <a:gd name="connsiteX2974" fmla="*/ 1319377 w 1803400"/>
              <a:gd name="connsiteY2974" fmla="*/ 35847 h 838200"/>
              <a:gd name="connsiteX2975" fmla="*/ 1318037 w 1803400"/>
              <a:gd name="connsiteY2975" fmla="*/ 36069 h 838200"/>
              <a:gd name="connsiteX2976" fmla="*/ 1316473 w 1803400"/>
              <a:gd name="connsiteY2976" fmla="*/ 36513 h 838200"/>
              <a:gd name="connsiteX2977" fmla="*/ 1314909 w 1803400"/>
              <a:gd name="connsiteY2977" fmla="*/ 36513 h 838200"/>
              <a:gd name="connsiteX2978" fmla="*/ 1313345 w 1803400"/>
              <a:gd name="connsiteY2978" fmla="*/ 36069 h 838200"/>
              <a:gd name="connsiteX2979" fmla="*/ 1311781 w 1803400"/>
              <a:gd name="connsiteY2979" fmla="*/ 35847 h 838200"/>
              <a:gd name="connsiteX2980" fmla="*/ 1310440 w 1803400"/>
              <a:gd name="connsiteY2980" fmla="*/ 35626 h 838200"/>
              <a:gd name="connsiteX2981" fmla="*/ 1309099 w 1803400"/>
              <a:gd name="connsiteY2981" fmla="*/ 35182 h 838200"/>
              <a:gd name="connsiteX2982" fmla="*/ 1307759 w 1803400"/>
              <a:gd name="connsiteY2982" fmla="*/ 34295 h 838200"/>
              <a:gd name="connsiteX2983" fmla="*/ 1306642 w 1803400"/>
              <a:gd name="connsiteY2983" fmla="*/ 33630 h 838200"/>
              <a:gd name="connsiteX2984" fmla="*/ 1305525 w 1803400"/>
              <a:gd name="connsiteY2984" fmla="*/ 32742 h 838200"/>
              <a:gd name="connsiteX2985" fmla="*/ 1304184 w 1803400"/>
              <a:gd name="connsiteY2985" fmla="*/ 31855 h 838200"/>
              <a:gd name="connsiteX2986" fmla="*/ 1303514 w 1803400"/>
              <a:gd name="connsiteY2986" fmla="*/ 30525 h 838200"/>
              <a:gd name="connsiteX2987" fmla="*/ 1302620 w 1803400"/>
              <a:gd name="connsiteY2987" fmla="*/ 29416 h 838200"/>
              <a:gd name="connsiteX2988" fmla="*/ 1301726 w 1803400"/>
              <a:gd name="connsiteY2988" fmla="*/ 28085 h 838200"/>
              <a:gd name="connsiteX2989" fmla="*/ 1301279 w 1803400"/>
              <a:gd name="connsiteY2989" fmla="*/ 26754 h 838200"/>
              <a:gd name="connsiteX2990" fmla="*/ 1300833 w 1803400"/>
              <a:gd name="connsiteY2990" fmla="*/ 25423 h 838200"/>
              <a:gd name="connsiteX2991" fmla="*/ 1300162 w 1803400"/>
              <a:gd name="connsiteY2991" fmla="*/ 23871 h 838200"/>
              <a:gd name="connsiteX2992" fmla="*/ 1300162 w 1803400"/>
              <a:gd name="connsiteY2992" fmla="*/ 22318 h 838200"/>
              <a:gd name="connsiteX2993" fmla="*/ 1300162 w 1803400"/>
              <a:gd name="connsiteY2993" fmla="*/ 20766 h 838200"/>
              <a:gd name="connsiteX2994" fmla="*/ 1300162 w 1803400"/>
              <a:gd name="connsiteY2994" fmla="*/ 19435 h 838200"/>
              <a:gd name="connsiteX2995" fmla="*/ 1300609 w 1803400"/>
              <a:gd name="connsiteY2995" fmla="*/ 18104 h 838200"/>
              <a:gd name="connsiteX2996" fmla="*/ 1301056 w 1803400"/>
              <a:gd name="connsiteY2996" fmla="*/ 16552 h 838200"/>
              <a:gd name="connsiteX2997" fmla="*/ 1301503 w 1803400"/>
              <a:gd name="connsiteY2997" fmla="*/ 15221 h 838200"/>
              <a:gd name="connsiteX2998" fmla="*/ 1301950 w 1803400"/>
              <a:gd name="connsiteY2998" fmla="*/ 14112 h 838200"/>
              <a:gd name="connsiteX2999" fmla="*/ 1302843 w 1803400"/>
              <a:gd name="connsiteY2999" fmla="*/ 12782 h 838200"/>
              <a:gd name="connsiteX3000" fmla="*/ 1303737 w 1803400"/>
              <a:gd name="connsiteY3000" fmla="*/ 11451 h 838200"/>
              <a:gd name="connsiteX3001" fmla="*/ 1304854 w 1803400"/>
              <a:gd name="connsiteY3001" fmla="*/ 10564 h 838200"/>
              <a:gd name="connsiteX3002" fmla="*/ 1305748 w 1803400"/>
              <a:gd name="connsiteY3002" fmla="*/ 9455 h 838200"/>
              <a:gd name="connsiteX3003" fmla="*/ 1307089 w 1803400"/>
              <a:gd name="connsiteY3003" fmla="*/ 8789 h 838200"/>
              <a:gd name="connsiteX3004" fmla="*/ 1308429 w 1803400"/>
              <a:gd name="connsiteY3004" fmla="*/ 8124 h 838200"/>
              <a:gd name="connsiteX3005" fmla="*/ 1309546 w 1803400"/>
              <a:gd name="connsiteY3005" fmla="*/ 7237 h 838200"/>
              <a:gd name="connsiteX3006" fmla="*/ 1311110 w 1803400"/>
              <a:gd name="connsiteY3006" fmla="*/ 6793 h 838200"/>
              <a:gd name="connsiteX3007" fmla="*/ 1312674 w 1803400"/>
              <a:gd name="connsiteY3007" fmla="*/ 6572 h 838200"/>
              <a:gd name="connsiteX3008" fmla="*/ 1383418 w 1803400"/>
              <a:gd name="connsiteY3008" fmla="*/ 0 h 838200"/>
              <a:gd name="connsiteX3009" fmla="*/ 1384982 w 1803400"/>
              <a:gd name="connsiteY3009" fmla="*/ 0 h 838200"/>
              <a:gd name="connsiteX3010" fmla="*/ 1386769 w 1803400"/>
              <a:gd name="connsiteY3010" fmla="*/ 0 h 838200"/>
              <a:gd name="connsiteX3011" fmla="*/ 1388333 w 1803400"/>
              <a:gd name="connsiteY3011" fmla="*/ 443 h 838200"/>
              <a:gd name="connsiteX3012" fmla="*/ 1389451 w 1803400"/>
              <a:gd name="connsiteY3012" fmla="*/ 887 h 838200"/>
              <a:gd name="connsiteX3013" fmla="*/ 1391015 w 1803400"/>
              <a:gd name="connsiteY3013" fmla="*/ 1330 h 838200"/>
              <a:gd name="connsiteX3014" fmla="*/ 1392355 w 1803400"/>
              <a:gd name="connsiteY3014" fmla="*/ 1774 h 838200"/>
              <a:gd name="connsiteX3015" fmla="*/ 1393472 w 1803400"/>
              <a:gd name="connsiteY3015" fmla="*/ 2661 h 838200"/>
              <a:gd name="connsiteX3016" fmla="*/ 1394813 w 1803400"/>
              <a:gd name="connsiteY3016" fmla="*/ 3548 h 838200"/>
              <a:gd name="connsiteX3017" fmla="*/ 1395930 w 1803400"/>
              <a:gd name="connsiteY3017" fmla="*/ 4657 h 838200"/>
              <a:gd name="connsiteX3018" fmla="*/ 1396824 w 1803400"/>
              <a:gd name="connsiteY3018" fmla="*/ 5544 h 838200"/>
              <a:gd name="connsiteX3019" fmla="*/ 1397494 w 1803400"/>
              <a:gd name="connsiteY3019" fmla="*/ 6653 h 838200"/>
              <a:gd name="connsiteX3020" fmla="*/ 1398388 w 1803400"/>
              <a:gd name="connsiteY3020" fmla="*/ 7984 h 838200"/>
              <a:gd name="connsiteX3021" fmla="*/ 1399058 w 1803400"/>
              <a:gd name="connsiteY3021" fmla="*/ 9315 h 838200"/>
              <a:gd name="connsiteX3022" fmla="*/ 1399728 w 1803400"/>
              <a:gd name="connsiteY3022" fmla="*/ 10646 h 838200"/>
              <a:gd name="connsiteX3023" fmla="*/ 1399952 w 1803400"/>
              <a:gd name="connsiteY3023" fmla="*/ 12198 h 838200"/>
              <a:gd name="connsiteX3024" fmla="*/ 1400175 w 1803400"/>
              <a:gd name="connsiteY3024" fmla="*/ 13751 h 838200"/>
              <a:gd name="connsiteX3025" fmla="*/ 1400175 w 1803400"/>
              <a:gd name="connsiteY3025" fmla="*/ 15081 h 838200"/>
              <a:gd name="connsiteX3026" fmla="*/ 1400175 w 1803400"/>
              <a:gd name="connsiteY3026" fmla="*/ 16634 h 838200"/>
              <a:gd name="connsiteX3027" fmla="*/ 1399952 w 1803400"/>
              <a:gd name="connsiteY3027" fmla="*/ 18186 h 838200"/>
              <a:gd name="connsiteX3028" fmla="*/ 1399728 w 1803400"/>
              <a:gd name="connsiteY3028" fmla="*/ 19739 h 838200"/>
              <a:gd name="connsiteX3029" fmla="*/ 1399058 w 1803400"/>
              <a:gd name="connsiteY3029" fmla="*/ 20848 h 838200"/>
              <a:gd name="connsiteX3030" fmla="*/ 1398388 w 1803400"/>
              <a:gd name="connsiteY3030" fmla="*/ 22178 h 838200"/>
              <a:gd name="connsiteX3031" fmla="*/ 1397494 w 1803400"/>
              <a:gd name="connsiteY3031" fmla="*/ 23509 h 838200"/>
              <a:gd name="connsiteX3032" fmla="*/ 1396824 w 1803400"/>
              <a:gd name="connsiteY3032" fmla="*/ 24618 h 838200"/>
              <a:gd name="connsiteX3033" fmla="*/ 1395930 w 1803400"/>
              <a:gd name="connsiteY3033" fmla="*/ 25727 h 838200"/>
              <a:gd name="connsiteX3034" fmla="*/ 1394813 w 1803400"/>
              <a:gd name="connsiteY3034" fmla="*/ 26614 h 838200"/>
              <a:gd name="connsiteX3035" fmla="*/ 1393472 w 1803400"/>
              <a:gd name="connsiteY3035" fmla="*/ 27501 h 838200"/>
              <a:gd name="connsiteX3036" fmla="*/ 1392355 w 1803400"/>
              <a:gd name="connsiteY3036" fmla="*/ 28167 h 838200"/>
              <a:gd name="connsiteX3037" fmla="*/ 1391015 w 1803400"/>
              <a:gd name="connsiteY3037" fmla="*/ 29054 h 838200"/>
              <a:gd name="connsiteX3038" fmla="*/ 1389451 w 1803400"/>
              <a:gd name="connsiteY3038" fmla="*/ 29497 h 838200"/>
              <a:gd name="connsiteX3039" fmla="*/ 1388333 w 1803400"/>
              <a:gd name="connsiteY3039" fmla="*/ 29719 h 838200"/>
              <a:gd name="connsiteX3040" fmla="*/ 1386769 w 1803400"/>
              <a:gd name="connsiteY3040" fmla="*/ 29941 h 838200"/>
              <a:gd name="connsiteX3041" fmla="*/ 1384982 w 1803400"/>
              <a:gd name="connsiteY3041" fmla="*/ 30163 h 838200"/>
              <a:gd name="connsiteX3042" fmla="*/ 1383418 w 1803400"/>
              <a:gd name="connsiteY3042" fmla="*/ 29941 h 838200"/>
              <a:gd name="connsiteX3043" fmla="*/ 1381854 w 1803400"/>
              <a:gd name="connsiteY3043" fmla="*/ 29719 h 838200"/>
              <a:gd name="connsiteX3044" fmla="*/ 1380737 w 1803400"/>
              <a:gd name="connsiteY3044" fmla="*/ 29497 h 838200"/>
              <a:gd name="connsiteX3045" fmla="*/ 1379173 w 1803400"/>
              <a:gd name="connsiteY3045" fmla="*/ 29054 h 838200"/>
              <a:gd name="connsiteX3046" fmla="*/ 1377832 w 1803400"/>
              <a:gd name="connsiteY3046" fmla="*/ 28167 h 838200"/>
              <a:gd name="connsiteX3047" fmla="*/ 1376715 w 1803400"/>
              <a:gd name="connsiteY3047" fmla="*/ 27501 h 838200"/>
              <a:gd name="connsiteX3048" fmla="*/ 1375375 w 1803400"/>
              <a:gd name="connsiteY3048" fmla="*/ 26614 h 838200"/>
              <a:gd name="connsiteX3049" fmla="*/ 1374257 w 1803400"/>
              <a:gd name="connsiteY3049" fmla="*/ 25727 h 838200"/>
              <a:gd name="connsiteX3050" fmla="*/ 1373364 w 1803400"/>
              <a:gd name="connsiteY3050" fmla="*/ 24618 h 838200"/>
              <a:gd name="connsiteX3051" fmla="*/ 1372470 w 1803400"/>
              <a:gd name="connsiteY3051" fmla="*/ 23509 h 838200"/>
              <a:gd name="connsiteX3052" fmla="*/ 1371800 w 1803400"/>
              <a:gd name="connsiteY3052" fmla="*/ 22178 h 838200"/>
              <a:gd name="connsiteX3053" fmla="*/ 1371129 w 1803400"/>
              <a:gd name="connsiteY3053" fmla="*/ 20848 h 838200"/>
              <a:gd name="connsiteX3054" fmla="*/ 1370459 w 1803400"/>
              <a:gd name="connsiteY3054" fmla="*/ 19739 h 838200"/>
              <a:gd name="connsiteX3055" fmla="*/ 1370236 w 1803400"/>
              <a:gd name="connsiteY3055" fmla="*/ 18186 h 838200"/>
              <a:gd name="connsiteX3056" fmla="*/ 1370012 w 1803400"/>
              <a:gd name="connsiteY3056" fmla="*/ 16634 h 838200"/>
              <a:gd name="connsiteX3057" fmla="*/ 1370012 w 1803400"/>
              <a:gd name="connsiteY3057" fmla="*/ 15081 h 838200"/>
              <a:gd name="connsiteX3058" fmla="*/ 1370012 w 1803400"/>
              <a:gd name="connsiteY3058" fmla="*/ 13751 h 838200"/>
              <a:gd name="connsiteX3059" fmla="*/ 1370236 w 1803400"/>
              <a:gd name="connsiteY3059" fmla="*/ 12198 h 838200"/>
              <a:gd name="connsiteX3060" fmla="*/ 1370459 w 1803400"/>
              <a:gd name="connsiteY3060" fmla="*/ 10646 h 838200"/>
              <a:gd name="connsiteX3061" fmla="*/ 1371129 w 1803400"/>
              <a:gd name="connsiteY3061" fmla="*/ 9315 h 838200"/>
              <a:gd name="connsiteX3062" fmla="*/ 1371800 w 1803400"/>
              <a:gd name="connsiteY3062" fmla="*/ 7984 h 838200"/>
              <a:gd name="connsiteX3063" fmla="*/ 1372470 w 1803400"/>
              <a:gd name="connsiteY3063" fmla="*/ 6653 h 838200"/>
              <a:gd name="connsiteX3064" fmla="*/ 1373364 w 1803400"/>
              <a:gd name="connsiteY3064" fmla="*/ 5544 h 838200"/>
              <a:gd name="connsiteX3065" fmla="*/ 1374257 w 1803400"/>
              <a:gd name="connsiteY3065" fmla="*/ 4657 h 838200"/>
              <a:gd name="connsiteX3066" fmla="*/ 1375375 w 1803400"/>
              <a:gd name="connsiteY3066" fmla="*/ 3548 h 838200"/>
              <a:gd name="connsiteX3067" fmla="*/ 1376715 w 1803400"/>
              <a:gd name="connsiteY3067" fmla="*/ 2661 h 838200"/>
              <a:gd name="connsiteX3068" fmla="*/ 1377832 w 1803400"/>
              <a:gd name="connsiteY3068" fmla="*/ 1774 h 838200"/>
              <a:gd name="connsiteX3069" fmla="*/ 1379173 w 1803400"/>
              <a:gd name="connsiteY3069" fmla="*/ 1330 h 838200"/>
              <a:gd name="connsiteX3070" fmla="*/ 1380737 w 1803400"/>
              <a:gd name="connsiteY3070" fmla="*/ 887 h 838200"/>
              <a:gd name="connsiteX3071" fmla="*/ 1381854 w 1803400"/>
              <a:gd name="connsiteY3071" fmla="*/ 443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</a:cxnLst>
            <a:rect l="l" t="t" r="r" b="b"/>
            <a:pathLst>
              <a:path w="1803400" h="838200">
                <a:moveTo>
                  <a:pt x="1384982" y="806450"/>
                </a:moveTo>
                <a:lnTo>
                  <a:pt x="1386769" y="806684"/>
                </a:lnTo>
                <a:lnTo>
                  <a:pt x="1388333" y="806917"/>
                </a:lnTo>
                <a:lnTo>
                  <a:pt x="1389451" y="807384"/>
                </a:lnTo>
                <a:lnTo>
                  <a:pt x="1391015" y="807851"/>
                </a:lnTo>
                <a:lnTo>
                  <a:pt x="1392355" y="808551"/>
                </a:lnTo>
                <a:lnTo>
                  <a:pt x="1393472" y="809485"/>
                </a:lnTo>
                <a:lnTo>
                  <a:pt x="1394813" y="810186"/>
                </a:lnTo>
                <a:lnTo>
                  <a:pt x="1395930" y="811353"/>
                </a:lnTo>
                <a:lnTo>
                  <a:pt x="1396824" y="812287"/>
                </a:lnTo>
                <a:lnTo>
                  <a:pt x="1397494" y="813687"/>
                </a:lnTo>
                <a:lnTo>
                  <a:pt x="1398388" y="814855"/>
                </a:lnTo>
                <a:lnTo>
                  <a:pt x="1399058" y="816255"/>
                </a:lnTo>
                <a:lnTo>
                  <a:pt x="1399728" y="817656"/>
                </a:lnTo>
                <a:lnTo>
                  <a:pt x="1399952" y="819290"/>
                </a:lnTo>
                <a:lnTo>
                  <a:pt x="1400175" y="820691"/>
                </a:lnTo>
                <a:lnTo>
                  <a:pt x="1400175" y="822325"/>
                </a:lnTo>
                <a:lnTo>
                  <a:pt x="1400175" y="823959"/>
                </a:lnTo>
                <a:lnTo>
                  <a:pt x="1399952" y="825594"/>
                </a:lnTo>
                <a:lnTo>
                  <a:pt x="1399728" y="827228"/>
                </a:lnTo>
                <a:lnTo>
                  <a:pt x="1399058" y="828629"/>
                </a:lnTo>
                <a:lnTo>
                  <a:pt x="1398388" y="830029"/>
                </a:lnTo>
                <a:lnTo>
                  <a:pt x="1397494" y="831430"/>
                </a:lnTo>
                <a:lnTo>
                  <a:pt x="1396824" y="832364"/>
                </a:lnTo>
                <a:lnTo>
                  <a:pt x="1395930" y="833765"/>
                </a:lnTo>
                <a:lnTo>
                  <a:pt x="1394813" y="834465"/>
                </a:lnTo>
                <a:lnTo>
                  <a:pt x="1393472" y="835632"/>
                </a:lnTo>
                <a:lnTo>
                  <a:pt x="1392355" y="836333"/>
                </a:lnTo>
                <a:lnTo>
                  <a:pt x="1391015" y="836800"/>
                </a:lnTo>
                <a:lnTo>
                  <a:pt x="1389451" y="837500"/>
                </a:lnTo>
                <a:lnTo>
                  <a:pt x="1388333" y="837967"/>
                </a:lnTo>
                <a:lnTo>
                  <a:pt x="1386769" y="838200"/>
                </a:lnTo>
                <a:lnTo>
                  <a:pt x="1384982" y="838200"/>
                </a:lnTo>
                <a:lnTo>
                  <a:pt x="1383418" y="838200"/>
                </a:lnTo>
                <a:lnTo>
                  <a:pt x="1381854" y="837967"/>
                </a:lnTo>
                <a:lnTo>
                  <a:pt x="1380737" y="837500"/>
                </a:lnTo>
                <a:lnTo>
                  <a:pt x="1379173" y="836800"/>
                </a:lnTo>
                <a:lnTo>
                  <a:pt x="1377832" y="836333"/>
                </a:lnTo>
                <a:lnTo>
                  <a:pt x="1376715" y="835632"/>
                </a:lnTo>
                <a:lnTo>
                  <a:pt x="1375375" y="834465"/>
                </a:lnTo>
                <a:lnTo>
                  <a:pt x="1374257" y="833765"/>
                </a:lnTo>
                <a:lnTo>
                  <a:pt x="1373364" y="832364"/>
                </a:lnTo>
                <a:lnTo>
                  <a:pt x="1372470" y="831430"/>
                </a:lnTo>
                <a:lnTo>
                  <a:pt x="1371800" y="830029"/>
                </a:lnTo>
                <a:lnTo>
                  <a:pt x="1371129" y="828629"/>
                </a:lnTo>
                <a:lnTo>
                  <a:pt x="1370459" y="827228"/>
                </a:lnTo>
                <a:lnTo>
                  <a:pt x="1370236" y="825594"/>
                </a:lnTo>
                <a:lnTo>
                  <a:pt x="1370012" y="823959"/>
                </a:lnTo>
                <a:lnTo>
                  <a:pt x="1370012" y="822325"/>
                </a:lnTo>
                <a:lnTo>
                  <a:pt x="1370012" y="820691"/>
                </a:lnTo>
                <a:lnTo>
                  <a:pt x="1370236" y="819290"/>
                </a:lnTo>
                <a:lnTo>
                  <a:pt x="1370459" y="817656"/>
                </a:lnTo>
                <a:lnTo>
                  <a:pt x="1371129" y="816255"/>
                </a:lnTo>
                <a:lnTo>
                  <a:pt x="1371800" y="814855"/>
                </a:lnTo>
                <a:lnTo>
                  <a:pt x="1372470" y="813687"/>
                </a:lnTo>
                <a:lnTo>
                  <a:pt x="1373364" y="812287"/>
                </a:lnTo>
                <a:lnTo>
                  <a:pt x="1374257" y="811353"/>
                </a:lnTo>
                <a:lnTo>
                  <a:pt x="1375375" y="810186"/>
                </a:lnTo>
                <a:lnTo>
                  <a:pt x="1376715" y="809485"/>
                </a:lnTo>
                <a:lnTo>
                  <a:pt x="1377832" y="808551"/>
                </a:lnTo>
                <a:lnTo>
                  <a:pt x="1379173" y="807851"/>
                </a:lnTo>
                <a:lnTo>
                  <a:pt x="1380737" y="807384"/>
                </a:lnTo>
                <a:lnTo>
                  <a:pt x="1381854" y="806917"/>
                </a:lnTo>
                <a:lnTo>
                  <a:pt x="1383418" y="806684"/>
                </a:lnTo>
                <a:close/>
                <a:moveTo>
                  <a:pt x="1455279" y="800100"/>
                </a:moveTo>
                <a:lnTo>
                  <a:pt x="1456843" y="800334"/>
                </a:lnTo>
                <a:lnTo>
                  <a:pt x="1458407" y="800567"/>
                </a:lnTo>
                <a:lnTo>
                  <a:pt x="1459747" y="801034"/>
                </a:lnTo>
                <a:lnTo>
                  <a:pt x="1461088" y="801734"/>
                </a:lnTo>
                <a:lnTo>
                  <a:pt x="1462429" y="802201"/>
                </a:lnTo>
                <a:lnTo>
                  <a:pt x="1463769" y="802902"/>
                </a:lnTo>
                <a:lnTo>
                  <a:pt x="1464663" y="804069"/>
                </a:lnTo>
                <a:lnTo>
                  <a:pt x="1465780" y="805003"/>
                </a:lnTo>
                <a:lnTo>
                  <a:pt x="1466674" y="806170"/>
                </a:lnTo>
                <a:lnTo>
                  <a:pt x="1467791" y="807337"/>
                </a:lnTo>
                <a:lnTo>
                  <a:pt x="1468461" y="808738"/>
                </a:lnTo>
                <a:lnTo>
                  <a:pt x="1469132" y="810139"/>
                </a:lnTo>
                <a:lnTo>
                  <a:pt x="1469578" y="811773"/>
                </a:lnTo>
                <a:lnTo>
                  <a:pt x="1469802" y="813174"/>
                </a:lnTo>
                <a:lnTo>
                  <a:pt x="1470025" y="814808"/>
                </a:lnTo>
                <a:lnTo>
                  <a:pt x="1470025" y="816442"/>
                </a:lnTo>
                <a:lnTo>
                  <a:pt x="1470025" y="818076"/>
                </a:lnTo>
                <a:lnTo>
                  <a:pt x="1469802" y="819711"/>
                </a:lnTo>
                <a:lnTo>
                  <a:pt x="1469355" y="820878"/>
                </a:lnTo>
                <a:lnTo>
                  <a:pt x="1468685" y="822512"/>
                </a:lnTo>
                <a:lnTo>
                  <a:pt x="1468014" y="823913"/>
                </a:lnTo>
                <a:lnTo>
                  <a:pt x="1467344" y="825080"/>
                </a:lnTo>
                <a:lnTo>
                  <a:pt x="1466450" y="826247"/>
                </a:lnTo>
                <a:lnTo>
                  <a:pt x="1465557" y="827181"/>
                </a:lnTo>
                <a:lnTo>
                  <a:pt x="1464440" y="828348"/>
                </a:lnTo>
                <a:lnTo>
                  <a:pt x="1463099" y="829282"/>
                </a:lnTo>
                <a:lnTo>
                  <a:pt x="1461982" y="829983"/>
                </a:lnTo>
                <a:lnTo>
                  <a:pt x="1460418" y="830683"/>
                </a:lnTo>
                <a:lnTo>
                  <a:pt x="1459077" y="831150"/>
                </a:lnTo>
                <a:lnTo>
                  <a:pt x="1457737" y="831617"/>
                </a:lnTo>
                <a:lnTo>
                  <a:pt x="1456173" y="831850"/>
                </a:lnTo>
                <a:lnTo>
                  <a:pt x="1454609" y="831850"/>
                </a:lnTo>
                <a:lnTo>
                  <a:pt x="1453045" y="831850"/>
                </a:lnTo>
                <a:lnTo>
                  <a:pt x="1451481" y="831617"/>
                </a:lnTo>
                <a:lnTo>
                  <a:pt x="1450140" y="830916"/>
                </a:lnTo>
                <a:lnTo>
                  <a:pt x="1448799" y="830450"/>
                </a:lnTo>
                <a:lnTo>
                  <a:pt x="1447459" y="829749"/>
                </a:lnTo>
                <a:lnTo>
                  <a:pt x="1446342" y="828815"/>
                </a:lnTo>
                <a:lnTo>
                  <a:pt x="1445001" y="828115"/>
                </a:lnTo>
                <a:lnTo>
                  <a:pt x="1443884" y="826948"/>
                </a:lnTo>
                <a:lnTo>
                  <a:pt x="1442990" y="826014"/>
                </a:lnTo>
                <a:lnTo>
                  <a:pt x="1442320" y="824613"/>
                </a:lnTo>
                <a:lnTo>
                  <a:pt x="1441426" y="823212"/>
                </a:lnTo>
                <a:lnTo>
                  <a:pt x="1440979" y="821812"/>
                </a:lnTo>
                <a:lnTo>
                  <a:pt x="1440533" y="820411"/>
                </a:lnTo>
                <a:lnTo>
                  <a:pt x="1439862" y="818777"/>
                </a:lnTo>
                <a:lnTo>
                  <a:pt x="1439862" y="817143"/>
                </a:lnTo>
                <a:lnTo>
                  <a:pt x="1439862" y="815742"/>
                </a:lnTo>
                <a:lnTo>
                  <a:pt x="1439862" y="814108"/>
                </a:lnTo>
                <a:lnTo>
                  <a:pt x="1440086" y="812473"/>
                </a:lnTo>
                <a:lnTo>
                  <a:pt x="1440756" y="810839"/>
                </a:lnTo>
                <a:lnTo>
                  <a:pt x="1441203" y="809672"/>
                </a:lnTo>
                <a:lnTo>
                  <a:pt x="1441650" y="808271"/>
                </a:lnTo>
                <a:lnTo>
                  <a:pt x="1442543" y="806870"/>
                </a:lnTo>
                <a:lnTo>
                  <a:pt x="1443437" y="805703"/>
                </a:lnTo>
                <a:lnTo>
                  <a:pt x="1444554" y="804536"/>
                </a:lnTo>
                <a:lnTo>
                  <a:pt x="1445448" y="803369"/>
                </a:lnTo>
                <a:lnTo>
                  <a:pt x="1446789" y="802668"/>
                </a:lnTo>
                <a:lnTo>
                  <a:pt x="1448129" y="801968"/>
                </a:lnTo>
                <a:lnTo>
                  <a:pt x="1449246" y="801268"/>
                </a:lnTo>
                <a:lnTo>
                  <a:pt x="1450810" y="800801"/>
                </a:lnTo>
                <a:lnTo>
                  <a:pt x="1452374" y="800334"/>
                </a:lnTo>
                <a:lnTo>
                  <a:pt x="1453938" y="800334"/>
                </a:lnTo>
                <a:close/>
                <a:moveTo>
                  <a:pt x="1312349" y="800100"/>
                </a:moveTo>
                <a:lnTo>
                  <a:pt x="1313983" y="800100"/>
                </a:lnTo>
                <a:lnTo>
                  <a:pt x="1315384" y="800100"/>
                </a:lnTo>
                <a:lnTo>
                  <a:pt x="1317018" y="800335"/>
                </a:lnTo>
                <a:lnTo>
                  <a:pt x="1318652" y="800571"/>
                </a:lnTo>
                <a:lnTo>
                  <a:pt x="1320287" y="801041"/>
                </a:lnTo>
                <a:lnTo>
                  <a:pt x="1321454" y="801747"/>
                </a:lnTo>
                <a:lnTo>
                  <a:pt x="1322855" y="802452"/>
                </a:lnTo>
                <a:lnTo>
                  <a:pt x="1324255" y="803393"/>
                </a:lnTo>
                <a:lnTo>
                  <a:pt x="1325189" y="804569"/>
                </a:lnTo>
                <a:lnTo>
                  <a:pt x="1326356" y="805745"/>
                </a:lnTo>
                <a:lnTo>
                  <a:pt x="1327290" y="806685"/>
                </a:lnTo>
                <a:lnTo>
                  <a:pt x="1328224" y="808097"/>
                </a:lnTo>
                <a:lnTo>
                  <a:pt x="1328691" y="809272"/>
                </a:lnTo>
                <a:lnTo>
                  <a:pt x="1329158" y="810919"/>
                </a:lnTo>
                <a:lnTo>
                  <a:pt x="1329858" y="812330"/>
                </a:lnTo>
                <a:lnTo>
                  <a:pt x="1330092" y="813976"/>
                </a:lnTo>
                <a:lnTo>
                  <a:pt x="1330325" y="815387"/>
                </a:lnTo>
                <a:lnTo>
                  <a:pt x="1330092" y="817034"/>
                </a:lnTo>
                <a:lnTo>
                  <a:pt x="1330092" y="818680"/>
                </a:lnTo>
                <a:lnTo>
                  <a:pt x="1329391" y="820326"/>
                </a:lnTo>
                <a:lnTo>
                  <a:pt x="1328925" y="821972"/>
                </a:lnTo>
                <a:lnTo>
                  <a:pt x="1328458" y="823148"/>
                </a:lnTo>
                <a:lnTo>
                  <a:pt x="1327524" y="824560"/>
                </a:lnTo>
                <a:lnTo>
                  <a:pt x="1326823" y="825971"/>
                </a:lnTo>
                <a:lnTo>
                  <a:pt x="1325890" y="826911"/>
                </a:lnTo>
                <a:lnTo>
                  <a:pt x="1324722" y="828087"/>
                </a:lnTo>
                <a:lnTo>
                  <a:pt x="1323322" y="829028"/>
                </a:lnTo>
                <a:lnTo>
                  <a:pt x="1322154" y="829969"/>
                </a:lnTo>
                <a:lnTo>
                  <a:pt x="1320754" y="830439"/>
                </a:lnTo>
                <a:lnTo>
                  <a:pt x="1319353" y="830910"/>
                </a:lnTo>
                <a:lnTo>
                  <a:pt x="1317952" y="831380"/>
                </a:lnTo>
                <a:lnTo>
                  <a:pt x="1316318" y="831850"/>
                </a:lnTo>
                <a:lnTo>
                  <a:pt x="1314684" y="831850"/>
                </a:lnTo>
                <a:lnTo>
                  <a:pt x="1313050" y="831850"/>
                </a:lnTo>
                <a:lnTo>
                  <a:pt x="1311415" y="831850"/>
                </a:lnTo>
                <a:lnTo>
                  <a:pt x="1310015" y="831145"/>
                </a:lnTo>
                <a:lnTo>
                  <a:pt x="1308614" y="830674"/>
                </a:lnTo>
                <a:lnTo>
                  <a:pt x="1306980" y="830204"/>
                </a:lnTo>
                <a:lnTo>
                  <a:pt x="1305812" y="829263"/>
                </a:lnTo>
                <a:lnTo>
                  <a:pt x="1304645" y="828322"/>
                </a:lnTo>
                <a:lnTo>
                  <a:pt x="1303244" y="827382"/>
                </a:lnTo>
                <a:lnTo>
                  <a:pt x="1302311" y="826206"/>
                </a:lnTo>
                <a:lnTo>
                  <a:pt x="1301377" y="825030"/>
                </a:lnTo>
                <a:lnTo>
                  <a:pt x="1300676" y="823854"/>
                </a:lnTo>
                <a:lnTo>
                  <a:pt x="1299976" y="822443"/>
                </a:lnTo>
                <a:lnTo>
                  <a:pt x="1299276" y="821032"/>
                </a:lnTo>
                <a:lnTo>
                  <a:pt x="1298809" y="819385"/>
                </a:lnTo>
                <a:lnTo>
                  <a:pt x="1298575" y="817974"/>
                </a:lnTo>
                <a:lnTo>
                  <a:pt x="1298575" y="816328"/>
                </a:lnTo>
                <a:lnTo>
                  <a:pt x="1298575" y="814682"/>
                </a:lnTo>
                <a:lnTo>
                  <a:pt x="1298809" y="813035"/>
                </a:lnTo>
                <a:lnTo>
                  <a:pt x="1299042" y="811389"/>
                </a:lnTo>
                <a:lnTo>
                  <a:pt x="1299743" y="810213"/>
                </a:lnTo>
                <a:lnTo>
                  <a:pt x="1300443" y="808567"/>
                </a:lnTo>
                <a:lnTo>
                  <a:pt x="1300910" y="807156"/>
                </a:lnTo>
                <a:lnTo>
                  <a:pt x="1302077" y="805980"/>
                </a:lnTo>
                <a:lnTo>
                  <a:pt x="1303011" y="804804"/>
                </a:lnTo>
                <a:lnTo>
                  <a:pt x="1304178" y="803863"/>
                </a:lnTo>
                <a:lnTo>
                  <a:pt x="1305112" y="802922"/>
                </a:lnTo>
                <a:lnTo>
                  <a:pt x="1306513" y="802217"/>
                </a:lnTo>
                <a:lnTo>
                  <a:pt x="1307913" y="801276"/>
                </a:lnTo>
                <a:lnTo>
                  <a:pt x="1309314" y="800806"/>
                </a:lnTo>
                <a:lnTo>
                  <a:pt x="1310715" y="800335"/>
                </a:lnTo>
                <a:close/>
                <a:moveTo>
                  <a:pt x="1522541" y="782637"/>
                </a:moveTo>
                <a:lnTo>
                  <a:pt x="1523872" y="782637"/>
                </a:lnTo>
                <a:lnTo>
                  <a:pt x="1525425" y="782871"/>
                </a:lnTo>
                <a:lnTo>
                  <a:pt x="1526755" y="783104"/>
                </a:lnTo>
                <a:lnTo>
                  <a:pt x="1528308" y="783571"/>
                </a:lnTo>
                <a:lnTo>
                  <a:pt x="1529417" y="784271"/>
                </a:lnTo>
                <a:lnTo>
                  <a:pt x="1530747" y="784972"/>
                </a:lnTo>
                <a:lnTo>
                  <a:pt x="1532078" y="785672"/>
                </a:lnTo>
                <a:lnTo>
                  <a:pt x="1533187" y="786606"/>
                </a:lnTo>
                <a:lnTo>
                  <a:pt x="1534296" y="787540"/>
                </a:lnTo>
                <a:lnTo>
                  <a:pt x="1535183" y="788941"/>
                </a:lnTo>
                <a:lnTo>
                  <a:pt x="1536070" y="790341"/>
                </a:lnTo>
                <a:lnTo>
                  <a:pt x="1536736" y="791509"/>
                </a:lnTo>
                <a:lnTo>
                  <a:pt x="1537179" y="793143"/>
                </a:lnTo>
                <a:lnTo>
                  <a:pt x="1537845" y="794543"/>
                </a:lnTo>
                <a:lnTo>
                  <a:pt x="1538066" y="796178"/>
                </a:lnTo>
                <a:lnTo>
                  <a:pt x="1538288" y="797578"/>
                </a:lnTo>
                <a:lnTo>
                  <a:pt x="1538288" y="799213"/>
                </a:lnTo>
                <a:lnTo>
                  <a:pt x="1538066" y="800847"/>
                </a:lnTo>
                <a:lnTo>
                  <a:pt x="1537845" y="802481"/>
                </a:lnTo>
                <a:lnTo>
                  <a:pt x="1537179" y="803648"/>
                </a:lnTo>
                <a:lnTo>
                  <a:pt x="1536736" y="805049"/>
                </a:lnTo>
                <a:lnTo>
                  <a:pt x="1536292" y="806450"/>
                </a:lnTo>
                <a:lnTo>
                  <a:pt x="1535183" y="807617"/>
                </a:lnTo>
                <a:lnTo>
                  <a:pt x="1534518" y="809018"/>
                </a:lnTo>
                <a:lnTo>
                  <a:pt x="1533409" y="810185"/>
                </a:lnTo>
                <a:lnTo>
                  <a:pt x="1532300" y="811119"/>
                </a:lnTo>
                <a:lnTo>
                  <a:pt x="1530969" y="811819"/>
                </a:lnTo>
                <a:lnTo>
                  <a:pt x="1529639" y="812753"/>
                </a:lnTo>
                <a:lnTo>
                  <a:pt x="1528308" y="813220"/>
                </a:lnTo>
                <a:lnTo>
                  <a:pt x="1526977" y="813687"/>
                </a:lnTo>
                <a:lnTo>
                  <a:pt x="1525425" y="814154"/>
                </a:lnTo>
                <a:lnTo>
                  <a:pt x="1523872" y="814387"/>
                </a:lnTo>
                <a:lnTo>
                  <a:pt x="1522541" y="814387"/>
                </a:lnTo>
                <a:lnTo>
                  <a:pt x="1520989" y="814154"/>
                </a:lnTo>
                <a:lnTo>
                  <a:pt x="1519658" y="813687"/>
                </a:lnTo>
                <a:lnTo>
                  <a:pt x="1518106" y="813453"/>
                </a:lnTo>
                <a:lnTo>
                  <a:pt x="1516997" y="812753"/>
                </a:lnTo>
                <a:lnTo>
                  <a:pt x="1515666" y="812286"/>
                </a:lnTo>
                <a:lnTo>
                  <a:pt x="1514335" y="811352"/>
                </a:lnTo>
                <a:lnTo>
                  <a:pt x="1513226" y="810418"/>
                </a:lnTo>
                <a:lnTo>
                  <a:pt x="1512117" y="809251"/>
                </a:lnTo>
                <a:lnTo>
                  <a:pt x="1511230" y="807850"/>
                </a:lnTo>
                <a:lnTo>
                  <a:pt x="1510343" y="806683"/>
                </a:lnTo>
                <a:lnTo>
                  <a:pt x="1509678" y="805282"/>
                </a:lnTo>
                <a:lnTo>
                  <a:pt x="1509234" y="803882"/>
                </a:lnTo>
                <a:lnTo>
                  <a:pt x="1508569" y="802481"/>
                </a:lnTo>
                <a:lnTo>
                  <a:pt x="1508347" y="800847"/>
                </a:lnTo>
                <a:lnTo>
                  <a:pt x="1508125" y="799213"/>
                </a:lnTo>
                <a:lnTo>
                  <a:pt x="1508125" y="797578"/>
                </a:lnTo>
                <a:lnTo>
                  <a:pt x="1508347" y="796178"/>
                </a:lnTo>
                <a:lnTo>
                  <a:pt x="1508569" y="794777"/>
                </a:lnTo>
                <a:lnTo>
                  <a:pt x="1509234" y="793143"/>
                </a:lnTo>
                <a:lnTo>
                  <a:pt x="1509678" y="791742"/>
                </a:lnTo>
                <a:lnTo>
                  <a:pt x="1510121" y="790575"/>
                </a:lnTo>
                <a:lnTo>
                  <a:pt x="1511230" y="789174"/>
                </a:lnTo>
                <a:lnTo>
                  <a:pt x="1511896" y="787773"/>
                </a:lnTo>
                <a:lnTo>
                  <a:pt x="1513005" y="786839"/>
                </a:lnTo>
                <a:lnTo>
                  <a:pt x="1514113" y="785906"/>
                </a:lnTo>
                <a:lnTo>
                  <a:pt x="1515444" y="784972"/>
                </a:lnTo>
                <a:lnTo>
                  <a:pt x="1516775" y="784271"/>
                </a:lnTo>
                <a:lnTo>
                  <a:pt x="1518106" y="783571"/>
                </a:lnTo>
                <a:lnTo>
                  <a:pt x="1519436" y="783104"/>
                </a:lnTo>
                <a:lnTo>
                  <a:pt x="1520989" y="782871"/>
                </a:lnTo>
                <a:close/>
                <a:moveTo>
                  <a:pt x="1244731" y="782637"/>
                </a:moveTo>
                <a:lnTo>
                  <a:pt x="1246306" y="782637"/>
                </a:lnTo>
                <a:lnTo>
                  <a:pt x="1247657" y="782637"/>
                </a:lnTo>
                <a:lnTo>
                  <a:pt x="1249233" y="782637"/>
                </a:lnTo>
                <a:lnTo>
                  <a:pt x="1250583" y="782862"/>
                </a:lnTo>
                <a:lnTo>
                  <a:pt x="1252159" y="783313"/>
                </a:lnTo>
                <a:lnTo>
                  <a:pt x="1253735" y="783763"/>
                </a:lnTo>
                <a:lnTo>
                  <a:pt x="1255085" y="784663"/>
                </a:lnTo>
                <a:lnTo>
                  <a:pt x="1256211" y="785564"/>
                </a:lnTo>
                <a:lnTo>
                  <a:pt x="1257336" y="786464"/>
                </a:lnTo>
                <a:lnTo>
                  <a:pt x="1258237" y="787589"/>
                </a:lnTo>
                <a:lnTo>
                  <a:pt x="1259362" y="788715"/>
                </a:lnTo>
                <a:lnTo>
                  <a:pt x="1260037" y="789840"/>
                </a:lnTo>
                <a:lnTo>
                  <a:pt x="1260938" y="791191"/>
                </a:lnTo>
                <a:lnTo>
                  <a:pt x="1261388" y="792542"/>
                </a:lnTo>
                <a:lnTo>
                  <a:pt x="1261838" y="794117"/>
                </a:lnTo>
                <a:lnTo>
                  <a:pt x="1262063" y="795468"/>
                </a:lnTo>
                <a:lnTo>
                  <a:pt x="1262063" y="796818"/>
                </a:lnTo>
                <a:lnTo>
                  <a:pt x="1262063" y="798394"/>
                </a:lnTo>
                <a:lnTo>
                  <a:pt x="1262063" y="799970"/>
                </a:lnTo>
                <a:lnTo>
                  <a:pt x="1261838" y="801320"/>
                </a:lnTo>
                <a:lnTo>
                  <a:pt x="1261388" y="802896"/>
                </a:lnTo>
                <a:lnTo>
                  <a:pt x="1260488" y="804247"/>
                </a:lnTo>
                <a:lnTo>
                  <a:pt x="1259812" y="805822"/>
                </a:lnTo>
                <a:lnTo>
                  <a:pt x="1259137" y="806948"/>
                </a:lnTo>
                <a:lnTo>
                  <a:pt x="1258012" y="808073"/>
                </a:lnTo>
                <a:lnTo>
                  <a:pt x="1257111" y="808974"/>
                </a:lnTo>
                <a:lnTo>
                  <a:pt x="1255986" y="810099"/>
                </a:lnTo>
                <a:lnTo>
                  <a:pt x="1254635" y="810774"/>
                </a:lnTo>
                <a:lnTo>
                  <a:pt x="1253510" y="811675"/>
                </a:lnTo>
                <a:lnTo>
                  <a:pt x="1251934" y="812125"/>
                </a:lnTo>
                <a:lnTo>
                  <a:pt x="1250583" y="812350"/>
                </a:lnTo>
                <a:lnTo>
                  <a:pt x="1249233" y="812800"/>
                </a:lnTo>
                <a:lnTo>
                  <a:pt x="1247882" y="812800"/>
                </a:lnTo>
                <a:lnTo>
                  <a:pt x="1246306" y="812800"/>
                </a:lnTo>
                <a:lnTo>
                  <a:pt x="1244731" y="812800"/>
                </a:lnTo>
                <a:lnTo>
                  <a:pt x="1243380" y="812350"/>
                </a:lnTo>
                <a:lnTo>
                  <a:pt x="1241805" y="812125"/>
                </a:lnTo>
                <a:lnTo>
                  <a:pt x="1240229" y="811450"/>
                </a:lnTo>
                <a:lnTo>
                  <a:pt x="1238878" y="810549"/>
                </a:lnTo>
                <a:lnTo>
                  <a:pt x="1237753" y="809874"/>
                </a:lnTo>
                <a:lnTo>
                  <a:pt x="1236627" y="808749"/>
                </a:lnTo>
                <a:lnTo>
                  <a:pt x="1235727" y="807848"/>
                </a:lnTo>
                <a:lnTo>
                  <a:pt x="1234601" y="806723"/>
                </a:lnTo>
                <a:lnTo>
                  <a:pt x="1233926" y="805597"/>
                </a:lnTo>
                <a:lnTo>
                  <a:pt x="1233026" y="804247"/>
                </a:lnTo>
                <a:lnTo>
                  <a:pt x="1232576" y="802671"/>
                </a:lnTo>
                <a:lnTo>
                  <a:pt x="1232125" y="801320"/>
                </a:lnTo>
                <a:lnTo>
                  <a:pt x="1231900" y="799970"/>
                </a:lnTo>
                <a:lnTo>
                  <a:pt x="1231900" y="798394"/>
                </a:lnTo>
                <a:lnTo>
                  <a:pt x="1231900" y="796818"/>
                </a:lnTo>
                <a:lnTo>
                  <a:pt x="1231900" y="795468"/>
                </a:lnTo>
                <a:lnTo>
                  <a:pt x="1232125" y="794117"/>
                </a:lnTo>
                <a:lnTo>
                  <a:pt x="1232576" y="792542"/>
                </a:lnTo>
                <a:lnTo>
                  <a:pt x="1233251" y="790966"/>
                </a:lnTo>
                <a:lnTo>
                  <a:pt x="1234151" y="789615"/>
                </a:lnTo>
                <a:lnTo>
                  <a:pt x="1234827" y="788490"/>
                </a:lnTo>
                <a:lnTo>
                  <a:pt x="1235952" y="787364"/>
                </a:lnTo>
                <a:lnTo>
                  <a:pt x="1236852" y="786464"/>
                </a:lnTo>
                <a:lnTo>
                  <a:pt x="1237978" y="785338"/>
                </a:lnTo>
                <a:lnTo>
                  <a:pt x="1239103" y="784663"/>
                </a:lnTo>
                <a:lnTo>
                  <a:pt x="1240454" y="783763"/>
                </a:lnTo>
                <a:lnTo>
                  <a:pt x="1242030" y="783313"/>
                </a:lnTo>
                <a:lnTo>
                  <a:pt x="1243380" y="782862"/>
                </a:lnTo>
                <a:close/>
                <a:moveTo>
                  <a:pt x="1584932" y="752475"/>
                </a:moveTo>
                <a:lnTo>
                  <a:pt x="1586263" y="752475"/>
                </a:lnTo>
                <a:lnTo>
                  <a:pt x="1587594" y="752475"/>
                </a:lnTo>
                <a:lnTo>
                  <a:pt x="1589146" y="752697"/>
                </a:lnTo>
                <a:lnTo>
                  <a:pt x="1590699" y="752919"/>
                </a:lnTo>
                <a:lnTo>
                  <a:pt x="1591808" y="753584"/>
                </a:lnTo>
                <a:lnTo>
                  <a:pt x="1593139" y="754028"/>
                </a:lnTo>
                <a:lnTo>
                  <a:pt x="1594469" y="754693"/>
                </a:lnTo>
                <a:lnTo>
                  <a:pt x="1595578" y="755580"/>
                </a:lnTo>
                <a:lnTo>
                  <a:pt x="1596909" y="756467"/>
                </a:lnTo>
                <a:lnTo>
                  <a:pt x="1598018" y="757576"/>
                </a:lnTo>
                <a:lnTo>
                  <a:pt x="1598905" y="758685"/>
                </a:lnTo>
                <a:lnTo>
                  <a:pt x="1599570" y="760016"/>
                </a:lnTo>
                <a:lnTo>
                  <a:pt x="1600458" y="761347"/>
                </a:lnTo>
                <a:lnTo>
                  <a:pt x="1600901" y="762677"/>
                </a:lnTo>
                <a:lnTo>
                  <a:pt x="1601345" y="764230"/>
                </a:lnTo>
                <a:lnTo>
                  <a:pt x="1601788" y="765561"/>
                </a:lnTo>
                <a:lnTo>
                  <a:pt x="1601788" y="767113"/>
                </a:lnTo>
                <a:lnTo>
                  <a:pt x="1601788" y="768444"/>
                </a:lnTo>
                <a:lnTo>
                  <a:pt x="1601345" y="769996"/>
                </a:lnTo>
                <a:lnTo>
                  <a:pt x="1601123" y="771327"/>
                </a:lnTo>
                <a:lnTo>
                  <a:pt x="1600679" y="772880"/>
                </a:lnTo>
                <a:lnTo>
                  <a:pt x="1600236" y="773989"/>
                </a:lnTo>
                <a:lnTo>
                  <a:pt x="1599349" y="775319"/>
                </a:lnTo>
                <a:lnTo>
                  <a:pt x="1598683" y="776650"/>
                </a:lnTo>
                <a:lnTo>
                  <a:pt x="1597574" y="777537"/>
                </a:lnTo>
                <a:lnTo>
                  <a:pt x="1596687" y="778868"/>
                </a:lnTo>
                <a:lnTo>
                  <a:pt x="1595356" y="779533"/>
                </a:lnTo>
                <a:lnTo>
                  <a:pt x="1594247" y="780642"/>
                </a:lnTo>
                <a:lnTo>
                  <a:pt x="1592917" y="781086"/>
                </a:lnTo>
                <a:lnTo>
                  <a:pt x="1591364" y="781973"/>
                </a:lnTo>
                <a:lnTo>
                  <a:pt x="1589812" y="782195"/>
                </a:lnTo>
                <a:lnTo>
                  <a:pt x="1588703" y="782416"/>
                </a:lnTo>
                <a:lnTo>
                  <a:pt x="1587150" y="782638"/>
                </a:lnTo>
                <a:lnTo>
                  <a:pt x="1585598" y="782638"/>
                </a:lnTo>
                <a:lnTo>
                  <a:pt x="1584045" y="782416"/>
                </a:lnTo>
                <a:lnTo>
                  <a:pt x="1582936" y="782195"/>
                </a:lnTo>
                <a:lnTo>
                  <a:pt x="1581384" y="781529"/>
                </a:lnTo>
                <a:lnTo>
                  <a:pt x="1580053" y="781086"/>
                </a:lnTo>
                <a:lnTo>
                  <a:pt x="1578944" y="780420"/>
                </a:lnTo>
                <a:lnTo>
                  <a:pt x="1577613" y="779533"/>
                </a:lnTo>
                <a:lnTo>
                  <a:pt x="1576505" y="778646"/>
                </a:lnTo>
                <a:lnTo>
                  <a:pt x="1575396" y="777537"/>
                </a:lnTo>
                <a:lnTo>
                  <a:pt x="1574508" y="776428"/>
                </a:lnTo>
                <a:lnTo>
                  <a:pt x="1573621" y="775097"/>
                </a:lnTo>
                <a:lnTo>
                  <a:pt x="1573178" y="773545"/>
                </a:lnTo>
                <a:lnTo>
                  <a:pt x="1572291" y="772214"/>
                </a:lnTo>
                <a:lnTo>
                  <a:pt x="1572069" y="770884"/>
                </a:lnTo>
                <a:lnTo>
                  <a:pt x="1571847" y="769331"/>
                </a:lnTo>
                <a:lnTo>
                  <a:pt x="1571625" y="767779"/>
                </a:lnTo>
                <a:lnTo>
                  <a:pt x="1571625" y="766448"/>
                </a:lnTo>
                <a:lnTo>
                  <a:pt x="1571847" y="765117"/>
                </a:lnTo>
                <a:lnTo>
                  <a:pt x="1572069" y="763565"/>
                </a:lnTo>
                <a:lnTo>
                  <a:pt x="1572512" y="762234"/>
                </a:lnTo>
                <a:lnTo>
                  <a:pt x="1573178" y="761125"/>
                </a:lnTo>
                <a:lnTo>
                  <a:pt x="1573843" y="759794"/>
                </a:lnTo>
                <a:lnTo>
                  <a:pt x="1574508" y="758463"/>
                </a:lnTo>
                <a:lnTo>
                  <a:pt x="1575617" y="757355"/>
                </a:lnTo>
                <a:lnTo>
                  <a:pt x="1576505" y="756246"/>
                </a:lnTo>
                <a:lnTo>
                  <a:pt x="1577835" y="755137"/>
                </a:lnTo>
                <a:lnTo>
                  <a:pt x="1579166" y="754471"/>
                </a:lnTo>
                <a:lnTo>
                  <a:pt x="1580497" y="753806"/>
                </a:lnTo>
                <a:lnTo>
                  <a:pt x="1581827" y="753141"/>
                </a:lnTo>
                <a:lnTo>
                  <a:pt x="1583380" y="752697"/>
                </a:lnTo>
                <a:close/>
                <a:moveTo>
                  <a:pt x="1182356" y="752475"/>
                </a:moveTo>
                <a:lnTo>
                  <a:pt x="1183932" y="752475"/>
                </a:lnTo>
                <a:lnTo>
                  <a:pt x="1185283" y="752709"/>
                </a:lnTo>
                <a:lnTo>
                  <a:pt x="1186858" y="753176"/>
                </a:lnTo>
                <a:lnTo>
                  <a:pt x="1188209" y="753409"/>
                </a:lnTo>
                <a:lnTo>
                  <a:pt x="1189784" y="753876"/>
                </a:lnTo>
                <a:lnTo>
                  <a:pt x="1190910" y="754576"/>
                </a:lnTo>
                <a:lnTo>
                  <a:pt x="1192261" y="755744"/>
                </a:lnTo>
                <a:lnTo>
                  <a:pt x="1193611" y="756444"/>
                </a:lnTo>
                <a:lnTo>
                  <a:pt x="1194512" y="757611"/>
                </a:lnTo>
                <a:lnTo>
                  <a:pt x="1195637" y="758779"/>
                </a:lnTo>
                <a:lnTo>
                  <a:pt x="1196312" y="760179"/>
                </a:lnTo>
                <a:lnTo>
                  <a:pt x="1196988" y="761580"/>
                </a:lnTo>
                <a:lnTo>
                  <a:pt x="1197663" y="762747"/>
                </a:lnTo>
                <a:lnTo>
                  <a:pt x="1198113" y="764381"/>
                </a:lnTo>
                <a:lnTo>
                  <a:pt x="1198338" y="765782"/>
                </a:lnTo>
                <a:lnTo>
                  <a:pt x="1198563" y="767416"/>
                </a:lnTo>
                <a:lnTo>
                  <a:pt x="1198563" y="768817"/>
                </a:lnTo>
                <a:lnTo>
                  <a:pt x="1198563" y="770218"/>
                </a:lnTo>
                <a:lnTo>
                  <a:pt x="1198338" y="771852"/>
                </a:lnTo>
                <a:lnTo>
                  <a:pt x="1197888" y="773486"/>
                </a:lnTo>
                <a:lnTo>
                  <a:pt x="1197438" y="774654"/>
                </a:lnTo>
                <a:lnTo>
                  <a:pt x="1196537" y="776288"/>
                </a:lnTo>
                <a:lnTo>
                  <a:pt x="1195862" y="777688"/>
                </a:lnTo>
                <a:lnTo>
                  <a:pt x="1194737" y="779089"/>
                </a:lnTo>
                <a:lnTo>
                  <a:pt x="1193836" y="780023"/>
                </a:lnTo>
                <a:lnTo>
                  <a:pt x="1192486" y="781190"/>
                </a:lnTo>
                <a:lnTo>
                  <a:pt x="1191360" y="781891"/>
                </a:lnTo>
                <a:lnTo>
                  <a:pt x="1190235" y="782591"/>
                </a:lnTo>
                <a:lnTo>
                  <a:pt x="1188659" y="783291"/>
                </a:lnTo>
                <a:lnTo>
                  <a:pt x="1187308" y="783758"/>
                </a:lnTo>
                <a:lnTo>
                  <a:pt x="1185958" y="783992"/>
                </a:lnTo>
                <a:lnTo>
                  <a:pt x="1184607" y="784225"/>
                </a:lnTo>
                <a:lnTo>
                  <a:pt x="1183032" y="784225"/>
                </a:lnTo>
                <a:lnTo>
                  <a:pt x="1181456" y="783992"/>
                </a:lnTo>
                <a:lnTo>
                  <a:pt x="1180105" y="783758"/>
                </a:lnTo>
                <a:lnTo>
                  <a:pt x="1178755" y="783525"/>
                </a:lnTo>
                <a:lnTo>
                  <a:pt x="1177179" y="783058"/>
                </a:lnTo>
                <a:lnTo>
                  <a:pt x="1175603" y="782124"/>
                </a:lnTo>
                <a:lnTo>
                  <a:pt x="1174478" y="781424"/>
                </a:lnTo>
                <a:lnTo>
                  <a:pt x="1173352" y="780256"/>
                </a:lnTo>
                <a:lnTo>
                  <a:pt x="1172002" y="779323"/>
                </a:lnTo>
                <a:lnTo>
                  <a:pt x="1171327" y="777922"/>
                </a:lnTo>
                <a:lnTo>
                  <a:pt x="1170426" y="776521"/>
                </a:lnTo>
                <a:lnTo>
                  <a:pt x="1169751" y="775354"/>
                </a:lnTo>
                <a:lnTo>
                  <a:pt x="1169076" y="773953"/>
                </a:lnTo>
                <a:lnTo>
                  <a:pt x="1168850" y="772552"/>
                </a:lnTo>
                <a:lnTo>
                  <a:pt x="1168400" y="771152"/>
                </a:lnTo>
                <a:lnTo>
                  <a:pt x="1168400" y="769518"/>
                </a:lnTo>
                <a:lnTo>
                  <a:pt x="1168400" y="767883"/>
                </a:lnTo>
                <a:lnTo>
                  <a:pt x="1168400" y="766483"/>
                </a:lnTo>
                <a:lnTo>
                  <a:pt x="1168625" y="765082"/>
                </a:lnTo>
                <a:lnTo>
                  <a:pt x="1169076" y="763448"/>
                </a:lnTo>
                <a:lnTo>
                  <a:pt x="1169526" y="762047"/>
                </a:lnTo>
                <a:lnTo>
                  <a:pt x="1170426" y="760413"/>
                </a:lnTo>
                <a:lnTo>
                  <a:pt x="1171101" y="759245"/>
                </a:lnTo>
                <a:lnTo>
                  <a:pt x="1172002" y="757845"/>
                </a:lnTo>
                <a:lnTo>
                  <a:pt x="1173127" y="756677"/>
                </a:lnTo>
                <a:lnTo>
                  <a:pt x="1174253" y="755744"/>
                </a:lnTo>
                <a:lnTo>
                  <a:pt x="1175378" y="754810"/>
                </a:lnTo>
                <a:lnTo>
                  <a:pt x="1176729" y="754109"/>
                </a:lnTo>
                <a:lnTo>
                  <a:pt x="1178079" y="753643"/>
                </a:lnTo>
                <a:lnTo>
                  <a:pt x="1179430" y="753176"/>
                </a:lnTo>
                <a:lnTo>
                  <a:pt x="1181006" y="752709"/>
                </a:lnTo>
                <a:close/>
                <a:moveTo>
                  <a:pt x="1643857" y="712787"/>
                </a:moveTo>
                <a:lnTo>
                  <a:pt x="1645187" y="712787"/>
                </a:lnTo>
                <a:lnTo>
                  <a:pt x="1646518" y="713011"/>
                </a:lnTo>
                <a:lnTo>
                  <a:pt x="1648071" y="713458"/>
                </a:lnTo>
                <a:lnTo>
                  <a:pt x="1649401" y="713681"/>
                </a:lnTo>
                <a:lnTo>
                  <a:pt x="1650732" y="714351"/>
                </a:lnTo>
                <a:lnTo>
                  <a:pt x="1652063" y="715245"/>
                </a:lnTo>
                <a:lnTo>
                  <a:pt x="1653172" y="715915"/>
                </a:lnTo>
                <a:lnTo>
                  <a:pt x="1654503" y="717032"/>
                </a:lnTo>
                <a:lnTo>
                  <a:pt x="1655390" y="718150"/>
                </a:lnTo>
                <a:lnTo>
                  <a:pt x="1656499" y="719267"/>
                </a:lnTo>
                <a:lnTo>
                  <a:pt x="1657164" y="720831"/>
                </a:lnTo>
                <a:lnTo>
                  <a:pt x="1657608" y="721948"/>
                </a:lnTo>
                <a:lnTo>
                  <a:pt x="1658273" y="723288"/>
                </a:lnTo>
                <a:lnTo>
                  <a:pt x="1658716" y="724852"/>
                </a:lnTo>
                <a:lnTo>
                  <a:pt x="1658938" y="726416"/>
                </a:lnTo>
                <a:lnTo>
                  <a:pt x="1658938" y="727757"/>
                </a:lnTo>
                <a:lnTo>
                  <a:pt x="1658938" y="729098"/>
                </a:lnTo>
                <a:lnTo>
                  <a:pt x="1658716" y="730662"/>
                </a:lnTo>
                <a:lnTo>
                  <a:pt x="1658495" y="732226"/>
                </a:lnTo>
                <a:lnTo>
                  <a:pt x="1657829" y="733343"/>
                </a:lnTo>
                <a:lnTo>
                  <a:pt x="1657164" y="734683"/>
                </a:lnTo>
                <a:lnTo>
                  <a:pt x="1656720" y="736024"/>
                </a:lnTo>
                <a:lnTo>
                  <a:pt x="1655611" y="737141"/>
                </a:lnTo>
                <a:lnTo>
                  <a:pt x="1654724" y="738482"/>
                </a:lnTo>
                <a:lnTo>
                  <a:pt x="1653615" y="739599"/>
                </a:lnTo>
                <a:lnTo>
                  <a:pt x="1652285" y="740493"/>
                </a:lnTo>
                <a:lnTo>
                  <a:pt x="1651176" y="741163"/>
                </a:lnTo>
                <a:lnTo>
                  <a:pt x="1649623" y="741833"/>
                </a:lnTo>
                <a:lnTo>
                  <a:pt x="1648292" y="742280"/>
                </a:lnTo>
                <a:lnTo>
                  <a:pt x="1646962" y="742727"/>
                </a:lnTo>
                <a:lnTo>
                  <a:pt x="1645409" y="742950"/>
                </a:lnTo>
                <a:lnTo>
                  <a:pt x="1644079" y="742950"/>
                </a:lnTo>
                <a:lnTo>
                  <a:pt x="1642526" y="742950"/>
                </a:lnTo>
                <a:lnTo>
                  <a:pt x="1641195" y="742727"/>
                </a:lnTo>
                <a:lnTo>
                  <a:pt x="1639865" y="742503"/>
                </a:lnTo>
                <a:lnTo>
                  <a:pt x="1638312" y="742057"/>
                </a:lnTo>
                <a:lnTo>
                  <a:pt x="1636981" y="741163"/>
                </a:lnTo>
                <a:lnTo>
                  <a:pt x="1635872" y="740493"/>
                </a:lnTo>
                <a:lnTo>
                  <a:pt x="1634542" y="739822"/>
                </a:lnTo>
                <a:lnTo>
                  <a:pt x="1633655" y="738705"/>
                </a:lnTo>
                <a:lnTo>
                  <a:pt x="1632324" y="737811"/>
                </a:lnTo>
                <a:lnTo>
                  <a:pt x="1631658" y="736471"/>
                </a:lnTo>
                <a:lnTo>
                  <a:pt x="1630771" y="734907"/>
                </a:lnTo>
                <a:lnTo>
                  <a:pt x="1630106" y="733790"/>
                </a:lnTo>
                <a:lnTo>
                  <a:pt x="1629441" y="732449"/>
                </a:lnTo>
                <a:lnTo>
                  <a:pt x="1629219" y="730885"/>
                </a:lnTo>
                <a:lnTo>
                  <a:pt x="1628997" y="729321"/>
                </a:lnTo>
                <a:lnTo>
                  <a:pt x="1628775" y="728204"/>
                </a:lnTo>
                <a:lnTo>
                  <a:pt x="1628997" y="726640"/>
                </a:lnTo>
                <a:lnTo>
                  <a:pt x="1628997" y="725076"/>
                </a:lnTo>
                <a:lnTo>
                  <a:pt x="1629441" y="723735"/>
                </a:lnTo>
                <a:lnTo>
                  <a:pt x="1630106" y="722395"/>
                </a:lnTo>
                <a:lnTo>
                  <a:pt x="1630550" y="721054"/>
                </a:lnTo>
                <a:lnTo>
                  <a:pt x="1631215" y="719714"/>
                </a:lnTo>
                <a:lnTo>
                  <a:pt x="1632102" y="718596"/>
                </a:lnTo>
                <a:lnTo>
                  <a:pt x="1632989" y="717256"/>
                </a:lnTo>
                <a:lnTo>
                  <a:pt x="1634320" y="716139"/>
                </a:lnTo>
                <a:lnTo>
                  <a:pt x="1635651" y="715468"/>
                </a:lnTo>
                <a:lnTo>
                  <a:pt x="1636760" y="714351"/>
                </a:lnTo>
                <a:lnTo>
                  <a:pt x="1638090" y="713904"/>
                </a:lnTo>
                <a:lnTo>
                  <a:pt x="1639643" y="713458"/>
                </a:lnTo>
                <a:lnTo>
                  <a:pt x="1640752" y="713011"/>
                </a:lnTo>
                <a:lnTo>
                  <a:pt x="1642304" y="713011"/>
                </a:lnTo>
                <a:close/>
                <a:moveTo>
                  <a:pt x="1124137" y="712787"/>
                </a:moveTo>
                <a:lnTo>
                  <a:pt x="1125771" y="712787"/>
                </a:lnTo>
                <a:lnTo>
                  <a:pt x="1127171" y="712787"/>
                </a:lnTo>
                <a:lnTo>
                  <a:pt x="1128572" y="713012"/>
                </a:lnTo>
                <a:lnTo>
                  <a:pt x="1130206" y="713237"/>
                </a:lnTo>
                <a:lnTo>
                  <a:pt x="1131607" y="713688"/>
                </a:lnTo>
                <a:lnTo>
                  <a:pt x="1133241" y="714588"/>
                </a:lnTo>
                <a:lnTo>
                  <a:pt x="1134409" y="715263"/>
                </a:lnTo>
                <a:lnTo>
                  <a:pt x="1135809" y="716389"/>
                </a:lnTo>
                <a:lnTo>
                  <a:pt x="1136743" y="717289"/>
                </a:lnTo>
                <a:lnTo>
                  <a:pt x="1137910" y="718415"/>
                </a:lnTo>
                <a:lnTo>
                  <a:pt x="1138611" y="719540"/>
                </a:lnTo>
                <a:lnTo>
                  <a:pt x="1139545" y="720891"/>
                </a:lnTo>
                <a:lnTo>
                  <a:pt x="1140245" y="722241"/>
                </a:lnTo>
                <a:lnTo>
                  <a:pt x="1140712" y="723592"/>
                </a:lnTo>
                <a:lnTo>
                  <a:pt x="1141179" y="724942"/>
                </a:lnTo>
                <a:lnTo>
                  <a:pt x="1141412" y="726518"/>
                </a:lnTo>
                <a:lnTo>
                  <a:pt x="1141412" y="728094"/>
                </a:lnTo>
                <a:lnTo>
                  <a:pt x="1141412" y="729444"/>
                </a:lnTo>
                <a:lnTo>
                  <a:pt x="1141179" y="730795"/>
                </a:lnTo>
                <a:lnTo>
                  <a:pt x="1140478" y="732371"/>
                </a:lnTo>
                <a:lnTo>
                  <a:pt x="1140012" y="733721"/>
                </a:lnTo>
                <a:lnTo>
                  <a:pt x="1139545" y="735072"/>
                </a:lnTo>
                <a:lnTo>
                  <a:pt x="1138611" y="736422"/>
                </a:lnTo>
                <a:lnTo>
                  <a:pt x="1137677" y="737773"/>
                </a:lnTo>
                <a:lnTo>
                  <a:pt x="1136510" y="738673"/>
                </a:lnTo>
                <a:lnTo>
                  <a:pt x="1135342" y="739799"/>
                </a:lnTo>
                <a:lnTo>
                  <a:pt x="1133942" y="740699"/>
                </a:lnTo>
                <a:lnTo>
                  <a:pt x="1132541" y="741600"/>
                </a:lnTo>
                <a:lnTo>
                  <a:pt x="1131374" y="742050"/>
                </a:lnTo>
                <a:lnTo>
                  <a:pt x="1129973" y="742500"/>
                </a:lnTo>
                <a:lnTo>
                  <a:pt x="1128339" y="742725"/>
                </a:lnTo>
                <a:lnTo>
                  <a:pt x="1126705" y="742950"/>
                </a:lnTo>
                <a:lnTo>
                  <a:pt x="1125537" y="742950"/>
                </a:lnTo>
                <a:lnTo>
                  <a:pt x="1123903" y="742950"/>
                </a:lnTo>
                <a:lnTo>
                  <a:pt x="1122269" y="742725"/>
                </a:lnTo>
                <a:lnTo>
                  <a:pt x="1121102" y="742500"/>
                </a:lnTo>
                <a:lnTo>
                  <a:pt x="1119467" y="742050"/>
                </a:lnTo>
                <a:lnTo>
                  <a:pt x="1118067" y="741149"/>
                </a:lnTo>
                <a:lnTo>
                  <a:pt x="1116666" y="740474"/>
                </a:lnTo>
                <a:lnTo>
                  <a:pt x="1115499" y="739574"/>
                </a:lnTo>
                <a:lnTo>
                  <a:pt x="1114098" y="738448"/>
                </a:lnTo>
                <a:lnTo>
                  <a:pt x="1113164" y="737098"/>
                </a:lnTo>
                <a:lnTo>
                  <a:pt x="1112230" y="736197"/>
                </a:lnTo>
                <a:lnTo>
                  <a:pt x="1111530" y="734847"/>
                </a:lnTo>
                <a:lnTo>
                  <a:pt x="1110596" y="733271"/>
                </a:lnTo>
                <a:lnTo>
                  <a:pt x="1110363" y="732146"/>
                </a:lnTo>
                <a:lnTo>
                  <a:pt x="1109896" y="730570"/>
                </a:lnTo>
                <a:lnTo>
                  <a:pt x="1109896" y="729219"/>
                </a:lnTo>
                <a:lnTo>
                  <a:pt x="1109662" y="727644"/>
                </a:lnTo>
                <a:lnTo>
                  <a:pt x="1109896" y="726293"/>
                </a:lnTo>
                <a:lnTo>
                  <a:pt x="1109896" y="724717"/>
                </a:lnTo>
                <a:lnTo>
                  <a:pt x="1110363" y="723367"/>
                </a:lnTo>
                <a:lnTo>
                  <a:pt x="1111063" y="721791"/>
                </a:lnTo>
                <a:lnTo>
                  <a:pt x="1111530" y="720666"/>
                </a:lnTo>
                <a:lnTo>
                  <a:pt x="1112464" y="719315"/>
                </a:lnTo>
                <a:lnTo>
                  <a:pt x="1113398" y="717964"/>
                </a:lnTo>
                <a:lnTo>
                  <a:pt x="1114331" y="716839"/>
                </a:lnTo>
                <a:lnTo>
                  <a:pt x="1115732" y="715714"/>
                </a:lnTo>
                <a:lnTo>
                  <a:pt x="1117133" y="715038"/>
                </a:lnTo>
                <a:lnTo>
                  <a:pt x="1118300" y="714138"/>
                </a:lnTo>
                <a:lnTo>
                  <a:pt x="1119701" y="713688"/>
                </a:lnTo>
                <a:lnTo>
                  <a:pt x="1121335" y="713237"/>
                </a:lnTo>
                <a:lnTo>
                  <a:pt x="1122502" y="713012"/>
                </a:lnTo>
                <a:close/>
                <a:moveTo>
                  <a:pt x="1691840" y="663575"/>
                </a:moveTo>
                <a:lnTo>
                  <a:pt x="1693404" y="663575"/>
                </a:lnTo>
                <a:lnTo>
                  <a:pt x="1694521" y="663797"/>
                </a:lnTo>
                <a:lnTo>
                  <a:pt x="1696085" y="663797"/>
                </a:lnTo>
                <a:lnTo>
                  <a:pt x="1697649" y="664241"/>
                </a:lnTo>
                <a:lnTo>
                  <a:pt x="1698766" y="664906"/>
                </a:lnTo>
                <a:lnTo>
                  <a:pt x="1700330" y="665350"/>
                </a:lnTo>
                <a:lnTo>
                  <a:pt x="1701671" y="666237"/>
                </a:lnTo>
                <a:lnTo>
                  <a:pt x="1703011" y="667124"/>
                </a:lnTo>
                <a:lnTo>
                  <a:pt x="1703905" y="668011"/>
                </a:lnTo>
                <a:lnTo>
                  <a:pt x="1705022" y="669342"/>
                </a:lnTo>
                <a:lnTo>
                  <a:pt x="1705916" y="670672"/>
                </a:lnTo>
                <a:lnTo>
                  <a:pt x="1706363" y="671781"/>
                </a:lnTo>
                <a:lnTo>
                  <a:pt x="1707257" y="673112"/>
                </a:lnTo>
                <a:lnTo>
                  <a:pt x="1707703" y="674665"/>
                </a:lnTo>
                <a:lnTo>
                  <a:pt x="1707927" y="675774"/>
                </a:lnTo>
                <a:lnTo>
                  <a:pt x="1708150" y="677326"/>
                </a:lnTo>
                <a:lnTo>
                  <a:pt x="1708150" y="678879"/>
                </a:lnTo>
                <a:lnTo>
                  <a:pt x="1708150" y="680209"/>
                </a:lnTo>
                <a:lnTo>
                  <a:pt x="1707927" y="681762"/>
                </a:lnTo>
                <a:lnTo>
                  <a:pt x="1707480" y="683092"/>
                </a:lnTo>
                <a:lnTo>
                  <a:pt x="1707033" y="684423"/>
                </a:lnTo>
                <a:lnTo>
                  <a:pt x="1706363" y="685754"/>
                </a:lnTo>
                <a:lnTo>
                  <a:pt x="1705693" y="687085"/>
                </a:lnTo>
                <a:lnTo>
                  <a:pt x="1704799" y="688415"/>
                </a:lnTo>
                <a:lnTo>
                  <a:pt x="1703682" y="689524"/>
                </a:lnTo>
                <a:lnTo>
                  <a:pt x="1702341" y="690411"/>
                </a:lnTo>
                <a:lnTo>
                  <a:pt x="1701447" y="691299"/>
                </a:lnTo>
                <a:lnTo>
                  <a:pt x="1699883" y="691964"/>
                </a:lnTo>
                <a:lnTo>
                  <a:pt x="1698543" y="692629"/>
                </a:lnTo>
                <a:lnTo>
                  <a:pt x="1697426" y="693295"/>
                </a:lnTo>
                <a:lnTo>
                  <a:pt x="1695862" y="693516"/>
                </a:lnTo>
                <a:lnTo>
                  <a:pt x="1694298" y="693738"/>
                </a:lnTo>
                <a:lnTo>
                  <a:pt x="1692957" y="693738"/>
                </a:lnTo>
                <a:lnTo>
                  <a:pt x="1691616" y="693738"/>
                </a:lnTo>
                <a:lnTo>
                  <a:pt x="1690052" y="693516"/>
                </a:lnTo>
                <a:lnTo>
                  <a:pt x="1688712" y="692851"/>
                </a:lnTo>
                <a:lnTo>
                  <a:pt x="1687148" y="692408"/>
                </a:lnTo>
                <a:lnTo>
                  <a:pt x="1686031" y="691964"/>
                </a:lnTo>
                <a:lnTo>
                  <a:pt x="1684690" y="691299"/>
                </a:lnTo>
                <a:lnTo>
                  <a:pt x="1683350" y="690190"/>
                </a:lnTo>
                <a:lnTo>
                  <a:pt x="1682232" y="689081"/>
                </a:lnTo>
                <a:lnTo>
                  <a:pt x="1681115" y="687972"/>
                </a:lnTo>
                <a:lnTo>
                  <a:pt x="1680445" y="686641"/>
                </a:lnTo>
                <a:lnTo>
                  <a:pt x="1679551" y="685532"/>
                </a:lnTo>
                <a:lnTo>
                  <a:pt x="1679104" y="684201"/>
                </a:lnTo>
                <a:lnTo>
                  <a:pt x="1678658" y="682871"/>
                </a:lnTo>
                <a:lnTo>
                  <a:pt x="1678211" y="681318"/>
                </a:lnTo>
                <a:lnTo>
                  <a:pt x="1678211" y="679987"/>
                </a:lnTo>
                <a:lnTo>
                  <a:pt x="1677987" y="678657"/>
                </a:lnTo>
                <a:lnTo>
                  <a:pt x="1678211" y="677104"/>
                </a:lnTo>
                <a:lnTo>
                  <a:pt x="1678434" y="675552"/>
                </a:lnTo>
                <a:lnTo>
                  <a:pt x="1678658" y="674221"/>
                </a:lnTo>
                <a:lnTo>
                  <a:pt x="1679104" y="672890"/>
                </a:lnTo>
                <a:lnTo>
                  <a:pt x="1679998" y="671560"/>
                </a:lnTo>
                <a:lnTo>
                  <a:pt x="1680668" y="670007"/>
                </a:lnTo>
                <a:lnTo>
                  <a:pt x="1681339" y="669120"/>
                </a:lnTo>
                <a:lnTo>
                  <a:pt x="1682679" y="667789"/>
                </a:lnTo>
                <a:lnTo>
                  <a:pt x="1683796" y="666902"/>
                </a:lnTo>
                <a:lnTo>
                  <a:pt x="1684914" y="666015"/>
                </a:lnTo>
                <a:lnTo>
                  <a:pt x="1686254" y="665350"/>
                </a:lnTo>
                <a:lnTo>
                  <a:pt x="1687595" y="664684"/>
                </a:lnTo>
                <a:lnTo>
                  <a:pt x="1688935" y="664241"/>
                </a:lnTo>
                <a:lnTo>
                  <a:pt x="1690276" y="663797"/>
                </a:lnTo>
                <a:close/>
                <a:moveTo>
                  <a:pt x="1075420" y="663575"/>
                </a:moveTo>
                <a:lnTo>
                  <a:pt x="1076984" y="663797"/>
                </a:lnTo>
                <a:lnTo>
                  <a:pt x="1078325" y="663797"/>
                </a:lnTo>
                <a:lnTo>
                  <a:pt x="1079665" y="664241"/>
                </a:lnTo>
                <a:lnTo>
                  <a:pt x="1081006" y="664906"/>
                </a:lnTo>
                <a:lnTo>
                  <a:pt x="1082570" y="665350"/>
                </a:lnTo>
                <a:lnTo>
                  <a:pt x="1083910" y="666015"/>
                </a:lnTo>
                <a:lnTo>
                  <a:pt x="1085028" y="666902"/>
                </a:lnTo>
                <a:lnTo>
                  <a:pt x="1086145" y="667789"/>
                </a:lnTo>
                <a:lnTo>
                  <a:pt x="1087038" y="669120"/>
                </a:lnTo>
                <a:lnTo>
                  <a:pt x="1088156" y="670229"/>
                </a:lnTo>
                <a:lnTo>
                  <a:pt x="1088826" y="671560"/>
                </a:lnTo>
                <a:lnTo>
                  <a:pt x="1089720" y="672890"/>
                </a:lnTo>
                <a:lnTo>
                  <a:pt x="1090166" y="674443"/>
                </a:lnTo>
                <a:lnTo>
                  <a:pt x="1090390" y="675552"/>
                </a:lnTo>
                <a:lnTo>
                  <a:pt x="1090613" y="677104"/>
                </a:lnTo>
                <a:lnTo>
                  <a:pt x="1090613" y="678657"/>
                </a:lnTo>
                <a:lnTo>
                  <a:pt x="1090613" y="679766"/>
                </a:lnTo>
                <a:lnTo>
                  <a:pt x="1090390" y="681318"/>
                </a:lnTo>
                <a:lnTo>
                  <a:pt x="1090166" y="682871"/>
                </a:lnTo>
                <a:lnTo>
                  <a:pt x="1089720" y="684201"/>
                </a:lnTo>
                <a:lnTo>
                  <a:pt x="1089049" y="685754"/>
                </a:lnTo>
                <a:lnTo>
                  <a:pt x="1088379" y="686863"/>
                </a:lnTo>
                <a:lnTo>
                  <a:pt x="1087262" y="687972"/>
                </a:lnTo>
                <a:lnTo>
                  <a:pt x="1086368" y="689081"/>
                </a:lnTo>
                <a:lnTo>
                  <a:pt x="1085251" y="690190"/>
                </a:lnTo>
                <a:lnTo>
                  <a:pt x="1084134" y="691077"/>
                </a:lnTo>
                <a:lnTo>
                  <a:pt x="1082793" y="691964"/>
                </a:lnTo>
                <a:lnTo>
                  <a:pt x="1081229" y="692408"/>
                </a:lnTo>
                <a:lnTo>
                  <a:pt x="1080112" y="692851"/>
                </a:lnTo>
                <a:lnTo>
                  <a:pt x="1078548" y="693516"/>
                </a:lnTo>
                <a:lnTo>
                  <a:pt x="1077207" y="693738"/>
                </a:lnTo>
                <a:lnTo>
                  <a:pt x="1075643" y="693738"/>
                </a:lnTo>
                <a:lnTo>
                  <a:pt x="1074303" y="693738"/>
                </a:lnTo>
                <a:lnTo>
                  <a:pt x="1072739" y="693516"/>
                </a:lnTo>
                <a:lnTo>
                  <a:pt x="1071398" y="693073"/>
                </a:lnTo>
                <a:lnTo>
                  <a:pt x="1069834" y="692629"/>
                </a:lnTo>
                <a:lnTo>
                  <a:pt x="1068717" y="692186"/>
                </a:lnTo>
                <a:lnTo>
                  <a:pt x="1067377" y="691520"/>
                </a:lnTo>
                <a:lnTo>
                  <a:pt x="1066036" y="690411"/>
                </a:lnTo>
                <a:lnTo>
                  <a:pt x="1065142" y="689303"/>
                </a:lnTo>
                <a:lnTo>
                  <a:pt x="1064025" y="688415"/>
                </a:lnTo>
                <a:lnTo>
                  <a:pt x="1063131" y="687085"/>
                </a:lnTo>
                <a:lnTo>
                  <a:pt x="1062238" y="685976"/>
                </a:lnTo>
                <a:lnTo>
                  <a:pt x="1061567" y="684423"/>
                </a:lnTo>
                <a:lnTo>
                  <a:pt x="1061121" y="683092"/>
                </a:lnTo>
                <a:lnTo>
                  <a:pt x="1060897" y="681540"/>
                </a:lnTo>
                <a:lnTo>
                  <a:pt x="1060450" y="680431"/>
                </a:lnTo>
                <a:lnTo>
                  <a:pt x="1060450" y="678879"/>
                </a:lnTo>
                <a:lnTo>
                  <a:pt x="1060450" y="677326"/>
                </a:lnTo>
                <a:lnTo>
                  <a:pt x="1060897" y="675774"/>
                </a:lnTo>
                <a:lnTo>
                  <a:pt x="1061121" y="674665"/>
                </a:lnTo>
                <a:lnTo>
                  <a:pt x="1061567" y="673112"/>
                </a:lnTo>
                <a:lnTo>
                  <a:pt x="1062014" y="671781"/>
                </a:lnTo>
                <a:lnTo>
                  <a:pt x="1062908" y="670672"/>
                </a:lnTo>
                <a:lnTo>
                  <a:pt x="1063578" y="669342"/>
                </a:lnTo>
                <a:lnTo>
                  <a:pt x="1064695" y="668233"/>
                </a:lnTo>
                <a:lnTo>
                  <a:pt x="1065813" y="667124"/>
                </a:lnTo>
                <a:lnTo>
                  <a:pt x="1067153" y="666237"/>
                </a:lnTo>
                <a:lnTo>
                  <a:pt x="1068270" y="665571"/>
                </a:lnTo>
                <a:lnTo>
                  <a:pt x="1069611" y="664906"/>
                </a:lnTo>
                <a:lnTo>
                  <a:pt x="1071175" y="664241"/>
                </a:lnTo>
                <a:lnTo>
                  <a:pt x="1072515" y="664019"/>
                </a:lnTo>
                <a:lnTo>
                  <a:pt x="1073856" y="663797"/>
                </a:lnTo>
                <a:close/>
                <a:moveTo>
                  <a:pt x="1730982" y="604837"/>
                </a:moveTo>
                <a:lnTo>
                  <a:pt x="1732616" y="604837"/>
                </a:lnTo>
                <a:lnTo>
                  <a:pt x="1734017" y="604837"/>
                </a:lnTo>
                <a:lnTo>
                  <a:pt x="1735651" y="604837"/>
                </a:lnTo>
                <a:lnTo>
                  <a:pt x="1737052" y="605072"/>
                </a:lnTo>
                <a:lnTo>
                  <a:pt x="1738686" y="605778"/>
                </a:lnTo>
                <a:lnTo>
                  <a:pt x="1740087" y="606248"/>
                </a:lnTo>
                <a:lnTo>
                  <a:pt x="1741488" y="606954"/>
                </a:lnTo>
                <a:lnTo>
                  <a:pt x="1742888" y="607895"/>
                </a:lnTo>
                <a:lnTo>
                  <a:pt x="1744056" y="608835"/>
                </a:lnTo>
                <a:lnTo>
                  <a:pt x="1745223" y="610011"/>
                </a:lnTo>
                <a:lnTo>
                  <a:pt x="1746157" y="610952"/>
                </a:lnTo>
                <a:lnTo>
                  <a:pt x="1747091" y="612363"/>
                </a:lnTo>
                <a:lnTo>
                  <a:pt x="1747791" y="613774"/>
                </a:lnTo>
                <a:lnTo>
                  <a:pt x="1748491" y="614950"/>
                </a:lnTo>
                <a:lnTo>
                  <a:pt x="1748958" y="616597"/>
                </a:lnTo>
                <a:lnTo>
                  <a:pt x="1749192" y="618008"/>
                </a:lnTo>
                <a:lnTo>
                  <a:pt x="1749425" y="619654"/>
                </a:lnTo>
                <a:lnTo>
                  <a:pt x="1749425" y="621065"/>
                </a:lnTo>
                <a:lnTo>
                  <a:pt x="1749425" y="622711"/>
                </a:lnTo>
                <a:lnTo>
                  <a:pt x="1749192" y="624358"/>
                </a:lnTo>
                <a:lnTo>
                  <a:pt x="1748725" y="625769"/>
                </a:lnTo>
                <a:lnTo>
                  <a:pt x="1748025" y="627180"/>
                </a:lnTo>
                <a:lnTo>
                  <a:pt x="1747324" y="628591"/>
                </a:lnTo>
                <a:lnTo>
                  <a:pt x="1746624" y="630002"/>
                </a:lnTo>
                <a:lnTo>
                  <a:pt x="1745456" y="631178"/>
                </a:lnTo>
                <a:lnTo>
                  <a:pt x="1744523" y="632354"/>
                </a:lnTo>
                <a:lnTo>
                  <a:pt x="1743122" y="633295"/>
                </a:lnTo>
                <a:lnTo>
                  <a:pt x="1741955" y="634235"/>
                </a:lnTo>
                <a:lnTo>
                  <a:pt x="1740554" y="634941"/>
                </a:lnTo>
                <a:lnTo>
                  <a:pt x="1739153" y="635411"/>
                </a:lnTo>
                <a:lnTo>
                  <a:pt x="1737752" y="636117"/>
                </a:lnTo>
                <a:lnTo>
                  <a:pt x="1736118" y="636352"/>
                </a:lnTo>
                <a:lnTo>
                  <a:pt x="1734718" y="636587"/>
                </a:lnTo>
                <a:lnTo>
                  <a:pt x="1733317" y="636587"/>
                </a:lnTo>
                <a:lnTo>
                  <a:pt x="1731683" y="636587"/>
                </a:lnTo>
                <a:lnTo>
                  <a:pt x="1730048" y="636352"/>
                </a:lnTo>
                <a:lnTo>
                  <a:pt x="1728648" y="635882"/>
                </a:lnTo>
                <a:lnTo>
                  <a:pt x="1727247" y="635176"/>
                </a:lnTo>
                <a:lnTo>
                  <a:pt x="1725613" y="634471"/>
                </a:lnTo>
                <a:lnTo>
                  <a:pt x="1724445" y="633765"/>
                </a:lnTo>
                <a:lnTo>
                  <a:pt x="1723045" y="632589"/>
                </a:lnTo>
                <a:lnTo>
                  <a:pt x="1721877" y="631413"/>
                </a:lnTo>
                <a:lnTo>
                  <a:pt x="1720944" y="630237"/>
                </a:lnTo>
                <a:lnTo>
                  <a:pt x="1720010" y="629061"/>
                </a:lnTo>
                <a:lnTo>
                  <a:pt x="1719309" y="627885"/>
                </a:lnTo>
                <a:lnTo>
                  <a:pt x="1718843" y="626239"/>
                </a:lnTo>
                <a:lnTo>
                  <a:pt x="1718376" y="624828"/>
                </a:lnTo>
                <a:lnTo>
                  <a:pt x="1717909" y="623182"/>
                </a:lnTo>
                <a:lnTo>
                  <a:pt x="1717909" y="622006"/>
                </a:lnTo>
                <a:lnTo>
                  <a:pt x="1717675" y="620359"/>
                </a:lnTo>
                <a:lnTo>
                  <a:pt x="1717909" y="618713"/>
                </a:lnTo>
                <a:lnTo>
                  <a:pt x="1718376" y="617067"/>
                </a:lnTo>
                <a:lnTo>
                  <a:pt x="1718609" y="615891"/>
                </a:lnTo>
                <a:lnTo>
                  <a:pt x="1719309" y="614245"/>
                </a:lnTo>
                <a:lnTo>
                  <a:pt x="1719776" y="612598"/>
                </a:lnTo>
                <a:lnTo>
                  <a:pt x="1720944" y="611187"/>
                </a:lnTo>
                <a:lnTo>
                  <a:pt x="1721644" y="610247"/>
                </a:lnTo>
                <a:lnTo>
                  <a:pt x="1723045" y="608835"/>
                </a:lnTo>
                <a:lnTo>
                  <a:pt x="1723979" y="608130"/>
                </a:lnTo>
                <a:lnTo>
                  <a:pt x="1725379" y="606954"/>
                </a:lnTo>
                <a:lnTo>
                  <a:pt x="1726780" y="606484"/>
                </a:lnTo>
                <a:lnTo>
                  <a:pt x="1727947" y="605778"/>
                </a:lnTo>
                <a:lnTo>
                  <a:pt x="1729581" y="605308"/>
                </a:lnTo>
                <a:close/>
                <a:moveTo>
                  <a:pt x="1035178" y="604837"/>
                </a:moveTo>
                <a:lnTo>
                  <a:pt x="1036731" y="605071"/>
                </a:lnTo>
                <a:lnTo>
                  <a:pt x="1038283" y="605071"/>
                </a:lnTo>
                <a:lnTo>
                  <a:pt x="1039614" y="605538"/>
                </a:lnTo>
                <a:lnTo>
                  <a:pt x="1041167" y="606005"/>
                </a:lnTo>
                <a:lnTo>
                  <a:pt x="1042276" y="606705"/>
                </a:lnTo>
                <a:lnTo>
                  <a:pt x="1043606" y="607172"/>
                </a:lnTo>
                <a:lnTo>
                  <a:pt x="1044715" y="608339"/>
                </a:lnTo>
                <a:lnTo>
                  <a:pt x="1045824" y="609039"/>
                </a:lnTo>
                <a:lnTo>
                  <a:pt x="1046933" y="610440"/>
                </a:lnTo>
                <a:lnTo>
                  <a:pt x="1047820" y="611374"/>
                </a:lnTo>
                <a:lnTo>
                  <a:pt x="1048929" y="612775"/>
                </a:lnTo>
                <a:lnTo>
                  <a:pt x="1049373" y="614409"/>
                </a:lnTo>
                <a:lnTo>
                  <a:pt x="1050038" y="615810"/>
                </a:lnTo>
                <a:lnTo>
                  <a:pt x="1050260" y="617210"/>
                </a:lnTo>
                <a:lnTo>
                  <a:pt x="1050703" y="618845"/>
                </a:lnTo>
                <a:lnTo>
                  <a:pt x="1050925" y="620479"/>
                </a:lnTo>
                <a:lnTo>
                  <a:pt x="1050703" y="621880"/>
                </a:lnTo>
                <a:lnTo>
                  <a:pt x="1050703" y="623280"/>
                </a:lnTo>
                <a:lnTo>
                  <a:pt x="1050260" y="624914"/>
                </a:lnTo>
                <a:lnTo>
                  <a:pt x="1049816" y="626315"/>
                </a:lnTo>
                <a:lnTo>
                  <a:pt x="1049373" y="627949"/>
                </a:lnTo>
                <a:lnTo>
                  <a:pt x="1048486" y="629117"/>
                </a:lnTo>
                <a:lnTo>
                  <a:pt x="1047820" y="630284"/>
                </a:lnTo>
                <a:lnTo>
                  <a:pt x="1046933" y="631451"/>
                </a:lnTo>
                <a:lnTo>
                  <a:pt x="1045824" y="632618"/>
                </a:lnTo>
                <a:lnTo>
                  <a:pt x="1044493" y="633786"/>
                </a:lnTo>
                <a:lnTo>
                  <a:pt x="1043384" y="634486"/>
                </a:lnTo>
                <a:lnTo>
                  <a:pt x="1041832" y="635187"/>
                </a:lnTo>
                <a:lnTo>
                  <a:pt x="1040501" y="635887"/>
                </a:lnTo>
                <a:lnTo>
                  <a:pt x="1038949" y="636354"/>
                </a:lnTo>
                <a:lnTo>
                  <a:pt x="1037618" y="636587"/>
                </a:lnTo>
                <a:lnTo>
                  <a:pt x="1036066" y="636587"/>
                </a:lnTo>
                <a:lnTo>
                  <a:pt x="1034735" y="636587"/>
                </a:lnTo>
                <a:lnTo>
                  <a:pt x="1033182" y="636354"/>
                </a:lnTo>
                <a:lnTo>
                  <a:pt x="1031852" y="636120"/>
                </a:lnTo>
                <a:lnTo>
                  <a:pt x="1030521" y="635420"/>
                </a:lnTo>
                <a:lnTo>
                  <a:pt x="1029190" y="634953"/>
                </a:lnTo>
                <a:lnTo>
                  <a:pt x="1027859" y="634253"/>
                </a:lnTo>
                <a:lnTo>
                  <a:pt x="1026750" y="633319"/>
                </a:lnTo>
                <a:lnTo>
                  <a:pt x="1025420" y="632385"/>
                </a:lnTo>
                <a:lnTo>
                  <a:pt x="1024533" y="631218"/>
                </a:lnTo>
                <a:lnTo>
                  <a:pt x="1023424" y="630050"/>
                </a:lnTo>
                <a:lnTo>
                  <a:pt x="1022758" y="628650"/>
                </a:lnTo>
                <a:lnTo>
                  <a:pt x="1021871" y="627249"/>
                </a:lnTo>
                <a:lnTo>
                  <a:pt x="1021428" y="625848"/>
                </a:lnTo>
                <a:lnTo>
                  <a:pt x="1020984" y="624214"/>
                </a:lnTo>
                <a:lnTo>
                  <a:pt x="1020762" y="622813"/>
                </a:lnTo>
                <a:lnTo>
                  <a:pt x="1020762" y="621179"/>
                </a:lnTo>
                <a:lnTo>
                  <a:pt x="1020762" y="619778"/>
                </a:lnTo>
                <a:lnTo>
                  <a:pt x="1020984" y="618144"/>
                </a:lnTo>
                <a:lnTo>
                  <a:pt x="1021206" y="616743"/>
                </a:lnTo>
                <a:lnTo>
                  <a:pt x="1021649" y="615109"/>
                </a:lnTo>
                <a:lnTo>
                  <a:pt x="1022315" y="613942"/>
                </a:lnTo>
                <a:lnTo>
                  <a:pt x="1022980" y="612541"/>
                </a:lnTo>
                <a:lnTo>
                  <a:pt x="1023645" y="611141"/>
                </a:lnTo>
                <a:lnTo>
                  <a:pt x="1024754" y="610207"/>
                </a:lnTo>
                <a:lnTo>
                  <a:pt x="1025642" y="609039"/>
                </a:lnTo>
                <a:lnTo>
                  <a:pt x="1026972" y="608106"/>
                </a:lnTo>
                <a:lnTo>
                  <a:pt x="1028303" y="606938"/>
                </a:lnTo>
                <a:lnTo>
                  <a:pt x="1029412" y="606471"/>
                </a:lnTo>
                <a:lnTo>
                  <a:pt x="1030964" y="605538"/>
                </a:lnTo>
                <a:lnTo>
                  <a:pt x="1032517" y="605304"/>
                </a:lnTo>
                <a:lnTo>
                  <a:pt x="1033848" y="605071"/>
                </a:lnTo>
                <a:close/>
                <a:moveTo>
                  <a:pt x="1762289" y="541337"/>
                </a:moveTo>
                <a:lnTo>
                  <a:pt x="1763620" y="541337"/>
                </a:lnTo>
                <a:lnTo>
                  <a:pt x="1765172" y="541337"/>
                </a:lnTo>
                <a:lnTo>
                  <a:pt x="1766725" y="541337"/>
                </a:lnTo>
                <a:lnTo>
                  <a:pt x="1768277" y="541784"/>
                </a:lnTo>
                <a:lnTo>
                  <a:pt x="1769830" y="542231"/>
                </a:lnTo>
                <a:lnTo>
                  <a:pt x="1770939" y="542901"/>
                </a:lnTo>
                <a:lnTo>
                  <a:pt x="1772269" y="543348"/>
                </a:lnTo>
                <a:lnTo>
                  <a:pt x="1773600" y="544465"/>
                </a:lnTo>
                <a:lnTo>
                  <a:pt x="1774709" y="545582"/>
                </a:lnTo>
                <a:lnTo>
                  <a:pt x="1775818" y="546476"/>
                </a:lnTo>
                <a:lnTo>
                  <a:pt x="1776483" y="547593"/>
                </a:lnTo>
                <a:lnTo>
                  <a:pt x="1777592" y="548710"/>
                </a:lnTo>
                <a:lnTo>
                  <a:pt x="1778036" y="550051"/>
                </a:lnTo>
                <a:lnTo>
                  <a:pt x="1778479" y="551392"/>
                </a:lnTo>
                <a:lnTo>
                  <a:pt x="1778923" y="552732"/>
                </a:lnTo>
                <a:lnTo>
                  <a:pt x="1779366" y="554296"/>
                </a:lnTo>
                <a:lnTo>
                  <a:pt x="1779588" y="555637"/>
                </a:lnTo>
                <a:lnTo>
                  <a:pt x="1779588" y="557201"/>
                </a:lnTo>
                <a:lnTo>
                  <a:pt x="1779366" y="558541"/>
                </a:lnTo>
                <a:lnTo>
                  <a:pt x="1778923" y="560105"/>
                </a:lnTo>
                <a:lnTo>
                  <a:pt x="1778479" y="561669"/>
                </a:lnTo>
                <a:lnTo>
                  <a:pt x="1778036" y="563010"/>
                </a:lnTo>
                <a:lnTo>
                  <a:pt x="1777370" y="564351"/>
                </a:lnTo>
                <a:lnTo>
                  <a:pt x="1776483" y="565691"/>
                </a:lnTo>
                <a:lnTo>
                  <a:pt x="1775596" y="566808"/>
                </a:lnTo>
                <a:lnTo>
                  <a:pt x="1774487" y="567702"/>
                </a:lnTo>
                <a:lnTo>
                  <a:pt x="1773156" y="568819"/>
                </a:lnTo>
                <a:lnTo>
                  <a:pt x="1772047" y="569489"/>
                </a:lnTo>
                <a:lnTo>
                  <a:pt x="1770717" y="570383"/>
                </a:lnTo>
                <a:lnTo>
                  <a:pt x="1769386" y="570830"/>
                </a:lnTo>
                <a:lnTo>
                  <a:pt x="1768277" y="571053"/>
                </a:lnTo>
                <a:lnTo>
                  <a:pt x="1766725" y="571500"/>
                </a:lnTo>
                <a:lnTo>
                  <a:pt x="1765172" y="571500"/>
                </a:lnTo>
                <a:lnTo>
                  <a:pt x="1763620" y="571500"/>
                </a:lnTo>
                <a:lnTo>
                  <a:pt x="1762289" y="571500"/>
                </a:lnTo>
                <a:lnTo>
                  <a:pt x="1760736" y="571053"/>
                </a:lnTo>
                <a:lnTo>
                  <a:pt x="1759406" y="570830"/>
                </a:lnTo>
                <a:lnTo>
                  <a:pt x="1757853" y="569936"/>
                </a:lnTo>
                <a:lnTo>
                  <a:pt x="1756744" y="569266"/>
                </a:lnTo>
                <a:lnTo>
                  <a:pt x="1755413" y="568596"/>
                </a:lnTo>
                <a:lnTo>
                  <a:pt x="1754083" y="567479"/>
                </a:lnTo>
                <a:lnTo>
                  <a:pt x="1753196" y="566585"/>
                </a:lnTo>
                <a:lnTo>
                  <a:pt x="1752530" y="565468"/>
                </a:lnTo>
                <a:lnTo>
                  <a:pt x="1751643" y="564127"/>
                </a:lnTo>
                <a:lnTo>
                  <a:pt x="1750978" y="563010"/>
                </a:lnTo>
                <a:lnTo>
                  <a:pt x="1750312" y="561446"/>
                </a:lnTo>
                <a:lnTo>
                  <a:pt x="1749869" y="560105"/>
                </a:lnTo>
                <a:lnTo>
                  <a:pt x="1749647" y="558541"/>
                </a:lnTo>
                <a:lnTo>
                  <a:pt x="1749425" y="557201"/>
                </a:lnTo>
                <a:lnTo>
                  <a:pt x="1749425" y="555860"/>
                </a:lnTo>
                <a:lnTo>
                  <a:pt x="1749647" y="554296"/>
                </a:lnTo>
                <a:lnTo>
                  <a:pt x="1749869" y="552732"/>
                </a:lnTo>
                <a:lnTo>
                  <a:pt x="1750312" y="551392"/>
                </a:lnTo>
                <a:lnTo>
                  <a:pt x="1750978" y="549828"/>
                </a:lnTo>
                <a:lnTo>
                  <a:pt x="1751643" y="548487"/>
                </a:lnTo>
                <a:lnTo>
                  <a:pt x="1752530" y="547146"/>
                </a:lnTo>
                <a:lnTo>
                  <a:pt x="1753417" y="546253"/>
                </a:lnTo>
                <a:lnTo>
                  <a:pt x="1754526" y="545136"/>
                </a:lnTo>
                <a:lnTo>
                  <a:pt x="1755635" y="544242"/>
                </a:lnTo>
                <a:lnTo>
                  <a:pt x="1756966" y="543348"/>
                </a:lnTo>
                <a:lnTo>
                  <a:pt x="1758297" y="542678"/>
                </a:lnTo>
                <a:lnTo>
                  <a:pt x="1759406" y="542231"/>
                </a:lnTo>
                <a:lnTo>
                  <a:pt x="1760958" y="541784"/>
                </a:lnTo>
                <a:close/>
                <a:moveTo>
                  <a:pt x="1005006" y="541337"/>
                </a:moveTo>
                <a:lnTo>
                  <a:pt x="1006357" y="541337"/>
                </a:lnTo>
                <a:lnTo>
                  <a:pt x="1007933" y="541572"/>
                </a:lnTo>
                <a:lnTo>
                  <a:pt x="1009508" y="541808"/>
                </a:lnTo>
                <a:lnTo>
                  <a:pt x="1010634" y="542278"/>
                </a:lnTo>
                <a:lnTo>
                  <a:pt x="1012210" y="542748"/>
                </a:lnTo>
                <a:lnTo>
                  <a:pt x="1013560" y="543689"/>
                </a:lnTo>
                <a:lnTo>
                  <a:pt x="1014686" y="544395"/>
                </a:lnTo>
                <a:lnTo>
                  <a:pt x="1015811" y="545335"/>
                </a:lnTo>
                <a:lnTo>
                  <a:pt x="1016712" y="546276"/>
                </a:lnTo>
                <a:lnTo>
                  <a:pt x="1017837" y="547687"/>
                </a:lnTo>
                <a:lnTo>
                  <a:pt x="1018512" y="548863"/>
                </a:lnTo>
                <a:lnTo>
                  <a:pt x="1019413" y="550274"/>
                </a:lnTo>
                <a:lnTo>
                  <a:pt x="1020088" y="551921"/>
                </a:lnTo>
                <a:lnTo>
                  <a:pt x="1020313" y="553567"/>
                </a:lnTo>
                <a:lnTo>
                  <a:pt x="1020763" y="554978"/>
                </a:lnTo>
                <a:lnTo>
                  <a:pt x="1020763" y="556389"/>
                </a:lnTo>
                <a:lnTo>
                  <a:pt x="1020763" y="558035"/>
                </a:lnTo>
                <a:lnTo>
                  <a:pt x="1020763" y="559682"/>
                </a:lnTo>
                <a:lnTo>
                  <a:pt x="1020313" y="561093"/>
                </a:lnTo>
                <a:lnTo>
                  <a:pt x="1020088" y="562504"/>
                </a:lnTo>
                <a:lnTo>
                  <a:pt x="1019638" y="564150"/>
                </a:lnTo>
                <a:lnTo>
                  <a:pt x="1018737" y="565561"/>
                </a:lnTo>
                <a:lnTo>
                  <a:pt x="1018062" y="566502"/>
                </a:lnTo>
                <a:lnTo>
                  <a:pt x="1017162" y="567913"/>
                </a:lnTo>
                <a:lnTo>
                  <a:pt x="1016036" y="568854"/>
                </a:lnTo>
                <a:lnTo>
                  <a:pt x="1014911" y="570030"/>
                </a:lnTo>
                <a:lnTo>
                  <a:pt x="1013785" y="570735"/>
                </a:lnTo>
                <a:lnTo>
                  <a:pt x="1012435" y="571676"/>
                </a:lnTo>
                <a:lnTo>
                  <a:pt x="1010859" y="572147"/>
                </a:lnTo>
                <a:lnTo>
                  <a:pt x="1009508" y="572617"/>
                </a:lnTo>
                <a:lnTo>
                  <a:pt x="1007933" y="572852"/>
                </a:lnTo>
                <a:lnTo>
                  <a:pt x="1006357" y="573087"/>
                </a:lnTo>
                <a:lnTo>
                  <a:pt x="1004781" y="573087"/>
                </a:lnTo>
                <a:lnTo>
                  <a:pt x="1003656" y="572852"/>
                </a:lnTo>
                <a:lnTo>
                  <a:pt x="1002080" y="572617"/>
                </a:lnTo>
                <a:lnTo>
                  <a:pt x="1000505" y="572382"/>
                </a:lnTo>
                <a:lnTo>
                  <a:pt x="999154" y="571676"/>
                </a:lnTo>
                <a:lnTo>
                  <a:pt x="998028" y="570971"/>
                </a:lnTo>
                <a:lnTo>
                  <a:pt x="996678" y="570265"/>
                </a:lnTo>
                <a:lnTo>
                  <a:pt x="995552" y="569089"/>
                </a:lnTo>
                <a:lnTo>
                  <a:pt x="994652" y="568148"/>
                </a:lnTo>
                <a:lnTo>
                  <a:pt x="993527" y="566737"/>
                </a:lnTo>
                <a:lnTo>
                  <a:pt x="992626" y="565797"/>
                </a:lnTo>
                <a:lnTo>
                  <a:pt x="992176" y="564150"/>
                </a:lnTo>
                <a:lnTo>
                  <a:pt x="991276" y="562739"/>
                </a:lnTo>
                <a:lnTo>
                  <a:pt x="990825" y="561093"/>
                </a:lnTo>
                <a:lnTo>
                  <a:pt x="990600" y="559682"/>
                </a:lnTo>
                <a:lnTo>
                  <a:pt x="990600" y="558035"/>
                </a:lnTo>
                <a:lnTo>
                  <a:pt x="990600" y="556389"/>
                </a:lnTo>
                <a:lnTo>
                  <a:pt x="990600" y="554743"/>
                </a:lnTo>
                <a:lnTo>
                  <a:pt x="990825" y="553567"/>
                </a:lnTo>
                <a:lnTo>
                  <a:pt x="991276" y="551921"/>
                </a:lnTo>
                <a:lnTo>
                  <a:pt x="991726" y="550509"/>
                </a:lnTo>
                <a:lnTo>
                  <a:pt x="992626" y="549334"/>
                </a:lnTo>
                <a:lnTo>
                  <a:pt x="993301" y="547922"/>
                </a:lnTo>
                <a:lnTo>
                  <a:pt x="994427" y="546747"/>
                </a:lnTo>
                <a:lnTo>
                  <a:pt x="995327" y="545571"/>
                </a:lnTo>
                <a:lnTo>
                  <a:pt x="996453" y="544630"/>
                </a:lnTo>
                <a:lnTo>
                  <a:pt x="997803" y="543689"/>
                </a:lnTo>
                <a:lnTo>
                  <a:pt x="998929" y="542748"/>
                </a:lnTo>
                <a:lnTo>
                  <a:pt x="1000505" y="542278"/>
                </a:lnTo>
                <a:lnTo>
                  <a:pt x="1002080" y="541808"/>
                </a:lnTo>
                <a:lnTo>
                  <a:pt x="1003656" y="541572"/>
                </a:lnTo>
                <a:close/>
                <a:moveTo>
                  <a:pt x="1781747" y="474662"/>
                </a:moveTo>
                <a:lnTo>
                  <a:pt x="1783299" y="474884"/>
                </a:lnTo>
                <a:lnTo>
                  <a:pt x="1784630" y="474884"/>
                </a:lnTo>
                <a:lnTo>
                  <a:pt x="1786183" y="475328"/>
                </a:lnTo>
                <a:lnTo>
                  <a:pt x="1787513" y="475771"/>
                </a:lnTo>
                <a:lnTo>
                  <a:pt x="1789066" y="476437"/>
                </a:lnTo>
                <a:lnTo>
                  <a:pt x="1790175" y="477102"/>
                </a:lnTo>
                <a:lnTo>
                  <a:pt x="1791506" y="477767"/>
                </a:lnTo>
                <a:lnTo>
                  <a:pt x="1792393" y="478876"/>
                </a:lnTo>
                <a:lnTo>
                  <a:pt x="1793502" y="479763"/>
                </a:lnTo>
                <a:lnTo>
                  <a:pt x="1794167" y="481094"/>
                </a:lnTo>
                <a:lnTo>
                  <a:pt x="1795054" y="482425"/>
                </a:lnTo>
                <a:lnTo>
                  <a:pt x="1795720" y="483534"/>
                </a:lnTo>
                <a:lnTo>
                  <a:pt x="1796163" y="484864"/>
                </a:lnTo>
                <a:lnTo>
                  <a:pt x="1796828" y="486417"/>
                </a:lnTo>
                <a:lnTo>
                  <a:pt x="1797050" y="487969"/>
                </a:lnTo>
                <a:lnTo>
                  <a:pt x="1797050" y="489300"/>
                </a:lnTo>
                <a:lnTo>
                  <a:pt x="1797050" y="490853"/>
                </a:lnTo>
                <a:lnTo>
                  <a:pt x="1796828" y="492405"/>
                </a:lnTo>
                <a:lnTo>
                  <a:pt x="1796607" y="493958"/>
                </a:lnTo>
                <a:lnTo>
                  <a:pt x="1795941" y="495067"/>
                </a:lnTo>
                <a:lnTo>
                  <a:pt x="1795276" y="496619"/>
                </a:lnTo>
                <a:lnTo>
                  <a:pt x="1794832" y="497950"/>
                </a:lnTo>
                <a:lnTo>
                  <a:pt x="1793723" y="498837"/>
                </a:lnTo>
                <a:lnTo>
                  <a:pt x="1792836" y="500168"/>
                </a:lnTo>
                <a:lnTo>
                  <a:pt x="1791727" y="501277"/>
                </a:lnTo>
                <a:lnTo>
                  <a:pt x="1790840" y="501942"/>
                </a:lnTo>
                <a:lnTo>
                  <a:pt x="1789509" y="502607"/>
                </a:lnTo>
                <a:lnTo>
                  <a:pt x="1788179" y="503495"/>
                </a:lnTo>
                <a:lnTo>
                  <a:pt x="1786626" y="503938"/>
                </a:lnTo>
                <a:lnTo>
                  <a:pt x="1785517" y="504382"/>
                </a:lnTo>
                <a:lnTo>
                  <a:pt x="1783965" y="504825"/>
                </a:lnTo>
                <a:lnTo>
                  <a:pt x="1782412" y="504825"/>
                </a:lnTo>
                <a:lnTo>
                  <a:pt x="1780860" y="504825"/>
                </a:lnTo>
                <a:lnTo>
                  <a:pt x="1779529" y="504382"/>
                </a:lnTo>
                <a:lnTo>
                  <a:pt x="1777977" y="504160"/>
                </a:lnTo>
                <a:lnTo>
                  <a:pt x="1776424" y="503716"/>
                </a:lnTo>
                <a:lnTo>
                  <a:pt x="1775093" y="503051"/>
                </a:lnTo>
                <a:lnTo>
                  <a:pt x="1773984" y="502164"/>
                </a:lnTo>
                <a:lnTo>
                  <a:pt x="1772654" y="501498"/>
                </a:lnTo>
                <a:lnTo>
                  <a:pt x="1771767" y="500390"/>
                </a:lnTo>
                <a:lnTo>
                  <a:pt x="1770658" y="499502"/>
                </a:lnTo>
                <a:lnTo>
                  <a:pt x="1769549" y="498393"/>
                </a:lnTo>
                <a:lnTo>
                  <a:pt x="1768883" y="497284"/>
                </a:lnTo>
                <a:lnTo>
                  <a:pt x="1768440" y="495954"/>
                </a:lnTo>
                <a:lnTo>
                  <a:pt x="1767996" y="494401"/>
                </a:lnTo>
                <a:lnTo>
                  <a:pt x="1767331" y="493071"/>
                </a:lnTo>
                <a:lnTo>
                  <a:pt x="1767109" y="491740"/>
                </a:lnTo>
                <a:lnTo>
                  <a:pt x="1766887" y="490187"/>
                </a:lnTo>
                <a:lnTo>
                  <a:pt x="1767109" y="488635"/>
                </a:lnTo>
                <a:lnTo>
                  <a:pt x="1767109" y="487082"/>
                </a:lnTo>
                <a:lnTo>
                  <a:pt x="1767553" y="485530"/>
                </a:lnTo>
                <a:lnTo>
                  <a:pt x="1768218" y="484199"/>
                </a:lnTo>
                <a:lnTo>
                  <a:pt x="1768662" y="482868"/>
                </a:lnTo>
                <a:lnTo>
                  <a:pt x="1769327" y="481538"/>
                </a:lnTo>
                <a:lnTo>
                  <a:pt x="1770214" y="480429"/>
                </a:lnTo>
                <a:lnTo>
                  <a:pt x="1771101" y="479320"/>
                </a:lnTo>
                <a:lnTo>
                  <a:pt x="1772210" y="478433"/>
                </a:lnTo>
                <a:lnTo>
                  <a:pt x="1773319" y="477324"/>
                </a:lnTo>
                <a:lnTo>
                  <a:pt x="1774650" y="476658"/>
                </a:lnTo>
                <a:lnTo>
                  <a:pt x="1775981" y="475993"/>
                </a:lnTo>
                <a:lnTo>
                  <a:pt x="1777089" y="475328"/>
                </a:lnTo>
                <a:lnTo>
                  <a:pt x="1778642" y="475106"/>
                </a:lnTo>
                <a:lnTo>
                  <a:pt x="1780194" y="474884"/>
                </a:lnTo>
                <a:close/>
                <a:moveTo>
                  <a:pt x="987659" y="474662"/>
                </a:moveTo>
                <a:lnTo>
                  <a:pt x="989293" y="474886"/>
                </a:lnTo>
                <a:lnTo>
                  <a:pt x="990927" y="475109"/>
                </a:lnTo>
                <a:lnTo>
                  <a:pt x="992561" y="475333"/>
                </a:lnTo>
                <a:lnTo>
                  <a:pt x="993729" y="476003"/>
                </a:lnTo>
                <a:lnTo>
                  <a:pt x="995129" y="476673"/>
                </a:lnTo>
                <a:lnTo>
                  <a:pt x="996530" y="477343"/>
                </a:lnTo>
                <a:lnTo>
                  <a:pt x="997697" y="478237"/>
                </a:lnTo>
                <a:lnTo>
                  <a:pt x="998865" y="479354"/>
                </a:lnTo>
                <a:lnTo>
                  <a:pt x="999798" y="480471"/>
                </a:lnTo>
                <a:lnTo>
                  <a:pt x="1000732" y="481589"/>
                </a:lnTo>
                <a:lnTo>
                  <a:pt x="1001433" y="482929"/>
                </a:lnTo>
                <a:lnTo>
                  <a:pt x="1001900" y="484270"/>
                </a:lnTo>
                <a:lnTo>
                  <a:pt x="1002600" y="485610"/>
                </a:lnTo>
                <a:lnTo>
                  <a:pt x="1003067" y="487174"/>
                </a:lnTo>
                <a:lnTo>
                  <a:pt x="1003067" y="488738"/>
                </a:lnTo>
                <a:lnTo>
                  <a:pt x="1003300" y="490302"/>
                </a:lnTo>
                <a:lnTo>
                  <a:pt x="1003067" y="491866"/>
                </a:lnTo>
                <a:lnTo>
                  <a:pt x="1002833" y="493207"/>
                </a:lnTo>
                <a:lnTo>
                  <a:pt x="1002600" y="494547"/>
                </a:lnTo>
                <a:lnTo>
                  <a:pt x="1001666" y="496111"/>
                </a:lnTo>
                <a:lnTo>
                  <a:pt x="1001199" y="497229"/>
                </a:lnTo>
                <a:lnTo>
                  <a:pt x="1000499" y="498569"/>
                </a:lnTo>
                <a:lnTo>
                  <a:pt x="999331" y="499686"/>
                </a:lnTo>
                <a:lnTo>
                  <a:pt x="998398" y="500580"/>
                </a:lnTo>
                <a:lnTo>
                  <a:pt x="997230" y="501697"/>
                </a:lnTo>
                <a:lnTo>
                  <a:pt x="995830" y="502368"/>
                </a:lnTo>
                <a:lnTo>
                  <a:pt x="994662" y="503038"/>
                </a:lnTo>
                <a:lnTo>
                  <a:pt x="993262" y="503932"/>
                </a:lnTo>
                <a:lnTo>
                  <a:pt x="991627" y="504378"/>
                </a:lnTo>
                <a:lnTo>
                  <a:pt x="989993" y="504602"/>
                </a:lnTo>
                <a:lnTo>
                  <a:pt x="988593" y="504825"/>
                </a:lnTo>
                <a:lnTo>
                  <a:pt x="986958" y="504825"/>
                </a:lnTo>
                <a:lnTo>
                  <a:pt x="985324" y="504825"/>
                </a:lnTo>
                <a:lnTo>
                  <a:pt x="983690" y="504602"/>
                </a:lnTo>
                <a:lnTo>
                  <a:pt x="982523" y="504155"/>
                </a:lnTo>
                <a:lnTo>
                  <a:pt x="980888" y="503708"/>
                </a:lnTo>
                <a:lnTo>
                  <a:pt x="979488" y="502814"/>
                </a:lnTo>
                <a:lnTo>
                  <a:pt x="978087" y="502144"/>
                </a:lnTo>
                <a:lnTo>
                  <a:pt x="977153" y="501474"/>
                </a:lnTo>
                <a:lnTo>
                  <a:pt x="975986" y="500357"/>
                </a:lnTo>
                <a:lnTo>
                  <a:pt x="975052" y="499016"/>
                </a:lnTo>
                <a:lnTo>
                  <a:pt x="974352" y="498122"/>
                </a:lnTo>
                <a:lnTo>
                  <a:pt x="973418" y="496782"/>
                </a:lnTo>
                <a:lnTo>
                  <a:pt x="972718" y="495218"/>
                </a:lnTo>
                <a:lnTo>
                  <a:pt x="972017" y="494101"/>
                </a:lnTo>
                <a:lnTo>
                  <a:pt x="971784" y="492537"/>
                </a:lnTo>
                <a:lnTo>
                  <a:pt x="971550" y="490973"/>
                </a:lnTo>
                <a:lnTo>
                  <a:pt x="971550" y="489409"/>
                </a:lnTo>
                <a:lnTo>
                  <a:pt x="971550" y="488068"/>
                </a:lnTo>
                <a:lnTo>
                  <a:pt x="971784" y="486504"/>
                </a:lnTo>
                <a:lnTo>
                  <a:pt x="972484" y="484940"/>
                </a:lnTo>
                <a:lnTo>
                  <a:pt x="972951" y="483599"/>
                </a:lnTo>
                <a:lnTo>
                  <a:pt x="973651" y="482482"/>
                </a:lnTo>
                <a:lnTo>
                  <a:pt x="974585" y="481142"/>
                </a:lnTo>
                <a:lnTo>
                  <a:pt x="975286" y="479801"/>
                </a:lnTo>
                <a:lnTo>
                  <a:pt x="976453" y="478907"/>
                </a:lnTo>
                <a:lnTo>
                  <a:pt x="977620" y="477790"/>
                </a:lnTo>
                <a:lnTo>
                  <a:pt x="978787" y="477120"/>
                </a:lnTo>
                <a:lnTo>
                  <a:pt x="979955" y="476226"/>
                </a:lnTo>
                <a:lnTo>
                  <a:pt x="981589" y="475779"/>
                </a:lnTo>
                <a:lnTo>
                  <a:pt x="982990" y="475333"/>
                </a:lnTo>
                <a:lnTo>
                  <a:pt x="984624" y="474886"/>
                </a:lnTo>
                <a:lnTo>
                  <a:pt x="986025" y="474886"/>
                </a:lnTo>
                <a:close/>
                <a:moveTo>
                  <a:pt x="1786766" y="403225"/>
                </a:moveTo>
                <a:lnTo>
                  <a:pt x="1788319" y="403225"/>
                </a:lnTo>
                <a:lnTo>
                  <a:pt x="1789871" y="403225"/>
                </a:lnTo>
                <a:lnTo>
                  <a:pt x="1791424" y="403696"/>
                </a:lnTo>
                <a:lnTo>
                  <a:pt x="1792754" y="403931"/>
                </a:lnTo>
                <a:lnTo>
                  <a:pt x="1794085" y="404401"/>
                </a:lnTo>
                <a:lnTo>
                  <a:pt x="1795638" y="405107"/>
                </a:lnTo>
                <a:lnTo>
                  <a:pt x="1796968" y="406047"/>
                </a:lnTo>
                <a:lnTo>
                  <a:pt x="1797856" y="406753"/>
                </a:lnTo>
                <a:lnTo>
                  <a:pt x="1798965" y="407929"/>
                </a:lnTo>
                <a:lnTo>
                  <a:pt x="1799852" y="409105"/>
                </a:lnTo>
                <a:lnTo>
                  <a:pt x="1800961" y="410281"/>
                </a:lnTo>
                <a:lnTo>
                  <a:pt x="1801626" y="411457"/>
                </a:lnTo>
                <a:lnTo>
                  <a:pt x="1802070" y="412868"/>
                </a:lnTo>
                <a:lnTo>
                  <a:pt x="1802735" y="414514"/>
                </a:lnTo>
                <a:lnTo>
                  <a:pt x="1803178" y="416160"/>
                </a:lnTo>
                <a:lnTo>
                  <a:pt x="1803400" y="417336"/>
                </a:lnTo>
                <a:lnTo>
                  <a:pt x="1803400" y="419218"/>
                </a:lnTo>
                <a:lnTo>
                  <a:pt x="1803400" y="420864"/>
                </a:lnTo>
                <a:lnTo>
                  <a:pt x="1803178" y="422510"/>
                </a:lnTo>
                <a:lnTo>
                  <a:pt x="1802735" y="423922"/>
                </a:lnTo>
                <a:lnTo>
                  <a:pt x="1802070" y="425333"/>
                </a:lnTo>
                <a:lnTo>
                  <a:pt x="1801626" y="426744"/>
                </a:lnTo>
                <a:lnTo>
                  <a:pt x="1800961" y="428155"/>
                </a:lnTo>
                <a:lnTo>
                  <a:pt x="1799852" y="429331"/>
                </a:lnTo>
                <a:lnTo>
                  <a:pt x="1798965" y="430507"/>
                </a:lnTo>
                <a:lnTo>
                  <a:pt x="1797856" y="431447"/>
                </a:lnTo>
                <a:lnTo>
                  <a:pt x="1796968" y="432388"/>
                </a:lnTo>
                <a:lnTo>
                  <a:pt x="1795638" y="433094"/>
                </a:lnTo>
                <a:lnTo>
                  <a:pt x="1794085" y="434035"/>
                </a:lnTo>
                <a:lnTo>
                  <a:pt x="1792754" y="434505"/>
                </a:lnTo>
                <a:lnTo>
                  <a:pt x="1791424" y="434740"/>
                </a:lnTo>
                <a:lnTo>
                  <a:pt x="1789871" y="434975"/>
                </a:lnTo>
                <a:lnTo>
                  <a:pt x="1788319" y="434975"/>
                </a:lnTo>
                <a:lnTo>
                  <a:pt x="1786766" y="434975"/>
                </a:lnTo>
                <a:lnTo>
                  <a:pt x="1785436" y="434740"/>
                </a:lnTo>
                <a:lnTo>
                  <a:pt x="1783883" y="434505"/>
                </a:lnTo>
                <a:lnTo>
                  <a:pt x="1782552" y="434035"/>
                </a:lnTo>
                <a:lnTo>
                  <a:pt x="1781222" y="433094"/>
                </a:lnTo>
                <a:lnTo>
                  <a:pt x="1780113" y="432388"/>
                </a:lnTo>
                <a:lnTo>
                  <a:pt x="1778782" y="431447"/>
                </a:lnTo>
                <a:lnTo>
                  <a:pt x="1777895" y="430507"/>
                </a:lnTo>
                <a:lnTo>
                  <a:pt x="1776786" y="429331"/>
                </a:lnTo>
                <a:lnTo>
                  <a:pt x="1776120" y="428155"/>
                </a:lnTo>
                <a:lnTo>
                  <a:pt x="1775233" y="426744"/>
                </a:lnTo>
                <a:lnTo>
                  <a:pt x="1774568" y="425333"/>
                </a:lnTo>
                <a:lnTo>
                  <a:pt x="1774124" y="423922"/>
                </a:lnTo>
                <a:lnTo>
                  <a:pt x="1773681" y="422510"/>
                </a:lnTo>
                <a:lnTo>
                  <a:pt x="1773459" y="420864"/>
                </a:lnTo>
                <a:lnTo>
                  <a:pt x="1773237" y="419218"/>
                </a:lnTo>
                <a:lnTo>
                  <a:pt x="1773459" y="417336"/>
                </a:lnTo>
                <a:lnTo>
                  <a:pt x="1773681" y="416160"/>
                </a:lnTo>
                <a:lnTo>
                  <a:pt x="1774124" y="414514"/>
                </a:lnTo>
                <a:lnTo>
                  <a:pt x="1774568" y="412868"/>
                </a:lnTo>
                <a:lnTo>
                  <a:pt x="1775233" y="411457"/>
                </a:lnTo>
                <a:lnTo>
                  <a:pt x="1776120" y="410281"/>
                </a:lnTo>
                <a:lnTo>
                  <a:pt x="1776786" y="409105"/>
                </a:lnTo>
                <a:lnTo>
                  <a:pt x="1777895" y="407929"/>
                </a:lnTo>
                <a:lnTo>
                  <a:pt x="1778782" y="406753"/>
                </a:lnTo>
                <a:lnTo>
                  <a:pt x="1780113" y="406047"/>
                </a:lnTo>
                <a:lnTo>
                  <a:pt x="1781222" y="405107"/>
                </a:lnTo>
                <a:lnTo>
                  <a:pt x="1782552" y="404401"/>
                </a:lnTo>
                <a:lnTo>
                  <a:pt x="1783883" y="403931"/>
                </a:lnTo>
                <a:lnTo>
                  <a:pt x="1785436" y="403696"/>
                </a:lnTo>
                <a:close/>
                <a:moveTo>
                  <a:pt x="979441" y="403225"/>
                </a:moveTo>
                <a:lnTo>
                  <a:pt x="981075" y="403225"/>
                </a:lnTo>
                <a:lnTo>
                  <a:pt x="982709" y="403225"/>
                </a:lnTo>
                <a:lnTo>
                  <a:pt x="984110" y="403696"/>
                </a:lnTo>
                <a:lnTo>
                  <a:pt x="985744" y="403931"/>
                </a:lnTo>
                <a:lnTo>
                  <a:pt x="987145" y="404401"/>
                </a:lnTo>
                <a:lnTo>
                  <a:pt x="988312" y="405107"/>
                </a:lnTo>
                <a:lnTo>
                  <a:pt x="989713" y="406047"/>
                </a:lnTo>
                <a:lnTo>
                  <a:pt x="991114" y="406753"/>
                </a:lnTo>
                <a:lnTo>
                  <a:pt x="992048" y="407929"/>
                </a:lnTo>
                <a:lnTo>
                  <a:pt x="993215" y="409105"/>
                </a:lnTo>
                <a:lnTo>
                  <a:pt x="993915" y="410281"/>
                </a:lnTo>
                <a:lnTo>
                  <a:pt x="994849" y="411457"/>
                </a:lnTo>
                <a:lnTo>
                  <a:pt x="995550" y="412868"/>
                </a:lnTo>
                <a:lnTo>
                  <a:pt x="996016" y="414514"/>
                </a:lnTo>
                <a:lnTo>
                  <a:pt x="996250" y="416160"/>
                </a:lnTo>
                <a:lnTo>
                  <a:pt x="996717" y="417336"/>
                </a:lnTo>
                <a:lnTo>
                  <a:pt x="996950" y="419218"/>
                </a:lnTo>
                <a:lnTo>
                  <a:pt x="996717" y="420864"/>
                </a:lnTo>
                <a:lnTo>
                  <a:pt x="996250" y="422510"/>
                </a:lnTo>
                <a:lnTo>
                  <a:pt x="996016" y="423922"/>
                </a:lnTo>
                <a:lnTo>
                  <a:pt x="995550" y="425333"/>
                </a:lnTo>
                <a:lnTo>
                  <a:pt x="994849" y="426744"/>
                </a:lnTo>
                <a:lnTo>
                  <a:pt x="993915" y="428155"/>
                </a:lnTo>
                <a:lnTo>
                  <a:pt x="993215" y="429331"/>
                </a:lnTo>
                <a:lnTo>
                  <a:pt x="992048" y="430507"/>
                </a:lnTo>
                <a:lnTo>
                  <a:pt x="991114" y="431447"/>
                </a:lnTo>
                <a:lnTo>
                  <a:pt x="989713" y="432388"/>
                </a:lnTo>
                <a:lnTo>
                  <a:pt x="988312" y="433094"/>
                </a:lnTo>
                <a:lnTo>
                  <a:pt x="987145" y="434035"/>
                </a:lnTo>
                <a:lnTo>
                  <a:pt x="985744" y="434505"/>
                </a:lnTo>
                <a:lnTo>
                  <a:pt x="984110" y="434740"/>
                </a:lnTo>
                <a:lnTo>
                  <a:pt x="982709" y="434975"/>
                </a:lnTo>
                <a:lnTo>
                  <a:pt x="981075" y="434975"/>
                </a:lnTo>
                <a:lnTo>
                  <a:pt x="979441" y="434975"/>
                </a:lnTo>
                <a:lnTo>
                  <a:pt x="977807" y="434740"/>
                </a:lnTo>
                <a:lnTo>
                  <a:pt x="976173" y="434505"/>
                </a:lnTo>
                <a:lnTo>
                  <a:pt x="974772" y="434035"/>
                </a:lnTo>
                <a:lnTo>
                  <a:pt x="973371" y="433094"/>
                </a:lnTo>
                <a:lnTo>
                  <a:pt x="971970" y="432388"/>
                </a:lnTo>
                <a:lnTo>
                  <a:pt x="971037" y="431447"/>
                </a:lnTo>
                <a:lnTo>
                  <a:pt x="969636" y="430507"/>
                </a:lnTo>
                <a:lnTo>
                  <a:pt x="968936" y="429331"/>
                </a:lnTo>
                <a:lnTo>
                  <a:pt x="967768" y="428155"/>
                </a:lnTo>
                <a:lnTo>
                  <a:pt x="967068" y="426744"/>
                </a:lnTo>
                <a:lnTo>
                  <a:pt x="966601" y="425333"/>
                </a:lnTo>
                <a:lnTo>
                  <a:pt x="965901" y="423922"/>
                </a:lnTo>
                <a:lnTo>
                  <a:pt x="965434" y="422510"/>
                </a:lnTo>
                <a:lnTo>
                  <a:pt x="965200" y="420864"/>
                </a:lnTo>
                <a:lnTo>
                  <a:pt x="965200" y="419218"/>
                </a:lnTo>
                <a:lnTo>
                  <a:pt x="965200" y="417336"/>
                </a:lnTo>
                <a:lnTo>
                  <a:pt x="965434" y="416160"/>
                </a:lnTo>
                <a:lnTo>
                  <a:pt x="965901" y="414514"/>
                </a:lnTo>
                <a:lnTo>
                  <a:pt x="966601" y="412868"/>
                </a:lnTo>
                <a:lnTo>
                  <a:pt x="967068" y="411457"/>
                </a:lnTo>
                <a:lnTo>
                  <a:pt x="967768" y="410281"/>
                </a:lnTo>
                <a:lnTo>
                  <a:pt x="968936" y="409105"/>
                </a:lnTo>
                <a:lnTo>
                  <a:pt x="969636" y="407929"/>
                </a:lnTo>
                <a:lnTo>
                  <a:pt x="971037" y="406753"/>
                </a:lnTo>
                <a:lnTo>
                  <a:pt x="971970" y="406047"/>
                </a:lnTo>
                <a:lnTo>
                  <a:pt x="973371" y="405107"/>
                </a:lnTo>
                <a:lnTo>
                  <a:pt x="974772" y="404401"/>
                </a:lnTo>
                <a:lnTo>
                  <a:pt x="976173" y="403931"/>
                </a:lnTo>
                <a:lnTo>
                  <a:pt x="977807" y="403696"/>
                </a:lnTo>
                <a:close/>
                <a:moveTo>
                  <a:pt x="900818" y="403225"/>
                </a:moveTo>
                <a:lnTo>
                  <a:pt x="902382" y="403225"/>
                </a:lnTo>
                <a:lnTo>
                  <a:pt x="904169" y="403225"/>
                </a:lnTo>
                <a:lnTo>
                  <a:pt x="905510" y="403696"/>
                </a:lnTo>
                <a:lnTo>
                  <a:pt x="906851" y="403931"/>
                </a:lnTo>
                <a:lnTo>
                  <a:pt x="908415" y="404401"/>
                </a:lnTo>
                <a:lnTo>
                  <a:pt x="909755" y="405107"/>
                </a:lnTo>
                <a:lnTo>
                  <a:pt x="911096" y="406047"/>
                </a:lnTo>
                <a:lnTo>
                  <a:pt x="911990" y="406753"/>
                </a:lnTo>
                <a:lnTo>
                  <a:pt x="913330" y="407929"/>
                </a:lnTo>
                <a:lnTo>
                  <a:pt x="914224" y="409105"/>
                </a:lnTo>
                <a:lnTo>
                  <a:pt x="915118" y="410281"/>
                </a:lnTo>
                <a:lnTo>
                  <a:pt x="915788" y="411457"/>
                </a:lnTo>
                <a:lnTo>
                  <a:pt x="916458" y="412868"/>
                </a:lnTo>
                <a:lnTo>
                  <a:pt x="917128" y="414514"/>
                </a:lnTo>
                <a:lnTo>
                  <a:pt x="917352" y="416160"/>
                </a:lnTo>
                <a:lnTo>
                  <a:pt x="917575" y="417336"/>
                </a:lnTo>
                <a:lnTo>
                  <a:pt x="917575" y="419218"/>
                </a:lnTo>
                <a:lnTo>
                  <a:pt x="917575" y="420864"/>
                </a:lnTo>
                <a:lnTo>
                  <a:pt x="917352" y="422510"/>
                </a:lnTo>
                <a:lnTo>
                  <a:pt x="917128" y="423922"/>
                </a:lnTo>
                <a:lnTo>
                  <a:pt x="916458" y="425333"/>
                </a:lnTo>
                <a:lnTo>
                  <a:pt x="915788" y="426744"/>
                </a:lnTo>
                <a:lnTo>
                  <a:pt x="915118" y="428155"/>
                </a:lnTo>
                <a:lnTo>
                  <a:pt x="914224" y="429331"/>
                </a:lnTo>
                <a:lnTo>
                  <a:pt x="913330" y="430507"/>
                </a:lnTo>
                <a:lnTo>
                  <a:pt x="911990" y="431447"/>
                </a:lnTo>
                <a:lnTo>
                  <a:pt x="911096" y="432388"/>
                </a:lnTo>
                <a:lnTo>
                  <a:pt x="909755" y="433094"/>
                </a:lnTo>
                <a:lnTo>
                  <a:pt x="908415" y="434035"/>
                </a:lnTo>
                <a:lnTo>
                  <a:pt x="906851" y="434505"/>
                </a:lnTo>
                <a:lnTo>
                  <a:pt x="905510" y="434740"/>
                </a:lnTo>
                <a:lnTo>
                  <a:pt x="904169" y="434975"/>
                </a:lnTo>
                <a:lnTo>
                  <a:pt x="902382" y="434975"/>
                </a:lnTo>
                <a:lnTo>
                  <a:pt x="900818" y="434975"/>
                </a:lnTo>
                <a:lnTo>
                  <a:pt x="899254" y="434740"/>
                </a:lnTo>
                <a:lnTo>
                  <a:pt x="898137" y="434505"/>
                </a:lnTo>
                <a:lnTo>
                  <a:pt x="896573" y="434035"/>
                </a:lnTo>
                <a:lnTo>
                  <a:pt x="895232" y="433094"/>
                </a:lnTo>
                <a:lnTo>
                  <a:pt x="894115" y="432388"/>
                </a:lnTo>
                <a:lnTo>
                  <a:pt x="892775" y="431447"/>
                </a:lnTo>
                <a:lnTo>
                  <a:pt x="891881" y="430507"/>
                </a:lnTo>
                <a:lnTo>
                  <a:pt x="890764" y="429331"/>
                </a:lnTo>
                <a:lnTo>
                  <a:pt x="890093" y="428155"/>
                </a:lnTo>
                <a:lnTo>
                  <a:pt x="889200" y="426744"/>
                </a:lnTo>
                <a:lnTo>
                  <a:pt x="888529" y="425333"/>
                </a:lnTo>
                <a:lnTo>
                  <a:pt x="888083" y="423922"/>
                </a:lnTo>
                <a:lnTo>
                  <a:pt x="887636" y="422510"/>
                </a:lnTo>
                <a:lnTo>
                  <a:pt x="887412" y="420864"/>
                </a:lnTo>
                <a:lnTo>
                  <a:pt x="887412" y="419218"/>
                </a:lnTo>
                <a:lnTo>
                  <a:pt x="887412" y="417336"/>
                </a:lnTo>
                <a:lnTo>
                  <a:pt x="887636" y="416160"/>
                </a:lnTo>
                <a:lnTo>
                  <a:pt x="888083" y="414514"/>
                </a:lnTo>
                <a:lnTo>
                  <a:pt x="888529" y="412868"/>
                </a:lnTo>
                <a:lnTo>
                  <a:pt x="889200" y="411457"/>
                </a:lnTo>
                <a:lnTo>
                  <a:pt x="890093" y="410281"/>
                </a:lnTo>
                <a:lnTo>
                  <a:pt x="890764" y="409105"/>
                </a:lnTo>
                <a:lnTo>
                  <a:pt x="891881" y="407929"/>
                </a:lnTo>
                <a:lnTo>
                  <a:pt x="892775" y="406753"/>
                </a:lnTo>
                <a:lnTo>
                  <a:pt x="894115" y="406047"/>
                </a:lnTo>
                <a:lnTo>
                  <a:pt x="895232" y="405107"/>
                </a:lnTo>
                <a:lnTo>
                  <a:pt x="896573" y="404401"/>
                </a:lnTo>
                <a:lnTo>
                  <a:pt x="898137" y="403931"/>
                </a:lnTo>
                <a:lnTo>
                  <a:pt x="899254" y="403696"/>
                </a:lnTo>
                <a:close/>
                <a:moveTo>
                  <a:pt x="819103" y="403225"/>
                </a:moveTo>
                <a:lnTo>
                  <a:pt x="820737" y="403225"/>
                </a:lnTo>
                <a:lnTo>
                  <a:pt x="822371" y="403225"/>
                </a:lnTo>
                <a:lnTo>
                  <a:pt x="824005" y="403696"/>
                </a:lnTo>
                <a:lnTo>
                  <a:pt x="825639" y="403931"/>
                </a:lnTo>
                <a:lnTo>
                  <a:pt x="826807" y="404401"/>
                </a:lnTo>
                <a:lnTo>
                  <a:pt x="828207" y="405107"/>
                </a:lnTo>
                <a:lnTo>
                  <a:pt x="829608" y="406047"/>
                </a:lnTo>
                <a:lnTo>
                  <a:pt x="830775" y="406753"/>
                </a:lnTo>
                <a:lnTo>
                  <a:pt x="831943" y="407929"/>
                </a:lnTo>
                <a:lnTo>
                  <a:pt x="832876" y="409105"/>
                </a:lnTo>
                <a:lnTo>
                  <a:pt x="833810" y="410281"/>
                </a:lnTo>
                <a:lnTo>
                  <a:pt x="834511" y="411457"/>
                </a:lnTo>
                <a:lnTo>
                  <a:pt x="835444" y="412868"/>
                </a:lnTo>
                <a:lnTo>
                  <a:pt x="835911" y="414514"/>
                </a:lnTo>
                <a:lnTo>
                  <a:pt x="836145" y="416160"/>
                </a:lnTo>
                <a:lnTo>
                  <a:pt x="836378" y="417336"/>
                </a:lnTo>
                <a:lnTo>
                  <a:pt x="836612" y="419218"/>
                </a:lnTo>
                <a:lnTo>
                  <a:pt x="836378" y="420864"/>
                </a:lnTo>
                <a:lnTo>
                  <a:pt x="836145" y="422510"/>
                </a:lnTo>
                <a:lnTo>
                  <a:pt x="835911" y="423922"/>
                </a:lnTo>
                <a:lnTo>
                  <a:pt x="835444" y="425333"/>
                </a:lnTo>
                <a:lnTo>
                  <a:pt x="834511" y="426744"/>
                </a:lnTo>
                <a:lnTo>
                  <a:pt x="833810" y="428155"/>
                </a:lnTo>
                <a:lnTo>
                  <a:pt x="832876" y="429331"/>
                </a:lnTo>
                <a:lnTo>
                  <a:pt x="831943" y="430507"/>
                </a:lnTo>
                <a:lnTo>
                  <a:pt x="830775" y="431447"/>
                </a:lnTo>
                <a:lnTo>
                  <a:pt x="829608" y="432388"/>
                </a:lnTo>
                <a:lnTo>
                  <a:pt x="828207" y="433094"/>
                </a:lnTo>
                <a:lnTo>
                  <a:pt x="826807" y="434035"/>
                </a:lnTo>
                <a:lnTo>
                  <a:pt x="825639" y="434505"/>
                </a:lnTo>
                <a:lnTo>
                  <a:pt x="824005" y="434740"/>
                </a:lnTo>
                <a:lnTo>
                  <a:pt x="822371" y="434975"/>
                </a:lnTo>
                <a:lnTo>
                  <a:pt x="820737" y="434975"/>
                </a:lnTo>
                <a:lnTo>
                  <a:pt x="819103" y="434975"/>
                </a:lnTo>
                <a:lnTo>
                  <a:pt x="817702" y="434740"/>
                </a:lnTo>
                <a:lnTo>
                  <a:pt x="816068" y="434505"/>
                </a:lnTo>
                <a:lnTo>
                  <a:pt x="814667" y="434035"/>
                </a:lnTo>
                <a:lnTo>
                  <a:pt x="813033" y="433094"/>
                </a:lnTo>
                <a:lnTo>
                  <a:pt x="811865" y="432388"/>
                </a:lnTo>
                <a:lnTo>
                  <a:pt x="810698" y="431447"/>
                </a:lnTo>
                <a:lnTo>
                  <a:pt x="809764" y="430507"/>
                </a:lnTo>
                <a:lnTo>
                  <a:pt x="808597" y="429331"/>
                </a:lnTo>
                <a:lnTo>
                  <a:pt x="807663" y="428155"/>
                </a:lnTo>
                <a:lnTo>
                  <a:pt x="806729" y="426744"/>
                </a:lnTo>
                <a:lnTo>
                  <a:pt x="806262" y="425333"/>
                </a:lnTo>
                <a:lnTo>
                  <a:pt x="805796" y="423922"/>
                </a:lnTo>
                <a:lnTo>
                  <a:pt x="805329" y="422510"/>
                </a:lnTo>
                <a:lnTo>
                  <a:pt x="804862" y="420864"/>
                </a:lnTo>
                <a:lnTo>
                  <a:pt x="804862" y="419218"/>
                </a:lnTo>
                <a:lnTo>
                  <a:pt x="804862" y="417336"/>
                </a:lnTo>
                <a:lnTo>
                  <a:pt x="805329" y="416160"/>
                </a:lnTo>
                <a:lnTo>
                  <a:pt x="805796" y="414514"/>
                </a:lnTo>
                <a:lnTo>
                  <a:pt x="806262" y="412868"/>
                </a:lnTo>
                <a:lnTo>
                  <a:pt x="806729" y="411457"/>
                </a:lnTo>
                <a:lnTo>
                  <a:pt x="807663" y="410281"/>
                </a:lnTo>
                <a:lnTo>
                  <a:pt x="808597" y="409105"/>
                </a:lnTo>
                <a:lnTo>
                  <a:pt x="809764" y="407929"/>
                </a:lnTo>
                <a:lnTo>
                  <a:pt x="810698" y="406753"/>
                </a:lnTo>
                <a:lnTo>
                  <a:pt x="811865" y="406047"/>
                </a:lnTo>
                <a:lnTo>
                  <a:pt x="813033" y="405107"/>
                </a:lnTo>
                <a:lnTo>
                  <a:pt x="814667" y="404401"/>
                </a:lnTo>
                <a:lnTo>
                  <a:pt x="816068" y="403931"/>
                </a:lnTo>
                <a:lnTo>
                  <a:pt x="817702" y="403696"/>
                </a:lnTo>
                <a:close/>
                <a:moveTo>
                  <a:pt x="738011" y="403225"/>
                </a:moveTo>
                <a:lnTo>
                  <a:pt x="739892" y="403225"/>
                </a:lnTo>
                <a:lnTo>
                  <a:pt x="741539" y="403225"/>
                </a:lnTo>
                <a:lnTo>
                  <a:pt x="742950" y="403696"/>
                </a:lnTo>
                <a:lnTo>
                  <a:pt x="744361" y="403931"/>
                </a:lnTo>
                <a:lnTo>
                  <a:pt x="746007" y="404401"/>
                </a:lnTo>
                <a:lnTo>
                  <a:pt x="747183" y="405107"/>
                </a:lnTo>
                <a:lnTo>
                  <a:pt x="748594" y="406047"/>
                </a:lnTo>
                <a:lnTo>
                  <a:pt x="750005" y="406753"/>
                </a:lnTo>
                <a:lnTo>
                  <a:pt x="750946" y="407929"/>
                </a:lnTo>
                <a:lnTo>
                  <a:pt x="752122" y="409105"/>
                </a:lnTo>
                <a:lnTo>
                  <a:pt x="752828" y="410281"/>
                </a:lnTo>
                <a:lnTo>
                  <a:pt x="753768" y="411457"/>
                </a:lnTo>
                <a:lnTo>
                  <a:pt x="754474" y="412868"/>
                </a:lnTo>
                <a:lnTo>
                  <a:pt x="754944" y="414514"/>
                </a:lnTo>
                <a:lnTo>
                  <a:pt x="755179" y="416160"/>
                </a:lnTo>
                <a:lnTo>
                  <a:pt x="755650" y="417336"/>
                </a:lnTo>
                <a:lnTo>
                  <a:pt x="755650" y="419218"/>
                </a:lnTo>
                <a:lnTo>
                  <a:pt x="755650" y="420864"/>
                </a:lnTo>
                <a:lnTo>
                  <a:pt x="755179" y="422510"/>
                </a:lnTo>
                <a:lnTo>
                  <a:pt x="754944" y="423922"/>
                </a:lnTo>
                <a:lnTo>
                  <a:pt x="754474" y="425333"/>
                </a:lnTo>
                <a:lnTo>
                  <a:pt x="753768" y="426744"/>
                </a:lnTo>
                <a:lnTo>
                  <a:pt x="752828" y="428155"/>
                </a:lnTo>
                <a:lnTo>
                  <a:pt x="752122" y="429331"/>
                </a:lnTo>
                <a:lnTo>
                  <a:pt x="750946" y="430507"/>
                </a:lnTo>
                <a:lnTo>
                  <a:pt x="750005" y="431447"/>
                </a:lnTo>
                <a:lnTo>
                  <a:pt x="748594" y="432388"/>
                </a:lnTo>
                <a:lnTo>
                  <a:pt x="747183" y="433094"/>
                </a:lnTo>
                <a:lnTo>
                  <a:pt x="746007" y="434035"/>
                </a:lnTo>
                <a:lnTo>
                  <a:pt x="744361" y="434505"/>
                </a:lnTo>
                <a:lnTo>
                  <a:pt x="742950" y="434740"/>
                </a:lnTo>
                <a:lnTo>
                  <a:pt x="741539" y="434975"/>
                </a:lnTo>
                <a:lnTo>
                  <a:pt x="739892" y="434975"/>
                </a:lnTo>
                <a:lnTo>
                  <a:pt x="738011" y="434975"/>
                </a:lnTo>
                <a:lnTo>
                  <a:pt x="736600" y="434740"/>
                </a:lnTo>
                <a:lnTo>
                  <a:pt x="734953" y="434505"/>
                </a:lnTo>
                <a:lnTo>
                  <a:pt x="733542" y="434035"/>
                </a:lnTo>
                <a:lnTo>
                  <a:pt x="732131" y="433094"/>
                </a:lnTo>
                <a:lnTo>
                  <a:pt x="730720" y="432388"/>
                </a:lnTo>
                <a:lnTo>
                  <a:pt x="729779" y="431447"/>
                </a:lnTo>
                <a:lnTo>
                  <a:pt x="728368" y="430507"/>
                </a:lnTo>
                <a:lnTo>
                  <a:pt x="727428" y="429331"/>
                </a:lnTo>
                <a:lnTo>
                  <a:pt x="726487" y="428155"/>
                </a:lnTo>
                <a:lnTo>
                  <a:pt x="725781" y="426744"/>
                </a:lnTo>
                <a:lnTo>
                  <a:pt x="724840" y="425333"/>
                </a:lnTo>
                <a:lnTo>
                  <a:pt x="724370" y="423922"/>
                </a:lnTo>
                <a:lnTo>
                  <a:pt x="724135" y="422510"/>
                </a:lnTo>
                <a:lnTo>
                  <a:pt x="723900" y="420864"/>
                </a:lnTo>
                <a:lnTo>
                  <a:pt x="723900" y="419218"/>
                </a:lnTo>
                <a:lnTo>
                  <a:pt x="723900" y="417336"/>
                </a:lnTo>
                <a:lnTo>
                  <a:pt x="724135" y="416160"/>
                </a:lnTo>
                <a:lnTo>
                  <a:pt x="724370" y="414514"/>
                </a:lnTo>
                <a:lnTo>
                  <a:pt x="724840" y="412868"/>
                </a:lnTo>
                <a:lnTo>
                  <a:pt x="725781" y="411457"/>
                </a:lnTo>
                <a:lnTo>
                  <a:pt x="726487" y="410281"/>
                </a:lnTo>
                <a:lnTo>
                  <a:pt x="727428" y="409105"/>
                </a:lnTo>
                <a:lnTo>
                  <a:pt x="728368" y="407929"/>
                </a:lnTo>
                <a:lnTo>
                  <a:pt x="729779" y="406753"/>
                </a:lnTo>
                <a:lnTo>
                  <a:pt x="730720" y="406047"/>
                </a:lnTo>
                <a:lnTo>
                  <a:pt x="732131" y="405107"/>
                </a:lnTo>
                <a:lnTo>
                  <a:pt x="733542" y="404401"/>
                </a:lnTo>
                <a:lnTo>
                  <a:pt x="734953" y="403931"/>
                </a:lnTo>
                <a:lnTo>
                  <a:pt x="736600" y="403696"/>
                </a:lnTo>
                <a:close/>
                <a:moveTo>
                  <a:pt x="661941" y="403225"/>
                </a:moveTo>
                <a:lnTo>
                  <a:pt x="663575" y="403225"/>
                </a:lnTo>
                <a:lnTo>
                  <a:pt x="664975" y="403225"/>
                </a:lnTo>
                <a:lnTo>
                  <a:pt x="666610" y="403696"/>
                </a:lnTo>
                <a:lnTo>
                  <a:pt x="668244" y="403931"/>
                </a:lnTo>
                <a:lnTo>
                  <a:pt x="669645" y="404401"/>
                </a:lnTo>
                <a:lnTo>
                  <a:pt x="670812" y="405107"/>
                </a:lnTo>
                <a:lnTo>
                  <a:pt x="672213" y="406047"/>
                </a:lnTo>
                <a:lnTo>
                  <a:pt x="673613" y="406753"/>
                </a:lnTo>
                <a:lnTo>
                  <a:pt x="674547" y="407929"/>
                </a:lnTo>
                <a:lnTo>
                  <a:pt x="675714" y="409105"/>
                </a:lnTo>
                <a:lnTo>
                  <a:pt x="676415" y="410281"/>
                </a:lnTo>
                <a:lnTo>
                  <a:pt x="677115" y="411457"/>
                </a:lnTo>
                <a:lnTo>
                  <a:pt x="678049" y="412868"/>
                </a:lnTo>
                <a:lnTo>
                  <a:pt x="678516" y="414514"/>
                </a:lnTo>
                <a:lnTo>
                  <a:pt x="678749" y="416160"/>
                </a:lnTo>
                <a:lnTo>
                  <a:pt x="678983" y="417336"/>
                </a:lnTo>
                <a:lnTo>
                  <a:pt x="679450" y="419218"/>
                </a:lnTo>
                <a:lnTo>
                  <a:pt x="678983" y="420864"/>
                </a:lnTo>
                <a:lnTo>
                  <a:pt x="678749" y="422510"/>
                </a:lnTo>
                <a:lnTo>
                  <a:pt x="678516" y="423922"/>
                </a:lnTo>
                <a:lnTo>
                  <a:pt x="678049" y="425333"/>
                </a:lnTo>
                <a:lnTo>
                  <a:pt x="677115" y="426744"/>
                </a:lnTo>
                <a:lnTo>
                  <a:pt x="676415" y="428155"/>
                </a:lnTo>
                <a:lnTo>
                  <a:pt x="675714" y="429331"/>
                </a:lnTo>
                <a:lnTo>
                  <a:pt x="674547" y="430507"/>
                </a:lnTo>
                <a:lnTo>
                  <a:pt x="673613" y="431447"/>
                </a:lnTo>
                <a:lnTo>
                  <a:pt x="672213" y="432388"/>
                </a:lnTo>
                <a:lnTo>
                  <a:pt x="670812" y="433094"/>
                </a:lnTo>
                <a:lnTo>
                  <a:pt x="669645" y="434035"/>
                </a:lnTo>
                <a:lnTo>
                  <a:pt x="668244" y="434505"/>
                </a:lnTo>
                <a:lnTo>
                  <a:pt x="666610" y="434740"/>
                </a:lnTo>
                <a:lnTo>
                  <a:pt x="664975" y="434975"/>
                </a:lnTo>
                <a:lnTo>
                  <a:pt x="663575" y="434975"/>
                </a:lnTo>
                <a:lnTo>
                  <a:pt x="661941" y="434975"/>
                </a:lnTo>
                <a:lnTo>
                  <a:pt x="660306" y="434740"/>
                </a:lnTo>
                <a:lnTo>
                  <a:pt x="658672" y="434505"/>
                </a:lnTo>
                <a:lnTo>
                  <a:pt x="657038" y="434035"/>
                </a:lnTo>
                <a:lnTo>
                  <a:pt x="655871" y="433094"/>
                </a:lnTo>
                <a:lnTo>
                  <a:pt x="654470" y="432388"/>
                </a:lnTo>
                <a:lnTo>
                  <a:pt x="653536" y="431447"/>
                </a:lnTo>
                <a:lnTo>
                  <a:pt x="652135" y="430507"/>
                </a:lnTo>
                <a:lnTo>
                  <a:pt x="651435" y="429331"/>
                </a:lnTo>
                <a:lnTo>
                  <a:pt x="650268" y="428155"/>
                </a:lnTo>
                <a:lnTo>
                  <a:pt x="649567" y="426744"/>
                </a:lnTo>
                <a:lnTo>
                  <a:pt x="648867" y="425333"/>
                </a:lnTo>
                <a:lnTo>
                  <a:pt x="648400" y="423922"/>
                </a:lnTo>
                <a:lnTo>
                  <a:pt x="647933" y="422510"/>
                </a:lnTo>
                <a:lnTo>
                  <a:pt x="647700" y="420864"/>
                </a:lnTo>
                <a:lnTo>
                  <a:pt x="647700" y="419218"/>
                </a:lnTo>
                <a:lnTo>
                  <a:pt x="647700" y="417336"/>
                </a:lnTo>
                <a:lnTo>
                  <a:pt x="647933" y="416160"/>
                </a:lnTo>
                <a:lnTo>
                  <a:pt x="648400" y="414514"/>
                </a:lnTo>
                <a:lnTo>
                  <a:pt x="648867" y="412868"/>
                </a:lnTo>
                <a:lnTo>
                  <a:pt x="649567" y="411457"/>
                </a:lnTo>
                <a:lnTo>
                  <a:pt x="650268" y="410281"/>
                </a:lnTo>
                <a:lnTo>
                  <a:pt x="651435" y="409105"/>
                </a:lnTo>
                <a:lnTo>
                  <a:pt x="652135" y="407929"/>
                </a:lnTo>
                <a:lnTo>
                  <a:pt x="653536" y="406753"/>
                </a:lnTo>
                <a:lnTo>
                  <a:pt x="654470" y="406047"/>
                </a:lnTo>
                <a:lnTo>
                  <a:pt x="655871" y="405107"/>
                </a:lnTo>
                <a:lnTo>
                  <a:pt x="657038" y="404401"/>
                </a:lnTo>
                <a:lnTo>
                  <a:pt x="658672" y="403931"/>
                </a:lnTo>
                <a:lnTo>
                  <a:pt x="660306" y="403696"/>
                </a:lnTo>
                <a:close/>
                <a:moveTo>
                  <a:pt x="580848" y="403225"/>
                </a:moveTo>
                <a:lnTo>
                  <a:pt x="582494" y="403225"/>
                </a:lnTo>
                <a:lnTo>
                  <a:pt x="584376" y="403225"/>
                </a:lnTo>
                <a:lnTo>
                  <a:pt x="586022" y="403696"/>
                </a:lnTo>
                <a:lnTo>
                  <a:pt x="587198" y="403931"/>
                </a:lnTo>
                <a:lnTo>
                  <a:pt x="588844" y="404401"/>
                </a:lnTo>
                <a:lnTo>
                  <a:pt x="590255" y="405107"/>
                </a:lnTo>
                <a:lnTo>
                  <a:pt x="591431" y="406047"/>
                </a:lnTo>
                <a:lnTo>
                  <a:pt x="592842" y="406753"/>
                </a:lnTo>
                <a:lnTo>
                  <a:pt x="594018" y="407929"/>
                </a:lnTo>
                <a:lnTo>
                  <a:pt x="594959" y="409105"/>
                </a:lnTo>
                <a:lnTo>
                  <a:pt x="595900" y="410281"/>
                </a:lnTo>
                <a:lnTo>
                  <a:pt x="596605" y="411457"/>
                </a:lnTo>
                <a:lnTo>
                  <a:pt x="597311" y="412868"/>
                </a:lnTo>
                <a:lnTo>
                  <a:pt x="598016" y="414514"/>
                </a:lnTo>
                <a:lnTo>
                  <a:pt x="598252" y="416160"/>
                </a:lnTo>
                <a:lnTo>
                  <a:pt x="598487" y="417336"/>
                </a:lnTo>
                <a:lnTo>
                  <a:pt x="598487" y="419218"/>
                </a:lnTo>
                <a:lnTo>
                  <a:pt x="598487" y="420864"/>
                </a:lnTo>
                <a:lnTo>
                  <a:pt x="598252" y="422510"/>
                </a:lnTo>
                <a:lnTo>
                  <a:pt x="598016" y="423922"/>
                </a:lnTo>
                <a:lnTo>
                  <a:pt x="597311" y="425333"/>
                </a:lnTo>
                <a:lnTo>
                  <a:pt x="596605" y="426744"/>
                </a:lnTo>
                <a:lnTo>
                  <a:pt x="595900" y="428155"/>
                </a:lnTo>
                <a:lnTo>
                  <a:pt x="594959" y="429331"/>
                </a:lnTo>
                <a:lnTo>
                  <a:pt x="594018" y="430507"/>
                </a:lnTo>
                <a:lnTo>
                  <a:pt x="592842" y="431447"/>
                </a:lnTo>
                <a:lnTo>
                  <a:pt x="591431" y="432388"/>
                </a:lnTo>
                <a:lnTo>
                  <a:pt x="590255" y="433094"/>
                </a:lnTo>
                <a:lnTo>
                  <a:pt x="588844" y="434035"/>
                </a:lnTo>
                <a:lnTo>
                  <a:pt x="587198" y="434505"/>
                </a:lnTo>
                <a:lnTo>
                  <a:pt x="586022" y="434740"/>
                </a:lnTo>
                <a:lnTo>
                  <a:pt x="584376" y="434975"/>
                </a:lnTo>
                <a:lnTo>
                  <a:pt x="582494" y="434975"/>
                </a:lnTo>
                <a:lnTo>
                  <a:pt x="580848" y="434975"/>
                </a:lnTo>
                <a:lnTo>
                  <a:pt x="579202" y="434740"/>
                </a:lnTo>
                <a:lnTo>
                  <a:pt x="578026" y="434505"/>
                </a:lnTo>
                <a:lnTo>
                  <a:pt x="576379" y="434035"/>
                </a:lnTo>
                <a:lnTo>
                  <a:pt x="574968" y="433094"/>
                </a:lnTo>
                <a:lnTo>
                  <a:pt x="573792" y="432388"/>
                </a:lnTo>
                <a:lnTo>
                  <a:pt x="572381" y="431447"/>
                </a:lnTo>
                <a:lnTo>
                  <a:pt x="571205" y="430507"/>
                </a:lnTo>
                <a:lnTo>
                  <a:pt x="570265" y="429331"/>
                </a:lnTo>
                <a:lnTo>
                  <a:pt x="569559" y="428155"/>
                </a:lnTo>
                <a:lnTo>
                  <a:pt x="568618" y="426744"/>
                </a:lnTo>
                <a:lnTo>
                  <a:pt x="567913" y="425333"/>
                </a:lnTo>
                <a:lnTo>
                  <a:pt x="567207" y="423922"/>
                </a:lnTo>
                <a:lnTo>
                  <a:pt x="566972" y="422510"/>
                </a:lnTo>
                <a:lnTo>
                  <a:pt x="566737" y="420864"/>
                </a:lnTo>
                <a:lnTo>
                  <a:pt x="566737" y="419218"/>
                </a:lnTo>
                <a:lnTo>
                  <a:pt x="566737" y="417336"/>
                </a:lnTo>
                <a:lnTo>
                  <a:pt x="566972" y="416160"/>
                </a:lnTo>
                <a:lnTo>
                  <a:pt x="567207" y="414514"/>
                </a:lnTo>
                <a:lnTo>
                  <a:pt x="567913" y="412868"/>
                </a:lnTo>
                <a:lnTo>
                  <a:pt x="568618" y="411457"/>
                </a:lnTo>
                <a:lnTo>
                  <a:pt x="569559" y="410281"/>
                </a:lnTo>
                <a:lnTo>
                  <a:pt x="570265" y="409105"/>
                </a:lnTo>
                <a:lnTo>
                  <a:pt x="571205" y="407929"/>
                </a:lnTo>
                <a:lnTo>
                  <a:pt x="572381" y="406753"/>
                </a:lnTo>
                <a:lnTo>
                  <a:pt x="573792" y="406047"/>
                </a:lnTo>
                <a:lnTo>
                  <a:pt x="574968" y="405107"/>
                </a:lnTo>
                <a:lnTo>
                  <a:pt x="576379" y="404401"/>
                </a:lnTo>
                <a:lnTo>
                  <a:pt x="578026" y="403931"/>
                </a:lnTo>
                <a:lnTo>
                  <a:pt x="579202" y="403696"/>
                </a:lnTo>
                <a:close/>
                <a:moveTo>
                  <a:pt x="500121" y="403225"/>
                </a:moveTo>
                <a:lnTo>
                  <a:pt x="501532" y="403225"/>
                </a:lnTo>
                <a:lnTo>
                  <a:pt x="503178" y="403225"/>
                </a:lnTo>
                <a:lnTo>
                  <a:pt x="504825" y="403696"/>
                </a:lnTo>
                <a:lnTo>
                  <a:pt x="506471" y="403931"/>
                </a:lnTo>
                <a:lnTo>
                  <a:pt x="508117" y="404401"/>
                </a:lnTo>
                <a:lnTo>
                  <a:pt x="509293" y="405107"/>
                </a:lnTo>
                <a:lnTo>
                  <a:pt x="510704" y="406047"/>
                </a:lnTo>
                <a:lnTo>
                  <a:pt x="511645" y="406753"/>
                </a:lnTo>
                <a:lnTo>
                  <a:pt x="513056" y="407929"/>
                </a:lnTo>
                <a:lnTo>
                  <a:pt x="513997" y="409105"/>
                </a:lnTo>
                <a:lnTo>
                  <a:pt x="514938" y="410281"/>
                </a:lnTo>
                <a:lnTo>
                  <a:pt x="515643" y="411457"/>
                </a:lnTo>
                <a:lnTo>
                  <a:pt x="516349" y="412868"/>
                </a:lnTo>
                <a:lnTo>
                  <a:pt x="516819" y="414514"/>
                </a:lnTo>
                <a:lnTo>
                  <a:pt x="517290" y="416160"/>
                </a:lnTo>
                <a:lnTo>
                  <a:pt x="517525" y="417336"/>
                </a:lnTo>
                <a:lnTo>
                  <a:pt x="517525" y="419218"/>
                </a:lnTo>
                <a:lnTo>
                  <a:pt x="517525" y="420864"/>
                </a:lnTo>
                <a:lnTo>
                  <a:pt x="517290" y="422510"/>
                </a:lnTo>
                <a:lnTo>
                  <a:pt x="516819" y="423922"/>
                </a:lnTo>
                <a:lnTo>
                  <a:pt x="516349" y="425333"/>
                </a:lnTo>
                <a:lnTo>
                  <a:pt x="515643" y="426744"/>
                </a:lnTo>
                <a:lnTo>
                  <a:pt x="514938" y="428155"/>
                </a:lnTo>
                <a:lnTo>
                  <a:pt x="513997" y="429331"/>
                </a:lnTo>
                <a:lnTo>
                  <a:pt x="513056" y="430507"/>
                </a:lnTo>
                <a:lnTo>
                  <a:pt x="511645" y="431447"/>
                </a:lnTo>
                <a:lnTo>
                  <a:pt x="510704" y="432388"/>
                </a:lnTo>
                <a:lnTo>
                  <a:pt x="509293" y="433094"/>
                </a:lnTo>
                <a:lnTo>
                  <a:pt x="508117" y="434035"/>
                </a:lnTo>
                <a:lnTo>
                  <a:pt x="506471" y="434505"/>
                </a:lnTo>
                <a:lnTo>
                  <a:pt x="504825" y="434740"/>
                </a:lnTo>
                <a:lnTo>
                  <a:pt x="503178" y="434975"/>
                </a:lnTo>
                <a:lnTo>
                  <a:pt x="501532" y="434975"/>
                </a:lnTo>
                <a:lnTo>
                  <a:pt x="500121" y="434975"/>
                </a:lnTo>
                <a:lnTo>
                  <a:pt x="498475" y="434740"/>
                </a:lnTo>
                <a:lnTo>
                  <a:pt x="496828" y="434505"/>
                </a:lnTo>
                <a:lnTo>
                  <a:pt x="495417" y="434035"/>
                </a:lnTo>
                <a:lnTo>
                  <a:pt x="494241" y="433094"/>
                </a:lnTo>
                <a:lnTo>
                  <a:pt x="492830" y="432388"/>
                </a:lnTo>
                <a:lnTo>
                  <a:pt x="491419" y="431447"/>
                </a:lnTo>
                <a:lnTo>
                  <a:pt x="490478" y="430507"/>
                </a:lnTo>
                <a:lnTo>
                  <a:pt x="489303" y="429331"/>
                </a:lnTo>
                <a:lnTo>
                  <a:pt x="488597" y="428155"/>
                </a:lnTo>
                <a:lnTo>
                  <a:pt x="487891" y="426744"/>
                </a:lnTo>
                <a:lnTo>
                  <a:pt x="486951" y="425333"/>
                </a:lnTo>
                <a:lnTo>
                  <a:pt x="486480" y="423922"/>
                </a:lnTo>
                <a:lnTo>
                  <a:pt x="486245" y="422510"/>
                </a:lnTo>
                <a:lnTo>
                  <a:pt x="486010" y="420864"/>
                </a:lnTo>
                <a:lnTo>
                  <a:pt x="485775" y="419218"/>
                </a:lnTo>
                <a:lnTo>
                  <a:pt x="486010" y="417336"/>
                </a:lnTo>
                <a:lnTo>
                  <a:pt x="486245" y="416160"/>
                </a:lnTo>
                <a:lnTo>
                  <a:pt x="486480" y="414514"/>
                </a:lnTo>
                <a:lnTo>
                  <a:pt x="486951" y="412868"/>
                </a:lnTo>
                <a:lnTo>
                  <a:pt x="487891" y="411457"/>
                </a:lnTo>
                <a:lnTo>
                  <a:pt x="488597" y="410281"/>
                </a:lnTo>
                <a:lnTo>
                  <a:pt x="489303" y="409105"/>
                </a:lnTo>
                <a:lnTo>
                  <a:pt x="490478" y="407929"/>
                </a:lnTo>
                <a:lnTo>
                  <a:pt x="491419" y="406753"/>
                </a:lnTo>
                <a:lnTo>
                  <a:pt x="492830" y="406047"/>
                </a:lnTo>
                <a:lnTo>
                  <a:pt x="494241" y="405107"/>
                </a:lnTo>
                <a:lnTo>
                  <a:pt x="495417" y="404401"/>
                </a:lnTo>
                <a:lnTo>
                  <a:pt x="496828" y="403931"/>
                </a:lnTo>
                <a:lnTo>
                  <a:pt x="498475" y="403696"/>
                </a:lnTo>
                <a:close/>
                <a:moveTo>
                  <a:pt x="418341" y="403225"/>
                </a:moveTo>
                <a:lnTo>
                  <a:pt x="419893" y="403225"/>
                </a:lnTo>
                <a:lnTo>
                  <a:pt x="421224" y="403225"/>
                </a:lnTo>
                <a:lnTo>
                  <a:pt x="422776" y="403696"/>
                </a:lnTo>
                <a:lnTo>
                  <a:pt x="424107" y="403931"/>
                </a:lnTo>
                <a:lnTo>
                  <a:pt x="425660" y="404401"/>
                </a:lnTo>
                <a:lnTo>
                  <a:pt x="426769" y="405107"/>
                </a:lnTo>
                <a:lnTo>
                  <a:pt x="428099" y="406047"/>
                </a:lnTo>
                <a:lnTo>
                  <a:pt x="429430" y="406753"/>
                </a:lnTo>
                <a:lnTo>
                  <a:pt x="430317" y="407929"/>
                </a:lnTo>
                <a:lnTo>
                  <a:pt x="431426" y="409105"/>
                </a:lnTo>
                <a:lnTo>
                  <a:pt x="432092" y="410281"/>
                </a:lnTo>
                <a:lnTo>
                  <a:pt x="432979" y="411457"/>
                </a:lnTo>
                <a:lnTo>
                  <a:pt x="433644" y="412868"/>
                </a:lnTo>
                <a:lnTo>
                  <a:pt x="434088" y="414514"/>
                </a:lnTo>
                <a:lnTo>
                  <a:pt x="434309" y="416160"/>
                </a:lnTo>
                <a:lnTo>
                  <a:pt x="434531" y="417336"/>
                </a:lnTo>
                <a:lnTo>
                  <a:pt x="434975" y="419218"/>
                </a:lnTo>
                <a:lnTo>
                  <a:pt x="434531" y="420864"/>
                </a:lnTo>
                <a:lnTo>
                  <a:pt x="434309" y="422510"/>
                </a:lnTo>
                <a:lnTo>
                  <a:pt x="434088" y="423922"/>
                </a:lnTo>
                <a:lnTo>
                  <a:pt x="433644" y="425333"/>
                </a:lnTo>
                <a:lnTo>
                  <a:pt x="432979" y="426744"/>
                </a:lnTo>
                <a:lnTo>
                  <a:pt x="432092" y="428155"/>
                </a:lnTo>
                <a:lnTo>
                  <a:pt x="431426" y="429331"/>
                </a:lnTo>
                <a:lnTo>
                  <a:pt x="430317" y="430507"/>
                </a:lnTo>
                <a:lnTo>
                  <a:pt x="429430" y="431447"/>
                </a:lnTo>
                <a:lnTo>
                  <a:pt x="428099" y="432388"/>
                </a:lnTo>
                <a:lnTo>
                  <a:pt x="426769" y="433094"/>
                </a:lnTo>
                <a:lnTo>
                  <a:pt x="425660" y="434035"/>
                </a:lnTo>
                <a:lnTo>
                  <a:pt x="424107" y="434505"/>
                </a:lnTo>
                <a:lnTo>
                  <a:pt x="422776" y="434740"/>
                </a:lnTo>
                <a:lnTo>
                  <a:pt x="421224" y="434975"/>
                </a:lnTo>
                <a:lnTo>
                  <a:pt x="419893" y="434975"/>
                </a:lnTo>
                <a:lnTo>
                  <a:pt x="418341" y="434975"/>
                </a:lnTo>
                <a:lnTo>
                  <a:pt x="416788" y="434740"/>
                </a:lnTo>
                <a:lnTo>
                  <a:pt x="415236" y="434505"/>
                </a:lnTo>
                <a:lnTo>
                  <a:pt x="413683" y="434035"/>
                </a:lnTo>
                <a:lnTo>
                  <a:pt x="412574" y="433094"/>
                </a:lnTo>
                <a:lnTo>
                  <a:pt x="411244" y="432388"/>
                </a:lnTo>
                <a:lnTo>
                  <a:pt x="410356" y="431447"/>
                </a:lnTo>
                <a:lnTo>
                  <a:pt x="409026" y="430507"/>
                </a:lnTo>
                <a:lnTo>
                  <a:pt x="408360" y="429331"/>
                </a:lnTo>
                <a:lnTo>
                  <a:pt x="407251" y="428155"/>
                </a:lnTo>
                <a:lnTo>
                  <a:pt x="406586" y="426744"/>
                </a:lnTo>
                <a:lnTo>
                  <a:pt x="405921" y="425333"/>
                </a:lnTo>
                <a:lnTo>
                  <a:pt x="405477" y="423922"/>
                </a:lnTo>
                <a:lnTo>
                  <a:pt x="405034" y="422510"/>
                </a:lnTo>
                <a:lnTo>
                  <a:pt x="404812" y="420864"/>
                </a:lnTo>
                <a:lnTo>
                  <a:pt x="404812" y="419218"/>
                </a:lnTo>
                <a:lnTo>
                  <a:pt x="404812" y="417336"/>
                </a:lnTo>
                <a:lnTo>
                  <a:pt x="405034" y="416160"/>
                </a:lnTo>
                <a:lnTo>
                  <a:pt x="405477" y="414514"/>
                </a:lnTo>
                <a:lnTo>
                  <a:pt x="405921" y="412868"/>
                </a:lnTo>
                <a:lnTo>
                  <a:pt x="406586" y="411457"/>
                </a:lnTo>
                <a:lnTo>
                  <a:pt x="407251" y="410281"/>
                </a:lnTo>
                <a:lnTo>
                  <a:pt x="408360" y="409105"/>
                </a:lnTo>
                <a:lnTo>
                  <a:pt x="409026" y="407929"/>
                </a:lnTo>
                <a:lnTo>
                  <a:pt x="410356" y="406753"/>
                </a:lnTo>
                <a:lnTo>
                  <a:pt x="411244" y="406047"/>
                </a:lnTo>
                <a:lnTo>
                  <a:pt x="412574" y="405107"/>
                </a:lnTo>
                <a:lnTo>
                  <a:pt x="413683" y="404401"/>
                </a:lnTo>
                <a:lnTo>
                  <a:pt x="415236" y="403931"/>
                </a:lnTo>
                <a:lnTo>
                  <a:pt x="416788" y="403696"/>
                </a:lnTo>
                <a:close/>
                <a:moveTo>
                  <a:pt x="337256" y="403225"/>
                </a:moveTo>
                <a:lnTo>
                  <a:pt x="338820" y="403225"/>
                </a:lnTo>
                <a:lnTo>
                  <a:pt x="340607" y="403225"/>
                </a:lnTo>
                <a:lnTo>
                  <a:pt x="341948" y="403696"/>
                </a:lnTo>
                <a:lnTo>
                  <a:pt x="343288" y="403931"/>
                </a:lnTo>
                <a:lnTo>
                  <a:pt x="344852" y="404401"/>
                </a:lnTo>
                <a:lnTo>
                  <a:pt x="346193" y="405107"/>
                </a:lnTo>
                <a:lnTo>
                  <a:pt x="347310" y="406047"/>
                </a:lnTo>
                <a:lnTo>
                  <a:pt x="348427" y="406753"/>
                </a:lnTo>
                <a:lnTo>
                  <a:pt x="349768" y="407929"/>
                </a:lnTo>
                <a:lnTo>
                  <a:pt x="350661" y="409105"/>
                </a:lnTo>
                <a:lnTo>
                  <a:pt x="351555" y="410281"/>
                </a:lnTo>
                <a:lnTo>
                  <a:pt x="352225" y="411457"/>
                </a:lnTo>
                <a:lnTo>
                  <a:pt x="352896" y="412868"/>
                </a:lnTo>
                <a:lnTo>
                  <a:pt x="353566" y="414514"/>
                </a:lnTo>
                <a:lnTo>
                  <a:pt x="353789" y="416160"/>
                </a:lnTo>
                <a:lnTo>
                  <a:pt x="354013" y="417336"/>
                </a:lnTo>
                <a:lnTo>
                  <a:pt x="354013" y="419218"/>
                </a:lnTo>
                <a:lnTo>
                  <a:pt x="354013" y="420864"/>
                </a:lnTo>
                <a:lnTo>
                  <a:pt x="353789" y="422510"/>
                </a:lnTo>
                <a:lnTo>
                  <a:pt x="353566" y="423922"/>
                </a:lnTo>
                <a:lnTo>
                  <a:pt x="352896" y="425333"/>
                </a:lnTo>
                <a:lnTo>
                  <a:pt x="352225" y="426744"/>
                </a:lnTo>
                <a:lnTo>
                  <a:pt x="351555" y="428155"/>
                </a:lnTo>
                <a:lnTo>
                  <a:pt x="350661" y="429331"/>
                </a:lnTo>
                <a:lnTo>
                  <a:pt x="349768" y="430507"/>
                </a:lnTo>
                <a:lnTo>
                  <a:pt x="348427" y="431447"/>
                </a:lnTo>
                <a:lnTo>
                  <a:pt x="347310" y="432388"/>
                </a:lnTo>
                <a:lnTo>
                  <a:pt x="346193" y="433094"/>
                </a:lnTo>
                <a:lnTo>
                  <a:pt x="344852" y="434035"/>
                </a:lnTo>
                <a:lnTo>
                  <a:pt x="343288" y="434505"/>
                </a:lnTo>
                <a:lnTo>
                  <a:pt x="341948" y="434740"/>
                </a:lnTo>
                <a:lnTo>
                  <a:pt x="340607" y="434975"/>
                </a:lnTo>
                <a:lnTo>
                  <a:pt x="338820" y="434975"/>
                </a:lnTo>
                <a:lnTo>
                  <a:pt x="337256" y="434975"/>
                </a:lnTo>
                <a:lnTo>
                  <a:pt x="335692" y="434740"/>
                </a:lnTo>
                <a:lnTo>
                  <a:pt x="334574" y="434505"/>
                </a:lnTo>
                <a:lnTo>
                  <a:pt x="333010" y="434035"/>
                </a:lnTo>
                <a:lnTo>
                  <a:pt x="331670" y="433094"/>
                </a:lnTo>
                <a:lnTo>
                  <a:pt x="330553" y="432388"/>
                </a:lnTo>
                <a:lnTo>
                  <a:pt x="329212" y="431447"/>
                </a:lnTo>
                <a:lnTo>
                  <a:pt x="328095" y="430507"/>
                </a:lnTo>
                <a:lnTo>
                  <a:pt x="327201" y="429331"/>
                </a:lnTo>
                <a:lnTo>
                  <a:pt x="326531" y="428155"/>
                </a:lnTo>
                <a:lnTo>
                  <a:pt x="325637" y="426744"/>
                </a:lnTo>
                <a:lnTo>
                  <a:pt x="324967" y="425333"/>
                </a:lnTo>
                <a:lnTo>
                  <a:pt x="324297" y="423922"/>
                </a:lnTo>
                <a:lnTo>
                  <a:pt x="324073" y="422510"/>
                </a:lnTo>
                <a:lnTo>
                  <a:pt x="323850" y="420864"/>
                </a:lnTo>
                <a:lnTo>
                  <a:pt x="323850" y="419218"/>
                </a:lnTo>
                <a:lnTo>
                  <a:pt x="323850" y="417336"/>
                </a:lnTo>
                <a:lnTo>
                  <a:pt x="324073" y="416160"/>
                </a:lnTo>
                <a:lnTo>
                  <a:pt x="324297" y="414514"/>
                </a:lnTo>
                <a:lnTo>
                  <a:pt x="324967" y="412868"/>
                </a:lnTo>
                <a:lnTo>
                  <a:pt x="325637" y="411457"/>
                </a:lnTo>
                <a:lnTo>
                  <a:pt x="326531" y="410281"/>
                </a:lnTo>
                <a:lnTo>
                  <a:pt x="327201" y="409105"/>
                </a:lnTo>
                <a:lnTo>
                  <a:pt x="328095" y="407929"/>
                </a:lnTo>
                <a:lnTo>
                  <a:pt x="329212" y="406753"/>
                </a:lnTo>
                <a:lnTo>
                  <a:pt x="330553" y="406047"/>
                </a:lnTo>
                <a:lnTo>
                  <a:pt x="331670" y="405107"/>
                </a:lnTo>
                <a:lnTo>
                  <a:pt x="333010" y="404401"/>
                </a:lnTo>
                <a:lnTo>
                  <a:pt x="334574" y="403931"/>
                </a:lnTo>
                <a:lnTo>
                  <a:pt x="335692" y="403696"/>
                </a:lnTo>
                <a:close/>
                <a:moveTo>
                  <a:pt x="256516" y="403225"/>
                </a:moveTo>
                <a:lnTo>
                  <a:pt x="257857" y="403225"/>
                </a:lnTo>
                <a:lnTo>
                  <a:pt x="259421" y="403225"/>
                </a:lnTo>
                <a:lnTo>
                  <a:pt x="260985" y="403696"/>
                </a:lnTo>
                <a:lnTo>
                  <a:pt x="262549" y="403931"/>
                </a:lnTo>
                <a:lnTo>
                  <a:pt x="263889" y="404401"/>
                </a:lnTo>
                <a:lnTo>
                  <a:pt x="265230" y="405107"/>
                </a:lnTo>
                <a:lnTo>
                  <a:pt x="266570" y="406047"/>
                </a:lnTo>
                <a:lnTo>
                  <a:pt x="267464" y="406753"/>
                </a:lnTo>
                <a:lnTo>
                  <a:pt x="268581" y="407929"/>
                </a:lnTo>
                <a:lnTo>
                  <a:pt x="269698" y="409105"/>
                </a:lnTo>
                <a:lnTo>
                  <a:pt x="270592" y="410281"/>
                </a:lnTo>
                <a:lnTo>
                  <a:pt x="271262" y="411457"/>
                </a:lnTo>
                <a:lnTo>
                  <a:pt x="271933" y="412868"/>
                </a:lnTo>
                <a:lnTo>
                  <a:pt x="272379" y="414514"/>
                </a:lnTo>
                <a:lnTo>
                  <a:pt x="272826" y="416160"/>
                </a:lnTo>
                <a:lnTo>
                  <a:pt x="273050" y="417336"/>
                </a:lnTo>
                <a:lnTo>
                  <a:pt x="273050" y="419218"/>
                </a:lnTo>
                <a:lnTo>
                  <a:pt x="273050" y="420864"/>
                </a:lnTo>
                <a:lnTo>
                  <a:pt x="272826" y="422510"/>
                </a:lnTo>
                <a:lnTo>
                  <a:pt x="272379" y="423922"/>
                </a:lnTo>
                <a:lnTo>
                  <a:pt x="271933" y="425333"/>
                </a:lnTo>
                <a:lnTo>
                  <a:pt x="271262" y="426744"/>
                </a:lnTo>
                <a:lnTo>
                  <a:pt x="270592" y="428155"/>
                </a:lnTo>
                <a:lnTo>
                  <a:pt x="269698" y="429331"/>
                </a:lnTo>
                <a:lnTo>
                  <a:pt x="268581" y="430507"/>
                </a:lnTo>
                <a:lnTo>
                  <a:pt x="267464" y="431447"/>
                </a:lnTo>
                <a:lnTo>
                  <a:pt x="266570" y="432388"/>
                </a:lnTo>
                <a:lnTo>
                  <a:pt x="265230" y="433094"/>
                </a:lnTo>
                <a:lnTo>
                  <a:pt x="263889" y="434035"/>
                </a:lnTo>
                <a:lnTo>
                  <a:pt x="262549" y="434505"/>
                </a:lnTo>
                <a:lnTo>
                  <a:pt x="260985" y="434740"/>
                </a:lnTo>
                <a:lnTo>
                  <a:pt x="259421" y="434975"/>
                </a:lnTo>
                <a:lnTo>
                  <a:pt x="257857" y="434975"/>
                </a:lnTo>
                <a:lnTo>
                  <a:pt x="256516" y="434975"/>
                </a:lnTo>
                <a:lnTo>
                  <a:pt x="254952" y="434740"/>
                </a:lnTo>
                <a:lnTo>
                  <a:pt x="253388" y="434505"/>
                </a:lnTo>
                <a:lnTo>
                  <a:pt x="252047" y="434035"/>
                </a:lnTo>
                <a:lnTo>
                  <a:pt x="250930" y="433094"/>
                </a:lnTo>
                <a:lnTo>
                  <a:pt x="249590" y="432388"/>
                </a:lnTo>
                <a:lnTo>
                  <a:pt x="248249" y="431447"/>
                </a:lnTo>
                <a:lnTo>
                  <a:pt x="247355" y="430507"/>
                </a:lnTo>
                <a:lnTo>
                  <a:pt x="246238" y="429331"/>
                </a:lnTo>
                <a:lnTo>
                  <a:pt x="245568" y="428155"/>
                </a:lnTo>
                <a:lnTo>
                  <a:pt x="244898" y="426744"/>
                </a:lnTo>
                <a:lnTo>
                  <a:pt x="244004" y="425333"/>
                </a:lnTo>
                <a:lnTo>
                  <a:pt x="243557" y="423922"/>
                </a:lnTo>
                <a:lnTo>
                  <a:pt x="243334" y="422510"/>
                </a:lnTo>
                <a:lnTo>
                  <a:pt x="243110" y="420864"/>
                </a:lnTo>
                <a:lnTo>
                  <a:pt x="242887" y="419218"/>
                </a:lnTo>
                <a:lnTo>
                  <a:pt x="243110" y="417336"/>
                </a:lnTo>
                <a:lnTo>
                  <a:pt x="243334" y="416160"/>
                </a:lnTo>
                <a:lnTo>
                  <a:pt x="243557" y="414514"/>
                </a:lnTo>
                <a:lnTo>
                  <a:pt x="244004" y="412868"/>
                </a:lnTo>
                <a:lnTo>
                  <a:pt x="244898" y="411457"/>
                </a:lnTo>
                <a:lnTo>
                  <a:pt x="245568" y="410281"/>
                </a:lnTo>
                <a:lnTo>
                  <a:pt x="246238" y="409105"/>
                </a:lnTo>
                <a:lnTo>
                  <a:pt x="247355" y="407929"/>
                </a:lnTo>
                <a:lnTo>
                  <a:pt x="248249" y="406753"/>
                </a:lnTo>
                <a:lnTo>
                  <a:pt x="249590" y="406047"/>
                </a:lnTo>
                <a:lnTo>
                  <a:pt x="250930" y="405107"/>
                </a:lnTo>
                <a:lnTo>
                  <a:pt x="252047" y="404401"/>
                </a:lnTo>
                <a:lnTo>
                  <a:pt x="253388" y="403931"/>
                </a:lnTo>
                <a:lnTo>
                  <a:pt x="254952" y="403696"/>
                </a:lnTo>
                <a:close/>
                <a:moveTo>
                  <a:pt x="175454" y="403225"/>
                </a:moveTo>
                <a:lnTo>
                  <a:pt x="177006" y="403225"/>
                </a:lnTo>
                <a:lnTo>
                  <a:pt x="178559" y="403225"/>
                </a:lnTo>
                <a:lnTo>
                  <a:pt x="180111" y="403696"/>
                </a:lnTo>
                <a:lnTo>
                  <a:pt x="181442" y="403931"/>
                </a:lnTo>
                <a:lnTo>
                  <a:pt x="182773" y="404401"/>
                </a:lnTo>
                <a:lnTo>
                  <a:pt x="184103" y="405107"/>
                </a:lnTo>
                <a:lnTo>
                  <a:pt x="185212" y="406047"/>
                </a:lnTo>
                <a:lnTo>
                  <a:pt x="186543" y="406753"/>
                </a:lnTo>
                <a:lnTo>
                  <a:pt x="187652" y="407929"/>
                </a:lnTo>
                <a:lnTo>
                  <a:pt x="188539" y="409105"/>
                </a:lnTo>
                <a:lnTo>
                  <a:pt x="189648" y="410281"/>
                </a:lnTo>
                <a:lnTo>
                  <a:pt x="190313" y="411457"/>
                </a:lnTo>
                <a:lnTo>
                  <a:pt x="190757" y="412868"/>
                </a:lnTo>
                <a:lnTo>
                  <a:pt x="191201" y="414514"/>
                </a:lnTo>
                <a:lnTo>
                  <a:pt x="191866" y="416160"/>
                </a:lnTo>
                <a:lnTo>
                  <a:pt x="191866" y="417336"/>
                </a:lnTo>
                <a:lnTo>
                  <a:pt x="192088" y="419218"/>
                </a:lnTo>
                <a:lnTo>
                  <a:pt x="191866" y="420864"/>
                </a:lnTo>
                <a:lnTo>
                  <a:pt x="191866" y="422510"/>
                </a:lnTo>
                <a:lnTo>
                  <a:pt x="191201" y="423922"/>
                </a:lnTo>
                <a:lnTo>
                  <a:pt x="190757" y="425333"/>
                </a:lnTo>
                <a:lnTo>
                  <a:pt x="190313" y="426744"/>
                </a:lnTo>
                <a:lnTo>
                  <a:pt x="189648" y="428155"/>
                </a:lnTo>
                <a:lnTo>
                  <a:pt x="188539" y="429331"/>
                </a:lnTo>
                <a:lnTo>
                  <a:pt x="187652" y="430507"/>
                </a:lnTo>
                <a:lnTo>
                  <a:pt x="186543" y="431447"/>
                </a:lnTo>
                <a:lnTo>
                  <a:pt x="185212" y="432388"/>
                </a:lnTo>
                <a:lnTo>
                  <a:pt x="184103" y="433094"/>
                </a:lnTo>
                <a:lnTo>
                  <a:pt x="182773" y="434035"/>
                </a:lnTo>
                <a:lnTo>
                  <a:pt x="181442" y="434505"/>
                </a:lnTo>
                <a:lnTo>
                  <a:pt x="180111" y="434740"/>
                </a:lnTo>
                <a:lnTo>
                  <a:pt x="178559" y="434975"/>
                </a:lnTo>
                <a:lnTo>
                  <a:pt x="177006" y="434975"/>
                </a:lnTo>
                <a:lnTo>
                  <a:pt x="175454" y="434975"/>
                </a:lnTo>
                <a:lnTo>
                  <a:pt x="173901" y="434740"/>
                </a:lnTo>
                <a:lnTo>
                  <a:pt x="172571" y="434505"/>
                </a:lnTo>
                <a:lnTo>
                  <a:pt x="171240" y="434035"/>
                </a:lnTo>
                <a:lnTo>
                  <a:pt x="169687" y="433094"/>
                </a:lnTo>
                <a:lnTo>
                  <a:pt x="168357" y="432388"/>
                </a:lnTo>
                <a:lnTo>
                  <a:pt x="167469" y="431447"/>
                </a:lnTo>
                <a:lnTo>
                  <a:pt x="166360" y="430507"/>
                </a:lnTo>
                <a:lnTo>
                  <a:pt x="165473" y="429331"/>
                </a:lnTo>
                <a:lnTo>
                  <a:pt x="164364" y="428155"/>
                </a:lnTo>
                <a:lnTo>
                  <a:pt x="163699" y="426744"/>
                </a:lnTo>
                <a:lnTo>
                  <a:pt x="163255" y="425333"/>
                </a:lnTo>
                <a:lnTo>
                  <a:pt x="162590" y="423922"/>
                </a:lnTo>
                <a:lnTo>
                  <a:pt x="162147" y="422510"/>
                </a:lnTo>
                <a:lnTo>
                  <a:pt x="161925" y="420864"/>
                </a:lnTo>
                <a:lnTo>
                  <a:pt x="161925" y="419218"/>
                </a:lnTo>
                <a:lnTo>
                  <a:pt x="161925" y="417336"/>
                </a:lnTo>
                <a:lnTo>
                  <a:pt x="162147" y="416160"/>
                </a:lnTo>
                <a:lnTo>
                  <a:pt x="162590" y="414514"/>
                </a:lnTo>
                <a:lnTo>
                  <a:pt x="163255" y="412868"/>
                </a:lnTo>
                <a:lnTo>
                  <a:pt x="163699" y="411457"/>
                </a:lnTo>
                <a:lnTo>
                  <a:pt x="164364" y="410281"/>
                </a:lnTo>
                <a:lnTo>
                  <a:pt x="165473" y="409105"/>
                </a:lnTo>
                <a:lnTo>
                  <a:pt x="166360" y="407929"/>
                </a:lnTo>
                <a:lnTo>
                  <a:pt x="167469" y="406753"/>
                </a:lnTo>
                <a:lnTo>
                  <a:pt x="168357" y="406047"/>
                </a:lnTo>
                <a:lnTo>
                  <a:pt x="169687" y="405107"/>
                </a:lnTo>
                <a:lnTo>
                  <a:pt x="171240" y="404401"/>
                </a:lnTo>
                <a:lnTo>
                  <a:pt x="172571" y="403931"/>
                </a:lnTo>
                <a:lnTo>
                  <a:pt x="173901" y="403696"/>
                </a:lnTo>
                <a:close/>
                <a:moveTo>
                  <a:pt x="94693" y="403225"/>
                </a:moveTo>
                <a:lnTo>
                  <a:pt x="96043" y="403225"/>
                </a:lnTo>
                <a:lnTo>
                  <a:pt x="97619" y="403225"/>
                </a:lnTo>
                <a:lnTo>
                  <a:pt x="99195" y="403696"/>
                </a:lnTo>
                <a:lnTo>
                  <a:pt x="100545" y="403931"/>
                </a:lnTo>
                <a:lnTo>
                  <a:pt x="101896" y="404401"/>
                </a:lnTo>
                <a:lnTo>
                  <a:pt x="103246" y="405107"/>
                </a:lnTo>
                <a:lnTo>
                  <a:pt x="104597" y="406047"/>
                </a:lnTo>
                <a:lnTo>
                  <a:pt x="105722" y="406753"/>
                </a:lnTo>
                <a:lnTo>
                  <a:pt x="106848" y="407929"/>
                </a:lnTo>
                <a:lnTo>
                  <a:pt x="107973" y="409105"/>
                </a:lnTo>
                <a:lnTo>
                  <a:pt x="108649" y="410281"/>
                </a:lnTo>
                <a:lnTo>
                  <a:pt x="109324" y="411457"/>
                </a:lnTo>
                <a:lnTo>
                  <a:pt x="110224" y="412868"/>
                </a:lnTo>
                <a:lnTo>
                  <a:pt x="110675" y="414514"/>
                </a:lnTo>
                <a:lnTo>
                  <a:pt x="110900" y="416160"/>
                </a:lnTo>
                <a:lnTo>
                  <a:pt x="111125" y="417336"/>
                </a:lnTo>
                <a:lnTo>
                  <a:pt x="111125" y="419218"/>
                </a:lnTo>
                <a:lnTo>
                  <a:pt x="111125" y="420864"/>
                </a:lnTo>
                <a:lnTo>
                  <a:pt x="110900" y="422510"/>
                </a:lnTo>
                <a:lnTo>
                  <a:pt x="110675" y="423922"/>
                </a:lnTo>
                <a:lnTo>
                  <a:pt x="110224" y="425333"/>
                </a:lnTo>
                <a:lnTo>
                  <a:pt x="109324" y="426744"/>
                </a:lnTo>
                <a:lnTo>
                  <a:pt x="108649" y="428155"/>
                </a:lnTo>
                <a:lnTo>
                  <a:pt x="107973" y="429331"/>
                </a:lnTo>
                <a:lnTo>
                  <a:pt x="106848" y="430507"/>
                </a:lnTo>
                <a:lnTo>
                  <a:pt x="105722" y="431447"/>
                </a:lnTo>
                <a:lnTo>
                  <a:pt x="104597" y="432388"/>
                </a:lnTo>
                <a:lnTo>
                  <a:pt x="103246" y="433094"/>
                </a:lnTo>
                <a:lnTo>
                  <a:pt x="101896" y="434035"/>
                </a:lnTo>
                <a:lnTo>
                  <a:pt x="100545" y="434505"/>
                </a:lnTo>
                <a:lnTo>
                  <a:pt x="99195" y="434740"/>
                </a:lnTo>
                <a:lnTo>
                  <a:pt x="97619" y="434975"/>
                </a:lnTo>
                <a:lnTo>
                  <a:pt x="96043" y="434975"/>
                </a:lnTo>
                <a:lnTo>
                  <a:pt x="94693" y="434975"/>
                </a:lnTo>
                <a:lnTo>
                  <a:pt x="93117" y="434740"/>
                </a:lnTo>
                <a:lnTo>
                  <a:pt x="91541" y="434505"/>
                </a:lnTo>
                <a:lnTo>
                  <a:pt x="89966" y="434035"/>
                </a:lnTo>
                <a:lnTo>
                  <a:pt x="88840" y="433094"/>
                </a:lnTo>
                <a:lnTo>
                  <a:pt x="87490" y="432388"/>
                </a:lnTo>
                <a:lnTo>
                  <a:pt x="86364" y="431447"/>
                </a:lnTo>
                <a:lnTo>
                  <a:pt x="85239" y="430507"/>
                </a:lnTo>
                <a:lnTo>
                  <a:pt x="84113" y="429331"/>
                </a:lnTo>
                <a:lnTo>
                  <a:pt x="83438" y="428155"/>
                </a:lnTo>
                <a:lnTo>
                  <a:pt x="82537" y="426744"/>
                </a:lnTo>
                <a:lnTo>
                  <a:pt x="82087" y="425333"/>
                </a:lnTo>
                <a:lnTo>
                  <a:pt x="81412" y="423922"/>
                </a:lnTo>
                <a:lnTo>
                  <a:pt x="81187" y="422510"/>
                </a:lnTo>
                <a:lnTo>
                  <a:pt x="80962" y="420864"/>
                </a:lnTo>
                <a:lnTo>
                  <a:pt x="80962" y="419218"/>
                </a:lnTo>
                <a:lnTo>
                  <a:pt x="80962" y="417336"/>
                </a:lnTo>
                <a:lnTo>
                  <a:pt x="81187" y="416160"/>
                </a:lnTo>
                <a:lnTo>
                  <a:pt x="81412" y="414514"/>
                </a:lnTo>
                <a:lnTo>
                  <a:pt x="82087" y="412868"/>
                </a:lnTo>
                <a:lnTo>
                  <a:pt x="82537" y="411457"/>
                </a:lnTo>
                <a:lnTo>
                  <a:pt x="83438" y="410281"/>
                </a:lnTo>
                <a:lnTo>
                  <a:pt x="84113" y="409105"/>
                </a:lnTo>
                <a:lnTo>
                  <a:pt x="85239" y="407929"/>
                </a:lnTo>
                <a:lnTo>
                  <a:pt x="86364" y="406753"/>
                </a:lnTo>
                <a:lnTo>
                  <a:pt x="87490" y="406047"/>
                </a:lnTo>
                <a:lnTo>
                  <a:pt x="88840" y="405107"/>
                </a:lnTo>
                <a:lnTo>
                  <a:pt x="89966" y="404401"/>
                </a:lnTo>
                <a:lnTo>
                  <a:pt x="91541" y="403931"/>
                </a:lnTo>
                <a:lnTo>
                  <a:pt x="93117" y="403696"/>
                </a:lnTo>
                <a:close/>
                <a:moveTo>
                  <a:pt x="13406" y="403225"/>
                </a:moveTo>
                <a:lnTo>
                  <a:pt x="14970" y="403225"/>
                </a:lnTo>
                <a:lnTo>
                  <a:pt x="16534" y="403225"/>
                </a:lnTo>
                <a:lnTo>
                  <a:pt x="17874" y="403696"/>
                </a:lnTo>
                <a:lnTo>
                  <a:pt x="19438" y="403931"/>
                </a:lnTo>
                <a:lnTo>
                  <a:pt x="21002" y="404401"/>
                </a:lnTo>
                <a:lnTo>
                  <a:pt x="22343" y="405107"/>
                </a:lnTo>
                <a:lnTo>
                  <a:pt x="23460" y="406047"/>
                </a:lnTo>
                <a:lnTo>
                  <a:pt x="24577" y="406753"/>
                </a:lnTo>
                <a:lnTo>
                  <a:pt x="25694" y="407929"/>
                </a:lnTo>
                <a:lnTo>
                  <a:pt x="26811" y="409105"/>
                </a:lnTo>
                <a:lnTo>
                  <a:pt x="27482" y="410281"/>
                </a:lnTo>
                <a:lnTo>
                  <a:pt x="28375" y="411457"/>
                </a:lnTo>
                <a:lnTo>
                  <a:pt x="28822" y="412868"/>
                </a:lnTo>
                <a:lnTo>
                  <a:pt x="29492" y="414514"/>
                </a:lnTo>
                <a:lnTo>
                  <a:pt x="29939" y="416160"/>
                </a:lnTo>
                <a:lnTo>
                  <a:pt x="30163" y="417336"/>
                </a:lnTo>
                <a:lnTo>
                  <a:pt x="30163" y="419218"/>
                </a:lnTo>
                <a:lnTo>
                  <a:pt x="30163" y="420864"/>
                </a:lnTo>
                <a:lnTo>
                  <a:pt x="29939" y="422510"/>
                </a:lnTo>
                <a:lnTo>
                  <a:pt x="29492" y="423922"/>
                </a:lnTo>
                <a:lnTo>
                  <a:pt x="28822" y="425333"/>
                </a:lnTo>
                <a:lnTo>
                  <a:pt x="28375" y="426744"/>
                </a:lnTo>
                <a:lnTo>
                  <a:pt x="27482" y="428155"/>
                </a:lnTo>
                <a:lnTo>
                  <a:pt x="26811" y="429331"/>
                </a:lnTo>
                <a:lnTo>
                  <a:pt x="25694" y="430507"/>
                </a:lnTo>
                <a:lnTo>
                  <a:pt x="24577" y="431447"/>
                </a:lnTo>
                <a:lnTo>
                  <a:pt x="23460" y="432388"/>
                </a:lnTo>
                <a:lnTo>
                  <a:pt x="22343" y="433094"/>
                </a:lnTo>
                <a:lnTo>
                  <a:pt x="21002" y="434035"/>
                </a:lnTo>
                <a:lnTo>
                  <a:pt x="19438" y="434505"/>
                </a:lnTo>
                <a:lnTo>
                  <a:pt x="17874" y="434740"/>
                </a:lnTo>
                <a:lnTo>
                  <a:pt x="16534" y="434975"/>
                </a:lnTo>
                <a:lnTo>
                  <a:pt x="14970" y="434975"/>
                </a:lnTo>
                <a:lnTo>
                  <a:pt x="13406" y="434975"/>
                </a:lnTo>
                <a:lnTo>
                  <a:pt x="11842" y="434740"/>
                </a:lnTo>
                <a:lnTo>
                  <a:pt x="10724" y="434505"/>
                </a:lnTo>
                <a:lnTo>
                  <a:pt x="9160" y="434035"/>
                </a:lnTo>
                <a:lnTo>
                  <a:pt x="7820" y="433094"/>
                </a:lnTo>
                <a:lnTo>
                  <a:pt x="6479" y="432388"/>
                </a:lnTo>
                <a:lnTo>
                  <a:pt x="5362" y="431447"/>
                </a:lnTo>
                <a:lnTo>
                  <a:pt x="4245" y="430507"/>
                </a:lnTo>
                <a:lnTo>
                  <a:pt x="3351" y="429331"/>
                </a:lnTo>
                <a:lnTo>
                  <a:pt x="2457" y="428155"/>
                </a:lnTo>
                <a:lnTo>
                  <a:pt x="1787" y="426744"/>
                </a:lnTo>
                <a:lnTo>
                  <a:pt x="1117" y="425333"/>
                </a:lnTo>
                <a:lnTo>
                  <a:pt x="447" y="423922"/>
                </a:lnTo>
                <a:lnTo>
                  <a:pt x="223" y="422510"/>
                </a:lnTo>
                <a:lnTo>
                  <a:pt x="0" y="420864"/>
                </a:lnTo>
                <a:lnTo>
                  <a:pt x="0" y="419218"/>
                </a:lnTo>
                <a:lnTo>
                  <a:pt x="0" y="417336"/>
                </a:lnTo>
                <a:lnTo>
                  <a:pt x="223" y="416160"/>
                </a:lnTo>
                <a:lnTo>
                  <a:pt x="447" y="414514"/>
                </a:lnTo>
                <a:lnTo>
                  <a:pt x="1117" y="412868"/>
                </a:lnTo>
                <a:lnTo>
                  <a:pt x="1787" y="411457"/>
                </a:lnTo>
                <a:lnTo>
                  <a:pt x="2457" y="410281"/>
                </a:lnTo>
                <a:lnTo>
                  <a:pt x="3351" y="409105"/>
                </a:lnTo>
                <a:lnTo>
                  <a:pt x="4245" y="407929"/>
                </a:lnTo>
                <a:lnTo>
                  <a:pt x="5362" y="406753"/>
                </a:lnTo>
                <a:lnTo>
                  <a:pt x="6479" y="406047"/>
                </a:lnTo>
                <a:lnTo>
                  <a:pt x="7820" y="405107"/>
                </a:lnTo>
                <a:lnTo>
                  <a:pt x="9160" y="404401"/>
                </a:lnTo>
                <a:lnTo>
                  <a:pt x="10724" y="403931"/>
                </a:lnTo>
                <a:lnTo>
                  <a:pt x="11842" y="403696"/>
                </a:lnTo>
                <a:close/>
                <a:moveTo>
                  <a:pt x="1780860" y="333375"/>
                </a:moveTo>
                <a:lnTo>
                  <a:pt x="1782412" y="333375"/>
                </a:lnTo>
                <a:lnTo>
                  <a:pt x="1783743" y="333375"/>
                </a:lnTo>
                <a:lnTo>
                  <a:pt x="1785296" y="333842"/>
                </a:lnTo>
                <a:lnTo>
                  <a:pt x="1786626" y="334309"/>
                </a:lnTo>
                <a:lnTo>
                  <a:pt x="1787957" y="334775"/>
                </a:lnTo>
                <a:lnTo>
                  <a:pt x="1789288" y="335476"/>
                </a:lnTo>
                <a:lnTo>
                  <a:pt x="1790397" y="336410"/>
                </a:lnTo>
                <a:lnTo>
                  <a:pt x="1791727" y="337110"/>
                </a:lnTo>
                <a:lnTo>
                  <a:pt x="1792615" y="338277"/>
                </a:lnTo>
                <a:lnTo>
                  <a:pt x="1793723" y="339445"/>
                </a:lnTo>
                <a:lnTo>
                  <a:pt x="1794389" y="340612"/>
                </a:lnTo>
                <a:lnTo>
                  <a:pt x="1795276" y="342013"/>
                </a:lnTo>
                <a:lnTo>
                  <a:pt x="1795720" y="343413"/>
                </a:lnTo>
                <a:lnTo>
                  <a:pt x="1796163" y="344814"/>
                </a:lnTo>
                <a:lnTo>
                  <a:pt x="1796828" y="346448"/>
                </a:lnTo>
                <a:lnTo>
                  <a:pt x="1797050" y="348082"/>
                </a:lnTo>
                <a:lnTo>
                  <a:pt x="1797050" y="349483"/>
                </a:lnTo>
                <a:lnTo>
                  <a:pt x="1796828" y="351117"/>
                </a:lnTo>
                <a:lnTo>
                  <a:pt x="1796385" y="352752"/>
                </a:lnTo>
                <a:lnTo>
                  <a:pt x="1796163" y="354386"/>
                </a:lnTo>
                <a:lnTo>
                  <a:pt x="1795720" y="355787"/>
                </a:lnTo>
                <a:lnTo>
                  <a:pt x="1795054" y="356954"/>
                </a:lnTo>
                <a:lnTo>
                  <a:pt x="1794167" y="358355"/>
                </a:lnTo>
                <a:lnTo>
                  <a:pt x="1793280" y="359755"/>
                </a:lnTo>
                <a:lnTo>
                  <a:pt x="1792171" y="360689"/>
                </a:lnTo>
                <a:lnTo>
                  <a:pt x="1791284" y="361856"/>
                </a:lnTo>
                <a:lnTo>
                  <a:pt x="1789953" y="362557"/>
                </a:lnTo>
                <a:lnTo>
                  <a:pt x="1788622" y="363257"/>
                </a:lnTo>
                <a:lnTo>
                  <a:pt x="1787513" y="363957"/>
                </a:lnTo>
                <a:lnTo>
                  <a:pt x="1785961" y="364424"/>
                </a:lnTo>
                <a:lnTo>
                  <a:pt x="1784408" y="364891"/>
                </a:lnTo>
                <a:lnTo>
                  <a:pt x="1782856" y="364891"/>
                </a:lnTo>
                <a:lnTo>
                  <a:pt x="1781525" y="365125"/>
                </a:lnTo>
                <a:lnTo>
                  <a:pt x="1779973" y="364891"/>
                </a:lnTo>
                <a:lnTo>
                  <a:pt x="1778420" y="364658"/>
                </a:lnTo>
                <a:lnTo>
                  <a:pt x="1777089" y="364424"/>
                </a:lnTo>
                <a:lnTo>
                  <a:pt x="1775981" y="363491"/>
                </a:lnTo>
                <a:lnTo>
                  <a:pt x="1774428" y="363024"/>
                </a:lnTo>
                <a:lnTo>
                  <a:pt x="1773319" y="362323"/>
                </a:lnTo>
                <a:lnTo>
                  <a:pt x="1772210" y="361156"/>
                </a:lnTo>
                <a:lnTo>
                  <a:pt x="1771101" y="360222"/>
                </a:lnTo>
                <a:lnTo>
                  <a:pt x="1770214" y="359055"/>
                </a:lnTo>
                <a:lnTo>
                  <a:pt x="1769327" y="357888"/>
                </a:lnTo>
                <a:lnTo>
                  <a:pt x="1768662" y="356487"/>
                </a:lnTo>
                <a:lnTo>
                  <a:pt x="1767774" y="355086"/>
                </a:lnTo>
                <a:lnTo>
                  <a:pt x="1767331" y="353452"/>
                </a:lnTo>
                <a:lnTo>
                  <a:pt x="1767109" y="352051"/>
                </a:lnTo>
                <a:lnTo>
                  <a:pt x="1766887" y="350417"/>
                </a:lnTo>
                <a:lnTo>
                  <a:pt x="1766887" y="348783"/>
                </a:lnTo>
                <a:lnTo>
                  <a:pt x="1766887" y="347149"/>
                </a:lnTo>
                <a:lnTo>
                  <a:pt x="1767331" y="345748"/>
                </a:lnTo>
                <a:lnTo>
                  <a:pt x="1767553" y="344347"/>
                </a:lnTo>
                <a:lnTo>
                  <a:pt x="1768218" y="342713"/>
                </a:lnTo>
                <a:lnTo>
                  <a:pt x="1768883" y="341312"/>
                </a:lnTo>
                <a:lnTo>
                  <a:pt x="1769549" y="340145"/>
                </a:lnTo>
                <a:lnTo>
                  <a:pt x="1770436" y="338978"/>
                </a:lnTo>
                <a:lnTo>
                  <a:pt x="1771323" y="338044"/>
                </a:lnTo>
                <a:lnTo>
                  <a:pt x="1772654" y="336877"/>
                </a:lnTo>
                <a:lnTo>
                  <a:pt x="1773541" y="336176"/>
                </a:lnTo>
                <a:lnTo>
                  <a:pt x="1774872" y="335242"/>
                </a:lnTo>
                <a:lnTo>
                  <a:pt x="1776424" y="334542"/>
                </a:lnTo>
                <a:lnTo>
                  <a:pt x="1777755" y="334075"/>
                </a:lnTo>
                <a:lnTo>
                  <a:pt x="1779086" y="333842"/>
                </a:lnTo>
                <a:close/>
                <a:moveTo>
                  <a:pt x="986320" y="333375"/>
                </a:moveTo>
                <a:lnTo>
                  <a:pt x="987884" y="333375"/>
                </a:lnTo>
                <a:lnTo>
                  <a:pt x="989448" y="333375"/>
                </a:lnTo>
                <a:lnTo>
                  <a:pt x="991012" y="333608"/>
                </a:lnTo>
                <a:lnTo>
                  <a:pt x="992352" y="334075"/>
                </a:lnTo>
                <a:lnTo>
                  <a:pt x="993693" y="334542"/>
                </a:lnTo>
                <a:lnTo>
                  <a:pt x="995257" y="335242"/>
                </a:lnTo>
                <a:lnTo>
                  <a:pt x="996374" y="336176"/>
                </a:lnTo>
                <a:lnTo>
                  <a:pt x="997715" y="336877"/>
                </a:lnTo>
                <a:lnTo>
                  <a:pt x="998832" y="338044"/>
                </a:lnTo>
                <a:lnTo>
                  <a:pt x="999725" y="338978"/>
                </a:lnTo>
                <a:lnTo>
                  <a:pt x="1000619" y="340145"/>
                </a:lnTo>
                <a:lnTo>
                  <a:pt x="1001289" y="341312"/>
                </a:lnTo>
                <a:lnTo>
                  <a:pt x="1001960" y="342713"/>
                </a:lnTo>
                <a:lnTo>
                  <a:pt x="1002630" y="344347"/>
                </a:lnTo>
                <a:lnTo>
                  <a:pt x="1003077" y="345514"/>
                </a:lnTo>
                <a:lnTo>
                  <a:pt x="1003300" y="347149"/>
                </a:lnTo>
                <a:lnTo>
                  <a:pt x="1003300" y="348783"/>
                </a:lnTo>
                <a:lnTo>
                  <a:pt x="1003300" y="350417"/>
                </a:lnTo>
                <a:lnTo>
                  <a:pt x="1003077" y="352051"/>
                </a:lnTo>
                <a:lnTo>
                  <a:pt x="1002853" y="353452"/>
                </a:lnTo>
                <a:lnTo>
                  <a:pt x="1002183" y="355086"/>
                </a:lnTo>
                <a:lnTo>
                  <a:pt x="1001736" y="356487"/>
                </a:lnTo>
                <a:lnTo>
                  <a:pt x="1001066" y="357654"/>
                </a:lnTo>
                <a:lnTo>
                  <a:pt x="999949" y="359055"/>
                </a:lnTo>
                <a:lnTo>
                  <a:pt x="999055" y="360222"/>
                </a:lnTo>
                <a:lnTo>
                  <a:pt x="997938" y="361156"/>
                </a:lnTo>
                <a:lnTo>
                  <a:pt x="997044" y="362323"/>
                </a:lnTo>
                <a:lnTo>
                  <a:pt x="995704" y="363024"/>
                </a:lnTo>
                <a:lnTo>
                  <a:pt x="994363" y="363491"/>
                </a:lnTo>
                <a:lnTo>
                  <a:pt x="993022" y="364424"/>
                </a:lnTo>
                <a:lnTo>
                  <a:pt x="991682" y="364658"/>
                </a:lnTo>
                <a:lnTo>
                  <a:pt x="990118" y="364891"/>
                </a:lnTo>
                <a:lnTo>
                  <a:pt x="988554" y="365125"/>
                </a:lnTo>
                <a:lnTo>
                  <a:pt x="987213" y="364891"/>
                </a:lnTo>
                <a:lnTo>
                  <a:pt x="985649" y="364891"/>
                </a:lnTo>
                <a:lnTo>
                  <a:pt x="984085" y="364424"/>
                </a:lnTo>
                <a:lnTo>
                  <a:pt x="982521" y="363724"/>
                </a:lnTo>
                <a:lnTo>
                  <a:pt x="981404" y="363257"/>
                </a:lnTo>
                <a:lnTo>
                  <a:pt x="980064" y="362557"/>
                </a:lnTo>
                <a:lnTo>
                  <a:pt x="978723" y="361623"/>
                </a:lnTo>
                <a:lnTo>
                  <a:pt x="977829" y="360689"/>
                </a:lnTo>
                <a:lnTo>
                  <a:pt x="976712" y="359522"/>
                </a:lnTo>
                <a:lnTo>
                  <a:pt x="975818" y="358355"/>
                </a:lnTo>
                <a:lnTo>
                  <a:pt x="974925" y="356954"/>
                </a:lnTo>
                <a:lnTo>
                  <a:pt x="974478" y="355553"/>
                </a:lnTo>
                <a:lnTo>
                  <a:pt x="974031" y="354386"/>
                </a:lnTo>
                <a:lnTo>
                  <a:pt x="973361" y="352752"/>
                </a:lnTo>
                <a:lnTo>
                  <a:pt x="973137" y="351117"/>
                </a:lnTo>
                <a:lnTo>
                  <a:pt x="973137" y="349483"/>
                </a:lnTo>
                <a:lnTo>
                  <a:pt x="973137" y="348082"/>
                </a:lnTo>
                <a:lnTo>
                  <a:pt x="973137" y="346448"/>
                </a:lnTo>
                <a:lnTo>
                  <a:pt x="973808" y="344814"/>
                </a:lnTo>
                <a:lnTo>
                  <a:pt x="974254" y="343413"/>
                </a:lnTo>
                <a:lnTo>
                  <a:pt x="974701" y="342013"/>
                </a:lnTo>
                <a:lnTo>
                  <a:pt x="975595" y="340612"/>
                </a:lnTo>
                <a:lnTo>
                  <a:pt x="976265" y="339445"/>
                </a:lnTo>
                <a:lnTo>
                  <a:pt x="977159" y="338277"/>
                </a:lnTo>
                <a:lnTo>
                  <a:pt x="978276" y="337110"/>
                </a:lnTo>
                <a:lnTo>
                  <a:pt x="979617" y="336410"/>
                </a:lnTo>
                <a:lnTo>
                  <a:pt x="980734" y="335476"/>
                </a:lnTo>
                <a:lnTo>
                  <a:pt x="982074" y="334775"/>
                </a:lnTo>
                <a:lnTo>
                  <a:pt x="983415" y="334309"/>
                </a:lnTo>
                <a:lnTo>
                  <a:pt x="984756" y="333608"/>
                </a:lnTo>
                <a:close/>
                <a:moveTo>
                  <a:pt x="1762289" y="266700"/>
                </a:moveTo>
                <a:lnTo>
                  <a:pt x="1763620" y="266700"/>
                </a:lnTo>
                <a:lnTo>
                  <a:pt x="1765172" y="266700"/>
                </a:lnTo>
                <a:lnTo>
                  <a:pt x="1766725" y="266700"/>
                </a:lnTo>
                <a:lnTo>
                  <a:pt x="1768055" y="267147"/>
                </a:lnTo>
                <a:lnTo>
                  <a:pt x="1769386" y="267593"/>
                </a:lnTo>
                <a:lnTo>
                  <a:pt x="1770717" y="268040"/>
                </a:lnTo>
                <a:lnTo>
                  <a:pt x="1772047" y="268934"/>
                </a:lnTo>
                <a:lnTo>
                  <a:pt x="1773156" y="269604"/>
                </a:lnTo>
                <a:lnTo>
                  <a:pt x="1774487" y="270498"/>
                </a:lnTo>
                <a:lnTo>
                  <a:pt x="1775596" y="271615"/>
                </a:lnTo>
                <a:lnTo>
                  <a:pt x="1776261" y="272732"/>
                </a:lnTo>
                <a:lnTo>
                  <a:pt x="1777370" y="273849"/>
                </a:lnTo>
                <a:lnTo>
                  <a:pt x="1778036" y="275190"/>
                </a:lnTo>
                <a:lnTo>
                  <a:pt x="1778479" y="276754"/>
                </a:lnTo>
                <a:lnTo>
                  <a:pt x="1778923" y="278095"/>
                </a:lnTo>
                <a:lnTo>
                  <a:pt x="1779366" y="279659"/>
                </a:lnTo>
                <a:lnTo>
                  <a:pt x="1779588" y="281223"/>
                </a:lnTo>
                <a:lnTo>
                  <a:pt x="1779588" y="282787"/>
                </a:lnTo>
                <a:lnTo>
                  <a:pt x="1779366" y="283904"/>
                </a:lnTo>
                <a:lnTo>
                  <a:pt x="1778923" y="285468"/>
                </a:lnTo>
                <a:lnTo>
                  <a:pt x="1778479" y="287032"/>
                </a:lnTo>
                <a:lnTo>
                  <a:pt x="1778036" y="288372"/>
                </a:lnTo>
                <a:lnTo>
                  <a:pt x="1777370" y="289490"/>
                </a:lnTo>
                <a:lnTo>
                  <a:pt x="1776483" y="290830"/>
                </a:lnTo>
                <a:lnTo>
                  <a:pt x="1775818" y="291947"/>
                </a:lnTo>
                <a:lnTo>
                  <a:pt x="1774709" y="292841"/>
                </a:lnTo>
                <a:lnTo>
                  <a:pt x="1773600" y="293958"/>
                </a:lnTo>
                <a:lnTo>
                  <a:pt x="1772269" y="294628"/>
                </a:lnTo>
                <a:lnTo>
                  <a:pt x="1770939" y="295299"/>
                </a:lnTo>
                <a:lnTo>
                  <a:pt x="1769386" y="296192"/>
                </a:lnTo>
                <a:lnTo>
                  <a:pt x="1768055" y="296639"/>
                </a:lnTo>
                <a:lnTo>
                  <a:pt x="1766725" y="296863"/>
                </a:lnTo>
                <a:lnTo>
                  <a:pt x="1765172" y="296863"/>
                </a:lnTo>
                <a:lnTo>
                  <a:pt x="1763620" y="296863"/>
                </a:lnTo>
                <a:lnTo>
                  <a:pt x="1762289" y="296863"/>
                </a:lnTo>
                <a:lnTo>
                  <a:pt x="1760736" y="296639"/>
                </a:lnTo>
                <a:lnTo>
                  <a:pt x="1759406" y="296192"/>
                </a:lnTo>
                <a:lnTo>
                  <a:pt x="1758297" y="295746"/>
                </a:lnTo>
                <a:lnTo>
                  <a:pt x="1756966" y="294852"/>
                </a:lnTo>
                <a:lnTo>
                  <a:pt x="1755635" y="294182"/>
                </a:lnTo>
                <a:lnTo>
                  <a:pt x="1754526" y="293064"/>
                </a:lnTo>
                <a:lnTo>
                  <a:pt x="1753417" y="292171"/>
                </a:lnTo>
                <a:lnTo>
                  <a:pt x="1752530" y="291054"/>
                </a:lnTo>
                <a:lnTo>
                  <a:pt x="1751643" y="289936"/>
                </a:lnTo>
                <a:lnTo>
                  <a:pt x="1750978" y="288596"/>
                </a:lnTo>
                <a:lnTo>
                  <a:pt x="1750312" y="287032"/>
                </a:lnTo>
                <a:lnTo>
                  <a:pt x="1749869" y="285468"/>
                </a:lnTo>
                <a:lnTo>
                  <a:pt x="1749647" y="283904"/>
                </a:lnTo>
                <a:lnTo>
                  <a:pt x="1749425" y="282563"/>
                </a:lnTo>
                <a:lnTo>
                  <a:pt x="1749425" y="281223"/>
                </a:lnTo>
                <a:lnTo>
                  <a:pt x="1749647" y="279659"/>
                </a:lnTo>
                <a:lnTo>
                  <a:pt x="1749869" y="278095"/>
                </a:lnTo>
                <a:lnTo>
                  <a:pt x="1750091" y="276978"/>
                </a:lnTo>
                <a:lnTo>
                  <a:pt x="1750978" y="275414"/>
                </a:lnTo>
                <a:lnTo>
                  <a:pt x="1751421" y="274073"/>
                </a:lnTo>
                <a:lnTo>
                  <a:pt x="1752087" y="272956"/>
                </a:lnTo>
                <a:lnTo>
                  <a:pt x="1753196" y="271839"/>
                </a:lnTo>
                <a:lnTo>
                  <a:pt x="1754083" y="270945"/>
                </a:lnTo>
                <a:lnTo>
                  <a:pt x="1755413" y="269828"/>
                </a:lnTo>
                <a:lnTo>
                  <a:pt x="1756522" y="269157"/>
                </a:lnTo>
                <a:lnTo>
                  <a:pt x="1757853" y="268264"/>
                </a:lnTo>
                <a:lnTo>
                  <a:pt x="1759184" y="267593"/>
                </a:lnTo>
                <a:lnTo>
                  <a:pt x="1760736" y="267147"/>
                </a:lnTo>
                <a:close/>
                <a:moveTo>
                  <a:pt x="1005006" y="265112"/>
                </a:moveTo>
                <a:lnTo>
                  <a:pt x="1006357" y="265112"/>
                </a:lnTo>
                <a:lnTo>
                  <a:pt x="1007933" y="265345"/>
                </a:lnTo>
                <a:lnTo>
                  <a:pt x="1009508" y="265579"/>
                </a:lnTo>
                <a:lnTo>
                  <a:pt x="1010859" y="266279"/>
                </a:lnTo>
                <a:lnTo>
                  <a:pt x="1012435" y="266746"/>
                </a:lnTo>
                <a:lnTo>
                  <a:pt x="1013785" y="267446"/>
                </a:lnTo>
                <a:lnTo>
                  <a:pt x="1014911" y="268380"/>
                </a:lnTo>
                <a:lnTo>
                  <a:pt x="1016036" y="269314"/>
                </a:lnTo>
                <a:lnTo>
                  <a:pt x="1017162" y="270481"/>
                </a:lnTo>
                <a:lnTo>
                  <a:pt x="1018062" y="271882"/>
                </a:lnTo>
                <a:lnTo>
                  <a:pt x="1018737" y="272816"/>
                </a:lnTo>
                <a:lnTo>
                  <a:pt x="1019638" y="274450"/>
                </a:lnTo>
                <a:lnTo>
                  <a:pt x="1020088" y="275851"/>
                </a:lnTo>
                <a:lnTo>
                  <a:pt x="1020538" y="277018"/>
                </a:lnTo>
                <a:lnTo>
                  <a:pt x="1020763" y="278652"/>
                </a:lnTo>
                <a:lnTo>
                  <a:pt x="1020763" y="280286"/>
                </a:lnTo>
                <a:lnTo>
                  <a:pt x="1020763" y="281921"/>
                </a:lnTo>
                <a:lnTo>
                  <a:pt x="1020763" y="283321"/>
                </a:lnTo>
                <a:lnTo>
                  <a:pt x="1020538" y="284722"/>
                </a:lnTo>
                <a:lnTo>
                  <a:pt x="1020088" y="286356"/>
                </a:lnTo>
                <a:lnTo>
                  <a:pt x="1019413" y="287990"/>
                </a:lnTo>
                <a:lnTo>
                  <a:pt x="1018512" y="289158"/>
                </a:lnTo>
                <a:lnTo>
                  <a:pt x="1017837" y="290558"/>
                </a:lnTo>
                <a:lnTo>
                  <a:pt x="1016712" y="291959"/>
                </a:lnTo>
                <a:lnTo>
                  <a:pt x="1015811" y="292893"/>
                </a:lnTo>
                <a:lnTo>
                  <a:pt x="1014686" y="293827"/>
                </a:lnTo>
                <a:lnTo>
                  <a:pt x="1013560" y="294527"/>
                </a:lnTo>
                <a:lnTo>
                  <a:pt x="1012210" y="295228"/>
                </a:lnTo>
                <a:lnTo>
                  <a:pt x="1010859" y="295928"/>
                </a:lnTo>
                <a:lnTo>
                  <a:pt x="1009508" y="296395"/>
                </a:lnTo>
                <a:lnTo>
                  <a:pt x="1007933" y="296628"/>
                </a:lnTo>
                <a:lnTo>
                  <a:pt x="1006582" y="296862"/>
                </a:lnTo>
                <a:lnTo>
                  <a:pt x="1005006" y="296862"/>
                </a:lnTo>
                <a:lnTo>
                  <a:pt x="1003656" y="296628"/>
                </a:lnTo>
                <a:lnTo>
                  <a:pt x="1002080" y="296395"/>
                </a:lnTo>
                <a:lnTo>
                  <a:pt x="1000505" y="295928"/>
                </a:lnTo>
                <a:lnTo>
                  <a:pt x="998929" y="295228"/>
                </a:lnTo>
                <a:lnTo>
                  <a:pt x="997803" y="294527"/>
                </a:lnTo>
                <a:lnTo>
                  <a:pt x="996453" y="293360"/>
                </a:lnTo>
                <a:lnTo>
                  <a:pt x="995327" y="292660"/>
                </a:lnTo>
                <a:lnTo>
                  <a:pt x="994427" y="291259"/>
                </a:lnTo>
                <a:lnTo>
                  <a:pt x="993301" y="290325"/>
                </a:lnTo>
                <a:lnTo>
                  <a:pt x="992626" y="288924"/>
                </a:lnTo>
                <a:lnTo>
                  <a:pt x="991726" y="287524"/>
                </a:lnTo>
                <a:lnTo>
                  <a:pt x="991276" y="286356"/>
                </a:lnTo>
                <a:lnTo>
                  <a:pt x="990825" y="284722"/>
                </a:lnTo>
                <a:lnTo>
                  <a:pt x="990600" y="283321"/>
                </a:lnTo>
                <a:lnTo>
                  <a:pt x="990600" y="281921"/>
                </a:lnTo>
                <a:lnTo>
                  <a:pt x="990600" y="280286"/>
                </a:lnTo>
                <a:lnTo>
                  <a:pt x="990600" y="278652"/>
                </a:lnTo>
                <a:lnTo>
                  <a:pt x="991050" y="277018"/>
                </a:lnTo>
                <a:lnTo>
                  <a:pt x="991276" y="275384"/>
                </a:lnTo>
                <a:lnTo>
                  <a:pt x="992176" y="274217"/>
                </a:lnTo>
                <a:lnTo>
                  <a:pt x="992851" y="272582"/>
                </a:lnTo>
                <a:lnTo>
                  <a:pt x="993527" y="271415"/>
                </a:lnTo>
                <a:lnTo>
                  <a:pt x="994652" y="270248"/>
                </a:lnTo>
                <a:lnTo>
                  <a:pt x="995552" y="269081"/>
                </a:lnTo>
                <a:lnTo>
                  <a:pt x="996678" y="268147"/>
                </a:lnTo>
                <a:lnTo>
                  <a:pt x="998028" y="267213"/>
                </a:lnTo>
                <a:lnTo>
                  <a:pt x="999154" y="266746"/>
                </a:lnTo>
                <a:lnTo>
                  <a:pt x="1000730" y="266046"/>
                </a:lnTo>
                <a:lnTo>
                  <a:pt x="1002080" y="265579"/>
                </a:lnTo>
                <a:lnTo>
                  <a:pt x="1003656" y="265345"/>
                </a:lnTo>
                <a:close/>
                <a:moveTo>
                  <a:pt x="1733894" y="201612"/>
                </a:moveTo>
                <a:lnTo>
                  <a:pt x="1735469" y="202079"/>
                </a:lnTo>
                <a:lnTo>
                  <a:pt x="1736820" y="202079"/>
                </a:lnTo>
                <a:lnTo>
                  <a:pt x="1738170" y="202312"/>
                </a:lnTo>
                <a:lnTo>
                  <a:pt x="1739746" y="202779"/>
                </a:lnTo>
                <a:lnTo>
                  <a:pt x="1741097" y="203246"/>
                </a:lnTo>
                <a:lnTo>
                  <a:pt x="1742222" y="204180"/>
                </a:lnTo>
                <a:lnTo>
                  <a:pt x="1743573" y="204880"/>
                </a:lnTo>
                <a:lnTo>
                  <a:pt x="1744698" y="206047"/>
                </a:lnTo>
                <a:lnTo>
                  <a:pt x="1745599" y="206981"/>
                </a:lnTo>
                <a:lnTo>
                  <a:pt x="1746724" y="208382"/>
                </a:lnTo>
                <a:lnTo>
                  <a:pt x="1747399" y="209549"/>
                </a:lnTo>
                <a:lnTo>
                  <a:pt x="1748300" y="211183"/>
                </a:lnTo>
                <a:lnTo>
                  <a:pt x="1748750" y="212584"/>
                </a:lnTo>
                <a:lnTo>
                  <a:pt x="1749200" y="214218"/>
                </a:lnTo>
                <a:lnTo>
                  <a:pt x="1749425" y="215619"/>
                </a:lnTo>
                <a:lnTo>
                  <a:pt x="1749425" y="217253"/>
                </a:lnTo>
                <a:lnTo>
                  <a:pt x="1749425" y="218654"/>
                </a:lnTo>
                <a:lnTo>
                  <a:pt x="1749425" y="220288"/>
                </a:lnTo>
                <a:lnTo>
                  <a:pt x="1748975" y="221689"/>
                </a:lnTo>
                <a:lnTo>
                  <a:pt x="1748750" y="223090"/>
                </a:lnTo>
                <a:lnTo>
                  <a:pt x="1747850" y="224490"/>
                </a:lnTo>
                <a:lnTo>
                  <a:pt x="1747399" y="226125"/>
                </a:lnTo>
                <a:lnTo>
                  <a:pt x="1746499" y="227058"/>
                </a:lnTo>
                <a:lnTo>
                  <a:pt x="1745599" y="228459"/>
                </a:lnTo>
                <a:lnTo>
                  <a:pt x="1744473" y="229393"/>
                </a:lnTo>
                <a:lnTo>
                  <a:pt x="1743348" y="230560"/>
                </a:lnTo>
                <a:lnTo>
                  <a:pt x="1741997" y="231261"/>
                </a:lnTo>
                <a:lnTo>
                  <a:pt x="1740646" y="232194"/>
                </a:lnTo>
                <a:lnTo>
                  <a:pt x="1739071" y="232661"/>
                </a:lnTo>
                <a:lnTo>
                  <a:pt x="1737720" y="233128"/>
                </a:lnTo>
                <a:lnTo>
                  <a:pt x="1736145" y="233362"/>
                </a:lnTo>
                <a:lnTo>
                  <a:pt x="1734794" y="233362"/>
                </a:lnTo>
                <a:lnTo>
                  <a:pt x="1733218" y="233362"/>
                </a:lnTo>
                <a:lnTo>
                  <a:pt x="1731868" y="233128"/>
                </a:lnTo>
                <a:lnTo>
                  <a:pt x="1730292" y="232895"/>
                </a:lnTo>
                <a:lnTo>
                  <a:pt x="1729167" y="232428"/>
                </a:lnTo>
                <a:lnTo>
                  <a:pt x="1727591" y="231961"/>
                </a:lnTo>
                <a:lnTo>
                  <a:pt x="1726240" y="231027"/>
                </a:lnTo>
                <a:lnTo>
                  <a:pt x="1725115" y="230327"/>
                </a:lnTo>
                <a:lnTo>
                  <a:pt x="1723989" y="229160"/>
                </a:lnTo>
                <a:lnTo>
                  <a:pt x="1722864" y="228226"/>
                </a:lnTo>
                <a:lnTo>
                  <a:pt x="1721963" y="226825"/>
                </a:lnTo>
                <a:lnTo>
                  <a:pt x="1721288" y="225424"/>
                </a:lnTo>
                <a:lnTo>
                  <a:pt x="1720388" y="224257"/>
                </a:lnTo>
                <a:lnTo>
                  <a:pt x="1719938" y="222623"/>
                </a:lnTo>
                <a:lnTo>
                  <a:pt x="1719487" y="220989"/>
                </a:lnTo>
                <a:lnTo>
                  <a:pt x="1719262" y="219588"/>
                </a:lnTo>
                <a:lnTo>
                  <a:pt x="1719262" y="218187"/>
                </a:lnTo>
                <a:lnTo>
                  <a:pt x="1719262" y="216553"/>
                </a:lnTo>
                <a:lnTo>
                  <a:pt x="1719487" y="214919"/>
                </a:lnTo>
                <a:lnTo>
                  <a:pt x="1719712" y="213518"/>
                </a:lnTo>
                <a:lnTo>
                  <a:pt x="1720163" y="212117"/>
                </a:lnTo>
                <a:lnTo>
                  <a:pt x="1720613" y="210717"/>
                </a:lnTo>
                <a:lnTo>
                  <a:pt x="1721513" y="209316"/>
                </a:lnTo>
                <a:lnTo>
                  <a:pt x="1722189" y="208149"/>
                </a:lnTo>
                <a:lnTo>
                  <a:pt x="1723314" y="206981"/>
                </a:lnTo>
                <a:lnTo>
                  <a:pt x="1724214" y="205581"/>
                </a:lnTo>
                <a:lnTo>
                  <a:pt x="1725565" y="204880"/>
                </a:lnTo>
                <a:lnTo>
                  <a:pt x="1726690" y="203713"/>
                </a:lnTo>
                <a:lnTo>
                  <a:pt x="1728041" y="203246"/>
                </a:lnTo>
                <a:lnTo>
                  <a:pt x="1729617" y="202546"/>
                </a:lnTo>
                <a:lnTo>
                  <a:pt x="1730967" y="202312"/>
                </a:lnTo>
                <a:lnTo>
                  <a:pt x="1732318" y="202079"/>
                </a:lnTo>
                <a:close/>
                <a:moveTo>
                  <a:pt x="1034615" y="201612"/>
                </a:moveTo>
                <a:lnTo>
                  <a:pt x="1036179" y="201612"/>
                </a:lnTo>
                <a:lnTo>
                  <a:pt x="1037743" y="201847"/>
                </a:lnTo>
                <a:lnTo>
                  <a:pt x="1039083" y="202082"/>
                </a:lnTo>
                <a:lnTo>
                  <a:pt x="1040424" y="202317"/>
                </a:lnTo>
                <a:lnTo>
                  <a:pt x="1041988" y="202788"/>
                </a:lnTo>
                <a:lnTo>
                  <a:pt x="1043329" y="203728"/>
                </a:lnTo>
                <a:lnTo>
                  <a:pt x="1044446" y="204434"/>
                </a:lnTo>
                <a:lnTo>
                  <a:pt x="1045786" y="205610"/>
                </a:lnTo>
                <a:lnTo>
                  <a:pt x="1046680" y="206551"/>
                </a:lnTo>
                <a:lnTo>
                  <a:pt x="1047797" y="207962"/>
                </a:lnTo>
                <a:lnTo>
                  <a:pt x="1048468" y="209138"/>
                </a:lnTo>
                <a:lnTo>
                  <a:pt x="1049361" y="210549"/>
                </a:lnTo>
                <a:lnTo>
                  <a:pt x="1049808" y="211960"/>
                </a:lnTo>
                <a:lnTo>
                  <a:pt x="1050255" y="213136"/>
                </a:lnTo>
                <a:lnTo>
                  <a:pt x="1050478" y="214782"/>
                </a:lnTo>
                <a:lnTo>
                  <a:pt x="1050925" y="216428"/>
                </a:lnTo>
                <a:lnTo>
                  <a:pt x="1050925" y="217840"/>
                </a:lnTo>
                <a:lnTo>
                  <a:pt x="1050925" y="219251"/>
                </a:lnTo>
                <a:lnTo>
                  <a:pt x="1050478" y="220897"/>
                </a:lnTo>
                <a:lnTo>
                  <a:pt x="1050032" y="222543"/>
                </a:lnTo>
                <a:lnTo>
                  <a:pt x="1049585" y="223954"/>
                </a:lnTo>
                <a:lnTo>
                  <a:pt x="1048691" y="225365"/>
                </a:lnTo>
                <a:lnTo>
                  <a:pt x="1048021" y="226777"/>
                </a:lnTo>
                <a:lnTo>
                  <a:pt x="1047127" y="228188"/>
                </a:lnTo>
                <a:lnTo>
                  <a:pt x="1046010" y="229128"/>
                </a:lnTo>
                <a:lnTo>
                  <a:pt x="1044893" y="230304"/>
                </a:lnTo>
                <a:lnTo>
                  <a:pt x="1043776" y="231010"/>
                </a:lnTo>
                <a:lnTo>
                  <a:pt x="1042435" y="231951"/>
                </a:lnTo>
                <a:lnTo>
                  <a:pt x="1040871" y="232421"/>
                </a:lnTo>
                <a:lnTo>
                  <a:pt x="1039754" y="232891"/>
                </a:lnTo>
                <a:lnTo>
                  <a:pt x="1038190" y="233127"/>
                </a:lnTo>
                <a:lnTo>
                  <a:pt x="1036849" y="233362"/>
                </a:lnTo>
                <a:lnTo>
                  <a:pt x="1035285" y="233362"/>
                </a:lnTo>
                <a:lnTo>
                  <a:pt x="1033945" y="233127"/>
                </a:lnTo>
                <a:lnTo>
                  <a:pt x="1032381" y="232891"/>
                </a:lnTo>
                <a:lnTo>
                  <a:pt x="1031040" y="232656"/>
                </a:lnTo>
                <a:lnTo>
                  <a:pt x="1029476" y="231951"/>
                </a:lnTo>
                <a:lnTo>
                  <a:pt x="1028359" y="231245"/>
                </a:lnTo>
                <a:lnTo>
                  <a:pt x="1026795" y="230304"/>
                </a:lnTo>
                <a:lnTo>
                  <a:pt x="1025678" y="229364"/>
                </a:lnTo>
                <a:lnTo>
                  <a:pt x="1024561" y="228188"/>
                </a:lnTo>
                <a:lnTo>
                  <a:pt x="1023667" y="227012"/>
                </a:lnTo>
                <a:lnTo>
                  <a:pt x="1022773" y="225836"/>
                </a:lnTo>
                <a:lnTo>
                  <a:pt x="1022326" y="224425"/>
                </a:lnTo>
                <a:lnTo>
                  <a:pt x="1021433" y="223014"/>
                </a:lnTo>
                <a:lnTo>
                  <a:pt x="1021209" y="221367"/>
                </a:lnTo>
                <a:lnTo>
                  <a:pt x="1020762" y="220191"/>
                </a:lnTo>
                <a:lnTo>
                  <a:pt x="1020762" y="218545"/>
                </a:lnTo>
                <a:lnTo>
                  <a:pt x="1020762" y="216899"/>
                </a:lnTo>
                <a:lnTo>
                  <a:pt x="1020762" y="215252"/>
                </a:lnTo>
                <a:lnTo>
                  <a:pt x="1020986" y="214077"/>
                </a:lnTo>
                <a:lnTo>
                  <a:pt x="1021433" y="212430"/>
                </a:lnTo>
                <a:lnTo>
                  <a:pt x="1021879" y="210784"/>
                </a:lnTo>
                <a:lnTo>
                  <a:pt x="1022773" y="209608"/>
                </a:lnTo>
                <a:lnTo>
                  <a:pt x="1023443" y="208197"/>
                </a:lnTo>
                <a:lnTo>
                  <a:pt x="1024561" y="206786"/>
                </a:lnTo>
                <a:lnTo>
                  <a:pt x="1025454" y="205845"/>
                </a:lnTo>
                <a:lnTo>
                  <a:pt x="1026571" y="204669"/>
                </a:lnTo>
                <a:lnTo>
                  <a:pt x="1027912" y="203964"/>
                </a:lnTo>
                <a:lnTo>
                  <a:pt x="1029029" y="203023"/>
                </a:lnTo>
                <a:lnTo>
                  <a:pt x="1030370" y="202552"/>
                </a:lnTo>
                <a:lnTo>
                  <a:pt x="1031934" y="202082"/>
                </a:lnTo>
                <a:lnTo>
                  <a:pt x="1033274" y="201847"/>
                </a:lnTo>
                <a:close/>
                <a:moveTo>
                  <a:pt x="1691616" y="144462"/>
                </a:moveTo>
                <a:lnTo>
                  <a:pt x="1692734" y="144462"/>
                </a:lnTo>
                <a:lnTo>
                  <a:pt x="1694298" y="144462"/>
                </a:lnTo>
                <a:lnTo>
                  <a:pt x="1695862" y="144685"/>
                </a:lnTo>
                <a:lnTo>
                  <a:pt x="1697202" y="144909"/>
                </a:lnTo>
                <a:lnTo>
                  <a:pt x="1698543" y="145355"/>
                </a:lnTo>
                <a:lnTo>
                  <a:pt x="1699883" y="146026"/>
                </a:lnTo>
                <a:lnTo>
                  <a:pt x="1701224" y="146696"/>
                </a:lnTo>
                <a:lnTo>
                  <a:pt x="1702341" y="147813"/>
                </a:lnTo>
                <a:lnTo>
                  <a:pt x="1703682" y="148707"/>
                </a:lnTo>
                <a:lnTo>
                  <a:pt x="1704799" y="149824"/>
                </a:lnTo>
                <a:lnTo>
                  <a:pt x="1705693" y="150941"/>
                </a:lnTo>
                <a:lnTo>
                  <a:pt x="1706363" y="152282"/>
                </a:lnTo>
                <a:lnTo>
                  <a:pt x="1707033" y="153622"/>
                </a:lnTo>
                <a:lnTo>
                  <a:pt x="1707480" y="154963"/>
                </a:lnTo>
                <a:lnTo>
                  <a:pt x="1707927" y="156527"/>
                </a:lnTo>
                <a:lnTo>
                  <a:pt x="1707927" y="157868"/>
                </a:lnTo>
                <a:lnTo>
                  <a:pt x="1708150" y="159432"/>
                </a:lnTo>
                <a:lnTo>
                  <a:pt x="1708150" y="160772"/>
                </a:lnTo>
                <a:lnTo>
                  <a:pt x="1707927" y="162113"/>
                </a:lnTo>
                <a:lnTo>
                  <a:pt x="1707480" y="163677"/>
                </a:lnTo>
                <a:lnTo>
                  <a:pt x="1707257" y="165241"/>
                </a:lnTo>
                <a:lnTo>
                  <a:pt x="1706363" y="166358"/>
                </a:lnTo>
                <a:lnTo>
                  <a:pt x="1705693" y="167698"/>
                </a:lnTo>
                <a:lnTo>
                  <a:pt x="1705022" y="169039"/>
                </a:lnTo>
                <a:lnTo>
                  <a:pt x="1703905" y="169933"/>
                </a:lnTo>
                <a:lnTo>
                  <a:pt x="1702565" y="171050"/>
                </a:lnTo>
                <a:lnTo>
                  <a:pt x="1701671" y="171944"/>
                </a:lnTo>
                <a:lnTo>
                  <a:pt x="1700107" y="172837"/>
                </a:lnTo>
                <a:lnTo>
                  <a:pt x="1698766" y="173508"/>
                </a:lnTo>
                <a:lnTo>
                  <a:pt x="1697649" y="173954"/>
                </a:lnTo>
                <a:lnTo>
                  <a:pt x="1696085" y="174178"/>
                </a:lnTo>
                <a:lnTo>
                  <a:pt x="1694521" y="174625"/>
                </a:lnTo>
                <a:lnTo>
                  <a:pt x="1692957" y="174625"/>
                </a:lnTo>
                <a:lnTo>
                  <a:pt x="1691840" y="174625"/>
                </a:lnTo>
                <a:lnTo>
                  <a:pt x="1690276" y="174178"/>
                </a:lnTo>
                <a:lnTo>
                  <a:pt x="1688712" y="173954"/>
                </a:lnTo>
                <a:lnTo>
                  <a:pt x="1687595" y="173508"/>
                </a:lnTo>
                <a:lnTo>
                  <a:pt x="1686254" y="173061"/>
                </a:lnTo>
                <a:lnTo>
                  <a:pt x="1684914" y="172167"/>
                </a:lnTo>
                <a:lnTo>
                  <a:pt x="1683796" y="171497"/>
                </a:lnTo>
                <a:lnTo>
                  <a:pt x="1682456" y="170380"/>
                </a:lnTo>
                <a:lnTo>
                  <a:pt x="1681339" y="169262"/>
                </a:lnTo>
                <a:lnTo>
                  <a:pt x="1680445" y="167922"/>
                </a:lnTo>
                <a:lnTo>
                  <a:pt x="1679551" y="166581"/>
                </a:lnTo>
                <a:lnTo>
                  <a:pt x="1679104" y="165464"/>
                </a:lnTo>
                <a:lnTo>
                  <a:pt x="1678658" y="163900"/>
                </a:lnTo>
                <a:lnTo>
                  <a:pt x="1678211" y="162560"/>
                </a:lnTo>
                <a:lnTo>
                  <a:pt x="1677987" y="161219"/>
                </a:lnTo>
                <a:lnTo>
                  <a:pt x="1677987" y="159655"/>
                </a:lnTo>
                <a:lnTo>
                  <a:pt x="1677987" y="158091"/>
                </a:lnTo>
                <a:lnTo>
                  <a:pt x="1678211" y="156750"/>
                </a:lnTo>
                <a:lnTo>
                  <a:pt x="1678434" y="155186"/>
                </a:lnTo>
                <a:lnTo>
                  <a:pt x="1678881" y="154069"/>
                </a:lnTo>
                <a:lnTo>
                  <a:pt x="1679551" y="152505"/>
                </a:lnTo>
                <a:lnTo>
                  <a:pt x="1680445" y="151165"/>
                </a:lnTo>
                <a:lnTo>
                  <a:pt x="1681115" y="150047"/>
                </a:lnTo>
                <a:lnTo>
                  <a:pt x="1682232" y="148930"/>
                </a:lnTo>
                <a:lnTo>
                  <a:pt x="1683350" y="148037"/>
                </a:lnTo>
                <a:lnTo>
                  <a:pt x="1684467" y="146919"/>
                </a:lnTo>
                <a:lnTo>
                  <a:pt x="1686031" y="146249"/>
                </a:lnTo>
                <a:lnTo>
                  <a:pt x="1687148" y="145355"/>
                </a:lnTo>
                <a:lnTo>
                  <a:pt x="1688488" y="144909"/>
                </a:lnTo>
                <a:lnTo>
                  <a:pt x="1690052" y="144685"/>
                </a:lnTo>
                <a:close/>
                <a:moveTo>
                  <a:pt x="1075754" y="144462"/>
                </a:moveTo>
                <a:lnTo>
                  <a:pt x="1077084" y="144684"/>
                </a:lnTo>
                <a:lnTo>
                  <a:pt x="1078637" y="144905"/>
                </a:lnTo>
                <a:lnTo>
                  <a:pt x="1080189" y="145127"/>
                </a:lnTo>
                <a:lnTo>
                  <a:pt x="1081298" y="145571"/>
                </a:lnTo>
                <a:lnTo>
                  <a:pt x="1082629" y="146458"/>
                </a:lnTo>
                <a:lnTo>
                  <a:pt x="1084181" y="147123"/>
                </a:lnTo>
                <a:lnTo>
                  <a:pt x="1085069" y="148010"/>
                </a:lnTo>
                <a:lnTo>
                  <a:pt x="1086399" y="149119"/>
                </a:lnTo>
                <a:lnTo>
                  <a:pt x="1087286" y="150228"/>
                </a:lnTo>
                <a:lnTo>
                  <a:pt x="1088174" y="151559"/>
                </a:lnTo>
                <a:lnTo>
                  <a:pt x="1088839" y="152668"/>
                </a:lnTo>
                <a:lnTo>
                  <a:pt x="1089726" y="153999"/>
                </a:lnTo>
                <a:lnTo>
                  <a:pt x="1089948" y="155551"/>
                </a:lnTo>
                <a:lnTo>
                  <a:pt x="1090391" y="156660"/>
                </a:lnTo>
                <a:lnTo>
                  <a:pt x="1090613" y="158213"/>
                </a:lnTo>
                <a:lnTo>
                  <a:pt x="1090613" y="159765"/>
                </a:lnTo>
                <a:lnTo>
                  <a:pt x="1090391" y="161318"/>
                </a:lnTo>
                <a:lnTo>
                  <a:pt x="1090391" y="162426"/>
                </a:lnTo>
                <a:lnTo>
                  <a:pt x="1089948" y="163979"/>
                </a:lnTo>
                <a:lnTo>
                  <a:pt x="1089283" y="165310"/>
                </a:lnTo>
                <a:lnTo>
                  <a:pt x="1088839" y="166862"/>
                </a:lnTo>
                <a:lnTo>
                  <a:pt x="1088174" y="167971"/>
                </a:lnTo>
                <a:lnTo>
                  <a:pt x="1087065" y="169302"/>
                </a:lnTo>
                <a:lnTo>
                  <a:pt x="1086178" y="170189"/>
                </a:lnTo>
                <a:lnTo>
                  <a:pt x="1084847" y="171298"/>
                </a:lnTo>
                <a:lnTo>
                  <a:pt x="1083516" y="172185"/>
                </a:lnTo>
                <a:lnTo>
                  <a:pt x="1082407" y="173072"/>
                </a:lnTo>
                <a:lnTo>
                  <a:pt x="1081076" y="173516"/>
                </a:lnTo>
                <a:lnTo>
                  <a:pt x="1079524" y="173959"/>
                </a:lnTo>
                <a:lnTo>
                  <a:pt x="1078415" y="174403"/>
                </a:lnTo>
                <a:lnTo>
                  <a:pt x="1076862" y="174625"/>
                </a:lnTo>
                <a:lnTo>
                  <a:pt x="1075310" y="174625"/>
                </a:lnTo>
                <a:lnTo>
                  <a:pt x="1073979" y="174625"/>
                </a:lnTo>
                <a:lnTo>
                  <a:pt x="1072649" y="174403"/>
                </a:lnTo>
                <a:lnTo>
                  <a:pt x="1071096" y="173738"/>
                </a:lnTo>
                <a:lnTo>
                  <a:pt x="1069765" y="173294"/>
                </a:lnTo>
                <a:lnTo>
                  <a:pt x="1068435" y="172850"/>
                </a:lnTo>
                <a:lnTo>
                  <a:pt x="1067104" y="171963"/>
                </a:lnTo>
                <a:lnTo>
                  <a:pt x="1065995" y="171076"/>
                </a:lnTo>
                <a:lnTo>
                  <a:pt x="1064886" y="169967"/>
                </a:lnTo>
                <a:lnTo>
                  <a:pt x="1063777" y="168858"/>
                </a:lnTo>
                <a:lnTo>
                  <a:pt x="1063112" y="167749"/>
                </a:lnTo>
                <a:lnTo>
                  <a:pt x="1062225" y="166419"/>
                </a:lnTo>
                <a:lnTo>
                  <a:pt x="1061559" y="165088"/>
                </a:lnTo>
                <a:lnTo>
                  <a:pt x="1061116" y="163757"/>
                </a:lnTo>
                <a:lnTo>
                  <a:pt x="1060672" y="162205"/>
                </a:lnTo>
                <a:lnTo>
                  <a:pt x="1060450" y="160652"/>
                </a:lnTo>
                <a:lnTo>
                  <a:pt x="1060450" y="159543"/>
                </a:lnTo>
                <a:lnTo>
                  <a:pt x="1060450" y="157991"/>
                </a:lnTo>
                <a:lnTo>
                  <a:pt x="1060672" y="156438"/>
                </a:lnTo>
                <a:lnTo>
                  <a:pt x="1061337" y="155108"/>
                </a:lnTo>
                <a:lnTo>
                  <a:pt x="1061781" y="153777"/>
                </a:lnTo>
                <a:lnTo>
                  <a:pt x="1062225" y="152446"/>
                </a:lnTo>
                <a:lnTo>
                  <a:pt x="1063112" y="151115"/>
                </a:lnTo>
                <a:lnTo>
                  <a:pt x="1063999" y="150006"/>
                </a:lnTo>
                <a:lnTo>
                  <a:pt x="1065108" y="148676"/>
                </a:lnTo>
                <a:lnTo>
                  <a:pt x="1066217" y="147789"/>
                </a:lnTo>
                <a:lnTo>
                  <a:pt x="1067547" y="146901"/>
                </a:lnTo>
                <a:lnTo>
                  <a:pt x="1068878" y="146236"/>
                </a:lnTo>
                <a:lnTo>
                  <a:pt x="1069987" y="145571"/>
                </a:lnTo>
                <a:lnTo>
                  <a:pt x="1071318" y="145127"/>
                </a:lnTo>
                <a:lnTo>
                  <a:pt x="1072870" y="144684"/>
                </a:lnTo>
                <a:lnTo>
                  <a:pt x="1074423" y="144684"/>
                </a:lnTo>
                <a:close/>
                <a:moveTo>
                  <a:pt x="1642404" y="95250"/>
                </a:moveTo>
                <a:lnTo>
                  <a:pt x="1643968" y="95250"/>
                </a:lnTo>
                <a:lnTo>
                  <a:pt x="1645532" y="95250"/>
                </a:lnTo>
                <a:lnTo>
                  <a:pt x="1646873" y="95472"/>
                </a:lnTo>
                <a:lnTo>
                  <a:pt x="1648214" y="96137"/>
                </a:lnTo>
                <a:lnTo>
                  <a:pt x="1649554" y="96580"/>
                </a:lnTo>
                <a:lnTo>
                  <a:pt x="1651118" y="97024"/>
                </a:lnTo>
                <a:lnTo>
                  <a:pt x="1652235" y="97689"/>
                </a:lnTo>
                <a:lnTo>
                  <a:pt x="1653576" y="98798"/>
                </a:lnTo>
                <a:lnTo>
                  <a:pt x="1654693" y="99907"/>
                </a:lnTo>
                <a:lnTo>
                  <a:pt x="1655587" y="101016"/>
                </a:lnTo>
                <a:lnTo>
                  <a:pt x="1656704" y="102347"/>
                </a:lnTo>
                <a:lnTo>
                  <a:pt x="1657374" y="103678"/>
                </a:lnTo>
                <a:lnTo>
                  <a:pt x="1657821" y="104787"/>
                </a:lnTo>
                <a:lnTo>
                  <a:pt x="1658491" y="106117"/>
                </a:lnTo>
                <a:lnTo>
                  <a:pt x="1658715" y="107670"/>
                </a:lnTo>
                <a:lnTo>
                  <a:pt x="1658938" y="109001"/>
                </a:lnTo>
                <a:lnTo>
                  <a:pt x="1658938" y="110331"/>
                </a:lnTo>
                <a:lnTo>
                  <a:pt x="1658938" y="111884"/>
                </a:lnTo>
                <a:lnTo>
                  <a:pt x="1658715" y="113436"/>
                </a:lnTo>
                <a:lnTo>
                  <a:pt x="1658491" y="114545"/>
                </a:lnTo>
                <a:lnTo>
                  <a:pt x="1657821" y="116098"/>
                </a:lnTo>
                <a:lnTo>
                  <a:pt x="1657151" y="117428"/>
                </a:lnTo>
                <a:lnTo>
                  <a:pt x="1656481" y="118537"/>
                </a:lnTo>
                <a:lnTo>
                  <a:pt x="1655363" y="119868"/>
                </a:lnTo>
                <a:lnTo>
                  <a:pt x="1654470" y="121199"/>
                </a:lnTo>
                <a:lnTo>
                  <a:pt x="1653353" y="122086"/>
                </a:lnTo>
                <a:lnTo>
                  <a:pt x="1652012" y="122973"/>
                </a:lnTo>
                <a:lnTo>
                  <a:pt x="1650895" y="123638"/>
                </a:lnTo>
                <a:lnTo>
                  <a:pt x="1649331" y="124304"/>
                </a:lnTo>
                <a:lnTo>
                  <a:pt x="1647990" y="124747"/>
                </a:lnTo>
                <a:lnTo>
                  <a:pt x="1646426" y="125191"/>
                </a:lnTo>
                <a:lnTo>
                  <a:pt x="1645309" y="125191"/>
                </a:lnTo>
                <a:lnTo>
                  <a:pt x="1643745" y="125413"/>
                </a:lnTo>
                <a:lnTo>
                  <a:pt x="1642181" y="125191"/>
                </a:lnTo>
                <a:lnTo>
                  <a:pt x="1640617" y="125191"/>
                </a:lnTo>
                <a:lnTo>
                  <a:pt x="1639500" y="124747"/>
                </a:lnTo>
                <a:lnTo>
                  <a:pt x="1637936" y="124082"/>
                </a:lnTo>
                <a:lnTo>
                  <a:pt x="1636595" y="123638"/>
                </a:lnTo>
                <a:lnTo>
                  <a:pt x="1635478" y="122751"/>
                </a:lnTo>
                <a:lnTo>
                  <a:pt x="1634138" y="121864"/>
                </a:lnTo>
                <a:lnTo>
                  <a:pt x="1632797" y="120977"/>
                </a:lnTo>
                <a:lnTo>
                  <a:pt x="1632127" y="119646"/>
                </a:lnTo>
                <a:lnTo>
                  <a:pt x="1631010" y="118316"/>
                </a:lnTo>
                <a:lnTo>
                  <a:pt x="1630339" y="117207"/>
                </a:lnTo>
                <a:lnTo>
                  <a:pt x="1629892" y="115876"/>
                </a:lnTo>
                <a:lnTo>
                  <a:pt x="1629222" y="114323"/>
                </a:lnTo>
                <a:lnTo>
                  <a:pt x="1628999" y="113214"/>
                </a:lnTo>
                <a:lnTo>
                  <a:pt x="1628775" y="111662"/>
                </a:lnTo>
                <a:lnTo>
                  <a:pt x="1628775" y="110109"/>
                </a:lnTo>
                <a:lnTo>
                  <a:pt x="1628775" y="108779"/>
                </a:lnTo>
                <a:lnTo>
                  <a:pt x="1628999" y="107226"/>
                </a:lnTo>
                <a:lnTo>
                  <a:pt x="1629222" y="105896"/>
                </a:lnTo>
                <a:lnTo>
                  <a:pt x="1629892" y="104565"/>
                </a:lnTo>
                <a:lnTo>
                  <a:pt x="1630563" y="103012"/>
                </a:lnTo>
                <a:lnTo>
                  <a:pt x="1631456" y="101903"/>
                </a:lnTo>
                <a:lnTo>
                  <a:pt x="1632350" y="100573"/>
                </a:lnTo>
                <a:lnTo>
                  <a:pt x="1633467" y="99464"/>
                </a:lnTo>
                <a:lnTo>
                  <a:pt x="1634361" y="98577"/>
                </a:lnTo>
                <a:lnTo>
                  <a:pt x="1635702" y="97689"/>
                </a:lnTo>
                <a:lnTo>
                  <a:pt x="1636819" y="97024"/>
                </a:lnTo>
                <a:lnTo>
                  <a:pt x="1638159" y="96359"/>
                </a:lnTo>
                <a:lnTo>
                  <a:pt x="1639723" y="95693"/>
                </a:lnTo>
                <a:lnTo>
                  <a:pt x="1641064" y="95472"/>
                </a:lnTo>
                <a:close/>
                <a:moveTo>
                  <a:pt x="1125537" y="95250"/>
                </a:moveTo>
                <a:lnTo>
                  <a:pt x="1126705" y="95472"/>
                </a:lnTo>
                <a:lnTo>
                  <a:pt x="1128339" y="95472"/>
                </a:lnTo>
                <a:lnTo>
                  <a:pt x="1129973" y="96137"/>
                </a:lnTo>
                <a:lnTo>
                  <a:pt x="1131374" y="96359"/>
                </a:lnTo>
                <a:lnTo>
                  <a:pt x="1132541" y="97024"/>
                </a:lnTo>
                <a:lnTo>
                  <a:pt x="1133942" y="97911"/>
                </a:lnTo>
                <a:lnTo>
                  <a:pt x="1135342" y="98577"/>
                </a:lnTo>
                <a:lnTo>
                  <a:pt x="1136510" y="99685"/>
                </a:lnTo>
                <a:lnTo>
                  <a:pt x="1137677" y="100794"/>
                </a:lnTo>
                <a:lnTo>
                  <a:pt x="1138611" y="102125"/>
                </a:lnTo>
                <a:lnTo>
                  <a:pt x="1139545" y="103456"/>
                </a:lnTo>
                <a:lnTo>
                  <a:pt x="1140012" y="104565"/>
                </a:lnTo>
                <a:lnTo>
                  <a:pt x="1140478" y="106117"/>
                </a:lnTo>
                <a:lnTo>
                  <a:pt x="1141179" y="107448"/>
                </a:lnTo>
                <a:lnTo>
                  <a:pt x="1141412" y="108779"/>
                </a:lnTo>
                <a:lnTo>
                  <a:pt x="1141412" y="110331"/>
                </a:lnTo>
                <a:lnTo>
                  <a:pt x="1141412" y="111662"/>
                </a:lnTo>
                <a:lnTo>
                  <a:pt x="1141179" y="113214"/>
                </a:lnTo>
                <a:lnTo>
                  <a:pt x="1140712" y="114545"/>
                </a:lnTo>
                <a:lnTo>
                  <a:pt x="1140245" y="115876"/>
                </a:lnTo>
                <a:lnTo>
                  <a:pt x="1139545" y="117207"/>
                </a:lnTo>
                <a:lnTo>
                  <a:pt x="1138611" y="118316"/>
                </a:lnTo>
                <a:lnTo>
                  <a:pt x="1137910" y="119646"/>
                </a:lnTo>
                <a:lnTo>
                  <a:pt x="1136743" y="120977"/>
                </a:lnTo>
                <a:lnTo>
                  <a:pt x="1135809" y="121864"/>
                </a:lnTo>
                <a:lnTo>
                  <a:pt x="1134409" y="122973"/>
                </a:lnTo>
                <a:lnTo>
                  <a:pt x="1133241" y="123638"/>
                </a:lnTo>
                <a:lnTo>
                  <a:pt x="1131607" y="124082"/>
                </a:lnTo>
                <a:lnTo>
                  <a:pt x="1130206" y="124747"/>
                </a:lnTo>
                <a:lnTo>
                  <a:pt x="1128572" y="125191"/>
                </a:lnTo>
                <a:lnTo>
                  <a:pt x="1127171" y="125413"/>
                </a:lnTo>
                <a:lnTo>
                  <a:pt x="1125771" y="125413"/>
                </a:lnTo>
                <a:lnTo>
                  <a:pt x="1124137" y="125413"/>
                </a:lnTo>
                <a:lnTo>
                  <a:pt x="1122502" y="125191"/>
                </a:lnTo>
                <a:lnTo>
                  <a:pt x="1121335" y="124969"/>
                </a:lnTo>
                <a:lnTo>
                  <a:pt x="1119701" y="124526"/>
                </a:lnTo>
                <a:lnTo>
                  <a:pt x="1118300" y="123638"/>
                </a:lnTo>
                <a:lnTo>
                  <a:pt x="1117133" y="122973"/>
                </a:lnTo>
                <a:lnTo>
                  <a:pt x="1115732" y="122086"/>
                </a:lnTo>
                <a:lnTo>
                  <a:pt x="1114331" y="121199"/>
                </a:lnTo>
                <a:lnTo>
                  <a:pt x="1113398" y="120090"/>
                </a:lnTo>
                <a:lnTo>
                  <a:pt x="1112464" y="118981"/>
                </a:lnTo>
                <a:lnTo>
                  <a:pt x="1111530" y="117650"/>
                </a:lnTo>
                <a:lnTo>
                  <a:pt x="1111063" y="116098"/>
                </a:lnTo>
                <a:lnTo>
                  <a:pt x="1110363" y="114989"/>
                </a:lnTo>
                <a:lnTo>
                  <a:pt x="1109896" y="113436"/>
                </a:lnTo>
                <a:lnTo>
                  <a:pt x="1109896" y="111884"/>
                </a:lnTo>
                <a:lnTo>
                  <a:pt x="1109662" y="110553"/>
                </a:lnTo>
                <a:lnTo>
                  <a:pt x="1109896" y="109222"/>
                </a:lnTo>
                <a:lnTo>
                  <a:pt x="1109896" y="107670"/>
                </a:lnTo>
                <a:lnTo>
                  <a:pt x="1110363" y="106339"/>
                </a:lnTo>
                <a:lnTo>
                  <a:pt x="1110596" y="104787"/>
                </a:lnTo>
                <a:lnTo>
                  <a:pt x="1111530" y="103678"/>
                </a:lnTo>
                <a:lnTo>
                  <a:pt x="1112230" y="102347"/>
                </a:lnTo>
                <a:lnTo>
                  <a:pt x="1113164" y="101016"/>
                </a:lnTo>
                <a:lnTo>
                  <a:pt x="1114098" y="99907"/>
                </a:lnTo>
                <a:lnTo>
                  <a:pt x="1115499" y="98798"/>
                </a:lnTo>
                <a:lnTo>
                  <a:pt x="1116666" y="98133"/>
                </a:lnTo>
                <a:lnTo>
                  <a:pt x="1118067" y="97024"/>
                </a:lnTo>
                <a:lnTo>
                  <a:pt x="1119467" y="96580"/>
                </a:lnTo>
                <a:lnTo>
                  <a:pt x="1121102" y="96137"/>
                </a:lnTo>
                <a:lnTo>
                  <a:pt x="1122269" y="95915"/>
                </a:lnTo>
                <a:lnTo>
                  <a:pt x="1123903" y="95472"/>
                </a:lnTo>
                <a:close/>
                <a:moveTo>
                  <a:pt x="1587157" y="53975"/>
                </a:moveTo>
                <a:lnTo>
                  <a:pt x="1588733" y="54197"/>
                </a:lnTo>
                <a:lnTo>
                  <a:pt x="1590083" y="54640"/>
                </a:lnTo>
                <a:lnTo>
                  <a:pt x="1591434" y="54862"/>
                </a:lnTo>
                <a:lnTo>
                  <a:pt x="1593009" y="55527"/>
                </a:lnTo>
                <a:lnTo>
                  <a:pt x="1594135" y="55971"/>
                </a:lnTo>
                <a:lnTo>
                  <a:pt x="1595711" y="57080"/>
                </a:lnTo>
                <a:lnTo>
                  <a:pt x="1596836" y="57967"/>
                </a:lnTo>
                <a:lnTo>
                  <a:pt x="1597962" y="59076"/>
                </a:lnTo>
                <a:lnTo>
                  <a:pt x="1598862" y="59963"/>
                </a:lnTo>
                <a:lnTo>
                  <a:pt x="1599762" y="61294"/>
                </a:lnTo>
                <a:lnTo>
                  <a:pt x="1600438" y="62624"/>
                </a:lnTo>
                <a:lnTo>
                  <a:pt x="1601113" y="63733"/>
                </a:lnTo>
                <a:lnTo>
                  <a:pt x="1601338" y="65286"/>
                </a:lnTo>
                <a:lnTo>
                  <a:pt x="1601788" y="66617"/>
                </a:lnTo>
                <a:lnTo>
                  <a:pt x="1601788" y="68169"/>
                </a:lnTo>
                <a:lnTo>
                  <a:pt x="1601788" y="69500"/>
                </a:lnTo>
                <a:lnTo>
                  <a:pt x="1601788" y="71052"/>
                </a:lnTo>
                <a:lnTo>
                  <a:pt x="1601563" y="72383"/>
                </a:lnTo>
                <a:lnTo>
                  <a:pt x="1601113" y="73936"/>
                </a:lnTo>
                <a:lnTo>
                  <a:pt x="1600663" y="75266"/>
                </a:lnTo>
                <a:lnTo>
                  <a:pt x="1599762" y="76597"/>
                </a:lnTo>
                <a:lnTo>
                  <a:pt x="1599087" y="77928"/>
                </a:lnTo>
                <a:lnTo>
                  <a:pt x="1597962" y="79037"/>
                </a:lnTo>
                <a:lnTo>
                  <a:pt x="1597061" y="80146"/>
                </a:lnTo>
                <a:lnTo>
                  <a:pt x="1595936" y="81255"/>
                </a:lnTo>
                <a:lnTo>
                  <a:pt x="1594810" y="81920"/>
                </a:lnTo>
                <a:lnTo>
                  <a:pt x="1593460" y="82585"/>
                </a:lnTo>
                <a:lnTo>
                  <a:pt x="1591884" y="83251"/>
                </a:lnTo>
                <a:lnTo>
                  <a:pt x="1590758" y="83694"/>
                </a:lnTo>
                <a:lnTo>
                  <a:pt x="1589183" y="83916"/>
                </a:lnTo>
                <a:lnTo>
                  <a:pt x="1587832" y="84138"/>
                </a:lnTo>
                <a:lnTo>
                  <a:pt x="1586257" y="84138"/>
                </a:lnTo>
                <a:lnTo>
                  <a:pt x="1584906" y="84138"/>
                </a:lnTo>
                <a:lnTo>
                  <a:pt x="1583330" y="83916"/>
                </a:lnTo>
                <a:lnTo>
                  <a:pt x="1581980" y="83472"/>
                </a:lnTo>
                <a:lnTo>
                  <a:pt x="1580404" y="82807"/>
                </a:lnTo>
                <a:lnTo>
                  <a:pt x="1579279" y="82142"/>
                </a:lnTo>
                <a:lnTo>
                  <a:pt x="1577703" y="81476"/>
                </a:lnTo>
                <a:lnTo>
                  <a:pt x="1576577" y="80367"/>
                </a:lnTo>
                <a:lnTo>
                  <a:pt x="1575677" y="79480"/>
                </a:lnTo>
                <a:lnTo>
                  <a:pt x="1574552" y="78150"/>
                </a:lnTo>
                <a:lnTo>
                  <a:pt x="1573876" y="77041"/>
                </a:lnTo>
                <a:lnTo>
                  <a:pt x="1573201" y="75932"/>
                </a:lnTo>
                <a:lnTo>
                  <a:pt x="1572526" y="74379"/>
                </a:lnTo>
                <a:lnTo>
                  <a:pt x="1572075" y="73048"/>
                </a:lnTo>
                <a:lnTo>
                  <a:pt x="1571850" y="71496"/>
                </a:lnTo>
                <a:lnTo>
                  <a:pt x="1571625" y="70165"/>
                </a:lnTo>
                <a:lnTo>
                  <a:pt x="1571625" y="68834"/>
                </a:lnTo>
                <a:lnTo>
                  <a:pt x="1571625" y="67282"/>
                </a:lnTo>
                <a:lnTo>
                  <a:pt x="1571850" y="65729"/>
                </a:lnTo>
                <a:lnTo>
                  <a:pt x="1572301" y="64399"/>
                </a:lnTo>
                <a:lnTo>
                  <a:pt x="1572751" y="63068"/>
                </a:lnTo>
                <a:lnTo>
                  <a:pt x="1573651" y="61516"/>
                </a:lnTo>
                <a:lnTo>
                  <a:pt x="1574326" y="60407"/>
                </a:lnTo>
                <a:lnTo>
                  <a:pt x="1575452" y="59298"/>
                </a:lnTo>
                <a:lnTo>
                  <a:pt x="1576352" y="57967"/>
                </a:lnTo>
                <a:lnTo>
                  <a:pt x="1577478" y="57302"/>
                </a:lnTo>
                <a:lnTo>
                  <a:pt x="1578603" y="56193"/>
                </a:lnTo>
                <a:lnTo>
                  <a:pt x="1579954" y="55749"/>
                </a:lnTo>
                <a:lnTo>
                  <a:pt x="1581530" y="55084"/>
                </a:lnTo>
                <a:lnTo>
                  <a:pt x="1582880" y="54640"/>
                </a:lnTo>
                <a:lnTo>
                  <a:pt x="1584231" y="54197"/>
                </a:lnTo>
                <a:lnTo>
                  <a:pt x="1585581" y="54197"/>
                </a:lnTo>
                <a:close/>
                <a:moveTo>
                  <a:pt x="1181681" y="53975"/>
                </a:moveTo>
                <a:lnTo>
                  <a:pt x="1183032" y="53975"/>
                </a:lnTo>
                <a:lnTo>
                  <a:pt x="1184607" y="53975"/>
                </a:lnTo>
                <a:lnTo>
                  <a:pt x="1185958" y="53975"/>
                </a:lnTo>
                <a:lnTo>
                  <a:pt x="1187533" y="54645"/>
                </a:lnTo>
                <a:lnTo>
                  <a:pt x="1188884" y="54868"/>
                </a:lnTo>
                <a:lnTo>
                  <a:pt x="1190235" y="55539"/>
                </a:lnTo>
                <a:lnTo>
                  <a:pt x="1191585" y="55986"/>
                </a:lnTo>
                <a:lnTo>
                  <a:pt x="1192711" y="57103"/>
                </a:lnTo>
                <a:lnTo>
                  <a:pt x="1193836" y="57773"/>
                </a:lnTo>
                <a:lnTo>
                  <a:pt x="1194737" y="59114"/>
                </a:lnTo>
                <a:lnTo>
                  <a:pt x="1195862" y="60231"/>
                </a:lnTo>
                <a:lnTo>
                  <a:pt x="1196537" y="61571"/>
                </a:lnTo>
                <a:lnTo>
                  <a:pt x="1197438" y="62912"/>
                </a:lnTo>
                <a:lnTo>
                  <a:pt x="1197888" y="64476"/>
                </a:lnTo>
                <a:lnTo>
                  <a:pt x="1198338" y="65593"/>
                </a:lnTo>
                <a:lnTo>
                  <a:pt x="1198563" y="67157"/>
                </a:lnTo>
                <a:lnTo>
                  <a:pt x="1198563" y="68721"/>
                </a:lnTo>
                <a:lnTo>
                  <a:pt x="1198563" y="70285"/>
                </a:lnTo>
                <a:lnTo>
                  <a:pt x="1198563" y="71402"/>
                </a:lnTo>
                <a:lnTo>
                  <a:pt x="1198113" y="72966"/>
                </a:lnTo>
                <a:lnTo>
                  <a:pt x="1197888" y="74307"/>
                </a:lnTo>
                <a:lnTo>
                  <a:pt x="1197213" y="75871"/>
                </a:lnTo>
                <a:lnTo>
                  <a:pt x="1196537" y="76988"/>
                </a:lnTo>
                <a:lnTo>
                  <a:pt x="1195637" y="78329"/>
                </a:lnTo>
                <a:lnTo>
                  <a:pt x="1194737" y="79446"/>
                </a:lnTo>
                <a:lnTo>
                  <a:pt x="1193611" y="80339"/>
                </a:lnTo>
                <a:lnTo>
                  <a:pt x="1192486" y="81457"/>
                </a:lnTo>
                <a:lnTo>
                  <a:pt x="1191360" y="82127"/>
                </a:lnTo>
                <a:lnTo>
                  <a:pt x="1189784" y="82797"/>
                </a:lnTo>
                <a:lnTo>
                  <a:pt x="1188209" y="83467"/>
                </a:lnTo>
                <a:lnTo>
                  <a:pt x="1186858" y="83914"/>
                </a:lnTo>
                <a:lnTo>
                  <a:pt x="1185508" y="84138"/>
                </a:lnTo>
                <a:lnTo>
                  <a:pt x="1183932" y="84138"/>
                </a:lnTo>
                <a:lnTo>
                  <a:pt x="1182356" y="84138"/>
                </a:lnTo>
                <a:lnTo>
                  <a:pt x="1181006" y="83914"/>
                </a:lnTo>
                <a:lnTo>
                  <a:pt x="1179655" y="83691"/>
                </a:lnTo>
                <a:lnTo>
                  <a:pt x="1178305" y="83244"/>
                </a:lnTo>
                <a:lnTo>
                  <a:pt x="1176729" y="82574"/>
                </a:lnTo>
                <a:lnTo>
                  <a:pt x="1175378" y="81903"/>
                </a:lnTo>
                <a:lnTo>
                  <a:pt x="1174253" y="81233"/>
                </a:lnTo>
                <a:lnTo>
                  <a:pt x="1173127" y="80116"/>
                </a:lnTo>
                <a:lnTo>
                  <a:pt x="1172227" y="78999"/>
                </a:lnTo>
                <a:lnTo>
                  <a:pt x="1171101" y="77882"/>
                </a:lnTo>
                <a:lnTo>
                  <a:pt x="1170426" y="76541"/>
                </a:lnTo>
                <a:lnTo>
                  <a:pt x="1169526" y="75201"/>
                </a:lnTo>
                <a:lnTo>
                  <a:pt x="1169076" y="73860"/>
                </a:lnTo>
                <a:lnTo>
                  <a:pt x="1168625" y="72519"/>
                </a:lnTo>
                <a:lnTo>
                  <a:pt x="1168400" y="70955"/>
                </a:lnTo>
                <a:lnTo>
                  <a:pt x="1168400" y="69391"/>
                </a:lnTo>
                <a:lnTo>
                  <a:pt x="1168400" y="68051"/>
                </a:lnTo>
                <a:lnTo>
                  <a:pt x="1168625" y="66710"/>
                </a:lnTo>
                <a:lnTo>
                  <a:pt x="1168850" y="65146"/>
                </a:lnTo>
                <a:lnTo>
                  <a:pt x="1169301" y="63582"/>
                </a:lnTo>
                <a:lnTo>
                  <a:pt x="1169976" y="62465"/>
                </a:lnTo>
                <a:lnTo>
                  <a:pt x="1170651" y="61124"/>
                </a:lnTo>
                <a:lnTo>
                  <a:pt x="1171327" y="59784"/>
                </a:lnTo>
                <a:lnTo>
                  <a:pt x="1172452" y="58890"/>
                </a:lnTo>
                <a:lnTo>
                  <a:pt x="1173352" y="57773"/>
                </a:lnTo>
                <a:lnTo>
                  <a:pt x="1174703" y="56879"/>
                </a:lnTo>
                <a:lnTo>
                  <a:pt x="1176054" y="55986"/>
                </a:lnTo>
                <a:lnTo>
                  <a:pt x="1177179" y="55315"/>
                </a:lnTo>
                <a:lnTo>
                  <a:pt x="1178755" y="54868"/>
                </a:lnTo>
                <a:lnTo>
                  <a:pt x="1180105" y="54422"/>
                </a:lnTo>
                <a:close/>
                <a:moveTo>
                  <a:pt x="1244859" y="25400"/>
                </a:moveTo>
                <a:lnTo>
                  <a:pt x="1246423" y="25400"/>
                </a:lnTo>
                <a:lnTo>
                  <a:pt x="1247987" y="25400"/>
                </a:lnTo>
                <a:lnTo>
                  <a:pt x="1249104" y="25400"/>
                </a:lnTo>
                <a:lnTo>
                  <a:pt x="1250668" y="25623"/>
                </a:lnTo>
                <a:lnTo>
                  <a:pt x="1252232" y="26293"/>
                </a:lnTo>
                <a:lnTo>
                  <a:pt x="1253573" y="26740"/>
                </a:lnTo>
                <a:lnTo>
                  <a:pt x="1254690" y="27411"/>
                </a:lnTo>
                <a:lnTo>
                  <a:pt x="1256031" y="28304"/>
                </a:lnTo>
                <a:lnTo>
                  <a:pt x="1256924" y="29198"/>
                </a:lnTo>
                <a:lnTo>
                  <a:pt x="1258042" y="30315"/>
                </a:lnTo>
                <a:lnTo>
                  <a:pt x="1258935" y="31209"/>
                </a:lnTo>
                <a:lnTo>
                  <a:pt x="1260052" y="32549"/>
                </a:lnTo>
                <a:lnTo>
                  <a:pt x="1260499" y="33890"/>
                </a:lnTo>
                <a:lnTo>
                  <a:pt x="1261393" y="35231"/>
                </a:lnTo>
                <a:lnTo>
                  <a:pt x="1261840" y="36795"/>
                </a:lnTo>
                <a:lnTo>
                  <a:pt x="1262063" y="38359"/>
                </a:lnTo>
                <a:lnTo>
                  <a:pt x="1262063" y="39699"/>
                </a:lnTo>
                <a:lnTo>
                  <a:pt x="1262063" y="41040"/>
                </a:lnTo>
                <a:lnTo>
                  <a:pt x="1262063" y="42604"/>
                </a:lnTo>
                <a:lnTo>
                  <a:pt x="1261840" y="44168"/>
                </a:lnTo>
                <a:lnTo>
                  <a:pt x="1261393" y="45508"/>
                </a:lnTo>
                <a:lnTo>
                  <a:pt x="1260723" y="47072"/>
                </a:lnTo>
                <a:lnTo>
                  <a:pt x="1260052" y="48190"/>
                </a:lnTo>
                <a:lnTo>
                  <a:pt x="1259382" y="49307"/>
                </a:lnTo>
                <a:lnTo>
                  <a:pt x="1258265" y="50424"/>
                </a:lnTo>
                <a:lnTo>
                  <a:pt x="1257371" y="51541"/>
                </a:lnTo>
                <a:lnTo>
                  <a:pt x="1256254" y="52435"/>
                </a:lnTo>
                <a:lnTo>
                  <a:pt x="1254914" y="53328"/>
                </a:lnTo>
                <a:lnTo>
                  <a:pt x="1253796" y="53999"/>
                </a:lnTo>
                <a:lnTo>
                  <a:pt x="1252232" y="54892"/>
                </a:lnTo>
                <a:lnTo>
                  <a:pt x="1250668" y="55116"/>
                </a:lnTo>
                <a:lnTo>
                  <a:pt x="1249104" y="55563"/>
                </a:lnTo>
                <a:lnTo>
                  <a:pt x="1247540" y="55563"/>
                </a:lnTo>
                <a:lnTo>
                  <a:pt x="1246423" y="55563"/>
                </a:lnTo>
                <a:lnTo>
                  <a:pt x="1244859" y="55339"/>
                </a:lnTo>
                <a:lnTo>
                  <a:pt x="1243295" y="55116"/>
                </a:lnTo>
                <a:lnTo>
                  <a:pt x="1242178" y="54892"/>
                </a:lnTo>
                <a:lnTo>
                  <a:pt x="1240614" y="54222"/>
                </a:lnTo>
                <a:lnTo>
                  <a:pt x="1239273" y="53552"/>
                </a:lnTo>
                <a:lnTo>
                  <a:pt x="1237933" y="52882"/>
                </a:lnTo>
                <a:lnTo>
                  <a:pt x="1237039" y="51764"/>
                </a:lnTo>
                <a:lnTo>
                  <a:pt x="1235922" y="50871"/>
                </a:lnTo>
                <a:lnTo>
                  <a:pt x="1235028" y="49754"/>
                </a:lnTo>
                <a:lnTo>
                  <a:pt x="1234358" y="48413"/>
                </a:lnTo>
                <a:lnTo>
                  <a:pt x="1233464" y="47072"/>
                </a:lnTo>
                <a:lnTo>
                  <a:pt x="1232794" y="45732"/>
                </a:lnTo>
                <a:lnTo>
                  <a:pt x="1232571" y="44168"/>
                </a:lnTo>
                <a:lnTo>
                  <a:pt x="1231900" y="42604"/>
                </a:lnTo>
                <a:lnTo>
                  <a:pt x="1231900" y="41040"/>
                </a:lnTo>
                <a:lnTo>
                  <a:pt x="1231900" y="39699"/>
                </a:lnTo>
                <a:lnTo>
                  <a:pt x="1231900" y="38135"/>
                </a:lnTo>
                <a:lnTo>
                  <a:pt x="1232124" y="36795"/>
                </a:lnTo>
                <a:lnTo>
                  <a:pt x="1232794" y="35231"/>
                </a:lnTo>
                <a:lnTo>
                  <a:pt x="1233241" y="34114"/>
                </a:lnTo>
                <a:lnTo>
                  <a:pt x="1233911" y="32773"/>
                </a:lnTo>
                <a:lnTo>
                  <a:pt x="1234805" y="31432"/>
                </a:lnTo>
                <a:lnTo>
                  <a:pt x="1235699" y="30539"/>
                </a:lnTo>
                <a:lnTo>
                  <a:pt x="1236816" y="29198"/>
                </a:lnTo>
                <a:lnTo>
                  <a:pt x="1237709" y="28528"/>
                </a:lnTo>
                <a:lnTo>
                  <a:pt x="1239050" y="27411"/>
                </a:lnTo>
                <a:lnTo>
                  <a:pt x="1240391" y="26740"/>
                </a:lnTo>
                <a:lnTo>
                  <a:pt x="1241731" y="26293"/>
                </a:lnTo>
                <a:lnTo>
                  <a:pt x="1243295" y="25623"/>
                </a:lnTo>
                <a:close/>
                <a:moveTo>
                  <a:pt x="1522201" y="23812"/>
                </a:moveTo>
                <a:lnTo>
                  <a:pt x="1523765" y="23812"/>
                </a:lnTo>
                <a:lnTo>
                  <a:pt x="1525329" y="24045"/>
                </a:lnTo>
                <a:lnTo>
                  <a:pt x="1526893" y="24279"/>
                </a:lnTo>
                <a:lnTo>
                  <a:pt x="1528457" y="24979"/>
                </a:lnTo>
                <a:lnTo>
                  <a:pt x="1529574" y="25446"/>
                </a:lnTo>
                <a:lnTo>
                  <a:pt x="1531139" y="26146"/>
                </a:lnTo>
                <a:lnTo>
                  <a:pt x="1532479" y="27080"/>
                </a:lnTo>
                <a:lnTo>
                  <a:pt x="1533373" y="28014"/>
                </a:lnTo>
                <a:lnTo>
                  <a:pt x="1534490" y="29181"/>
                </a:lnTo>
                <a:lnTo>
                  <a:pt x="1535384" y="30349"/>
                </a:lnTo>
                <a:lnTo>
                  <a:pt x="1536277" y="31516"/>
                </a:lnTo>
                <a:lnTo>
                  <a:pt x="1536948" y="33150"/>
                </a:lnTo>
                <a:lnTo>
                  <a:pt x="1537395" y="34317"/>
                </a:lnTo>
                <a:lnTo>
                  <a:pt x="1537618" y="35718"/>
                </a:lnTo>
                <a:lnTo>
                  <a:pt x="1538065" y="37352"/>
                </a:lnTo>
                <a:lnTo>
                  <a:pt x="1538288" y="38986"/>
                </a:lnTo>
                <a:lnTo>
                  <a:pt x="1538288" y="40387"/>
                </a:lnTo>
                <a:lnTo>
                  <a:pt x="1538288" y="42021"/>
                </a:lnTo>
                <a:lnTo>
                  <a:pt x="1537618" y="43422"/>
                </a:lnTo>
                <a:lnTo>
                  <a:pt x="1537395" y="45056"/>
                </a:lnTo>
                <a:lnTo>
                  <a:pt x="1536724" y="46457"/>
                </a:lnTo>
                <a:lnTo>
                  <a:pt x="1536054" y="47858"/>
                </a:lnTo>
                <a:lnTo>
                  <a:pt x="1535160" y="49258"/>
                </a:lnTo>
                <a:lnTo>
                  <a:pt x="1534267" y="50426"/>
                </a:lnTo>
                <a:lnTo>
                  <a:pt x="1533149" y="51593"/>
                </a:lnTo>
                <a:lnTo>
                  <a:pt x="1531809" y="52293"/>
                </a:lnTo>
                <a:lnTo>
                  <a:pt x="1530915" y="53227"/>
                </a:lnTo>
                <a:lnTo>
                  <a:pt x="1529574" y="53928"/>
                </a:lnTo>
                <a:lnTo>
                  <a:pt x="1528010" y="54394"/>
                </a:lnTo>
                <a:lnTo>
                  <a:pt x="1526893" y="55095"/>
                </a:lnTo>
                <a:lnTo>
                  <a:pt x="1525329" y="55328"/>
                </a:lnTo>
                <a:lnTo>
                  <a:pt x="1523765" y="55562"/>
                </a:lnTo>
                <a:lnTo>
                  <a:pt x="1522201" y="55562"/>
                </a:lnTo>
                <a:lnTo>
                  <a:pt x="1521084" y="55328"/>
                </a:lnTo>
                <a:lnTo>
                  <a:pt x="1519520" y="55095"/>
                </a:lnTo>
                <a:lnTo>
                  <a:pt x="1517956" y="54394"/>
                </a:lnTo>
                <a:lnTo>
                  <a:pt x="1516392" y="53928"/>
                </a:lnTo>
                <a:lnTo>
                  <a:pt x="1515275" y="53227"/>
                </a:lnTo>
                <a:lnTo>
                  <a:pt x="1513934" y="52060"/>
                </a:lnTo>
                <a:lnTo>
                  <a:pt x="1513041" y="51360"/>
                </a:lnTo>
                <a:lnTo>
                  <a:pt x="1511924" y="50192"/>
                </a:lnTo>
                <a:lnTo>
                  <a:pt x="1510806" y="49025"/>
                </a:lnTo>
                <a:lnTo>
                  <a:pt x="1510136" y="47624"/>
                </a:lnTo>
                <a:lnTo>
                  <a:pt x="1509466" y="46224"/>
                </a:lnTo>
                <a:lnTo>
                  <a:pt x="1508796" y="45056"/>
                </a:lnTo>
                <a:lnTo>
                  <a:pt x="1508349" y="43422"/>
                </a:lnTo>
                <a:lnTo>
                  <a:pt x="1508125" y="42021"/>
                </a:lnTo>
                <a:lnTo>
                  <a:pt x="1508125" y="40387"/>
                </a:lnTo>
                <a:lnTo>
                  <a:pt x="1508125" y="38986"/>
                </a:lnTo>
                <a:lnTo>
                  <a:pt x="1508125" y="37352"/>
                </a:lnTo>
                <a:lnTo>
                  <a:pt x="1508349" y="35718"/>
                </a:lnTo>
                <a:lnTo>
                  <a:pt x="1508796" y="34084"/>
                </a:lnTo>
                <a:lnTo>
                  <a:pt x="1509466" y="32917"/>
                </a:lnTo>
                <a:lnTo>
                  <a:pt x="1510136" y="31282"/>
                </a:lnTo>
                <a:lnTo>
                  <a:pt x="1511253" y="30115"/>
                </a:lnTo>
                <a:lnTo>
                  <a:pt x="1511924" y="28948"/>
                </a:lnTo>
                <a:lnTo>
                  <a:pt x="1513264" y="27781"/>
                </a:lnTo>
                <a:lnTo>
                  <a:pt x="1514158" y="26613"/>
                </a:lnTo>
                <a:lnTo>
                  <a:pt x="1515498" y="25913"/>
                </a:lnTo>
                <a:lnTo>
                  <a:pt x="1516839" y="25446"/>
                </a:lnTo>
                <a:lnTo>
                  <a:pt x="1517956" y="24512"/>
                </a:lnTo>
                <a:lnTo>
                  <a:pt x="1519520" y="24279"/>
                </a:lnTo>
                <a:lnTo>
                  <a:pt x="1520861" y="24045"/>
                </a:lnTo>
                <a:close/>
                <a:moveTo>
                  <a:pt x="1454609" y="6350"/>
                </a:moveTo>
                <a:lnTo>
                  <a:pt x="1456173" y="6350"/>
                </a:lnTo>
                <a:lnTo>
                  <a:pt x="1457513" y="6583"/>
                </a:lnTo>
                <a:lnTo>
                  <a:pt x="1459077" y="7050"/>
                </a:lnTo>
                <a:lnTo>
                  <a:pt x="1460418" y="7284"/>
                </a:lnTo>
                <a:lnTo>
                  <a:pt x="1461982" y="8217"/>
                </a:lnTo>
                <a:lnTo>
                  <a:pt x="1463099" y="8918"/>
                </a:lnTo>
                <a:lnTo>
                  <a:pt x="1464440" y="9618"/>
                </a:lnTo>
                <a:lnTo>
                  <a:pt x="1465557" y="10785"/>
                </a:lnTo>
                <a:lnTo>
                  <a:pt x="1466450" y="11953"/>
                </a:lnTo>
                <a:lnTo>
                  <a:pt x="1467121" y="13120"/>
                </a:lnTo>
                <a:lnTo>
                  <a:pt x="1468014" y="14521"/>
                </a:lnTo>
                <a:lnTo>
                  <a:pt x="1468685" y="15921"/>
                </a:lnTo>
                <a:lnTo>
                  <a:pt x="1469355" y="17089"/>
                </a:lnTo>
                <a:lnTo>
                  <a:pt x="1469802" y="18723"/>
                </a:lnTo>
                <a:lnTo>
                  <a:pt x="1470025" y="20357"/>
                </a:lnTo>
                <a:lnTo>
                  <a:pt x="1470025" y="21524"/>
                </a:lnTo>
                <a:lnTo>
                  <a:pt x="1470025" y="23159"/>
                </a:lnTo>
                <a:lnTo>
                  <a:pt x="1469802" y="25026"/>
                </a:lnTo>
                <a:lnTo>
                  <a:pt x="1469578" y="26427"/>
                </a:lnTo>
                <a:lnTo>
                  <a:pt x="1468908" y="28061"/>
                </a:lnTo>
                <a:lnTo>
                  <a:pt x="1468461" y="29462"/>
                </a:lnTo>
                <a:lnTo>
                  <a:pt x="1467791" y="30863"/>
                </a:lnTo>
                <a:lnTo>
                  <a:pt x="1466674" y="32030"/>
                </a:lnTo>
                <a:lnTo>
                  <a:pt x="1465780" y="33197"/>
                </a:lnTo>
                <a:lnTo>
                  <a:pt x="1464663" y="34364"/>
                </a:lnTo>
                <a:lnTo>
                  <a:pt x="1463769" y="35065"/>
                </a:lnTo>
                <a:lnTo>
                  <a:pt x="1462429" y="35999"/>
                </a:lnTo>
                <a:lnTo>
                  <a:pt x="1461088" y="36699"/>
                </a:lnTo>
                <a:lnTo>
                  <a:pt x="1459747" y="37166"/>
                </a:lnTo>
                <a:lnTo>
                  <a:pt x="1458407" y="37399"/>
                </a:lnTo>
                <a:lnTo>
                  <a:pt x="1456843" y="37866"/>
                </a:lnTo>
                <a:lnTo>
                  <a:pt x="1455279" y="38100"/>
                </a:lnTo>
                <a:lnTo>
                  <a:pt x="1453715" y="38100"/>
                </a:lnTo>
                <a:lnTo>
                  <a:pt x="1452374" y="37866"/>
                </a:lnTo>
                <a:lnTo>
                  <a:pt x="1450810" y="37399"/>
                </a:lnTo>
                <a:lnTo>
                  <a:pt x="1449246" y="36932"/>
                </a:lnTo>
                <a:lnTo>
                  <a:pt x="1447906" y="36232"/>
                </a:lnTo>
                <a:lnTo>
                  <a:pt x="1446789" y="35298"/>
                </a:lnTo>
                <a:lnTo>
                  <a:pt x="1445448" y="34598"/>
                </a:lnTo>
                <a:lnTo>
                  <a:pt x="1444554" y="33431"/>
                </a:lnTo>
                <a:lnTo>
                  <a:pt x="1443437" y="32497"/>
                </a:lnTo>
                <a:lnTo>
                  <a:pt x="1442543" y="31096"/>
                </a:lnTo>
                <a:lnTo>
                  <a:pt x="1441650" y="30162"/>
                </a:lnTo>
                <a:lnTo>
                  <a:pt x="1441203" y="28528"/>
                </a:lnTo>
                <a:lnTo>
                  <a:pt x="1440756" y="27127"/>
                </a:lnTo>
                <a:lnTo>
                  <a:pt x="1440086" y="25493"/>
                </a:lnTo>
                <a:lnTo>
                  <a:pt x="1439862" y="24326"/>
                </a:lnTo>
                <a:lnTo>
                  <a:pt x="1439862" y="22692"/>
                </a:lnTo>
                <a:lnTo>
                  <a:pt x="1439862" y="21057"/>
                </a:lnTo>
                <a:lnTo>
                  <a:pt x="1439862" y="19423"/>
                </a:lnTo>
                <a:lnTo>
                  <a:pt x="1440309" y="18023"/>
                </a:lnTo>
                <a:lnTo>
                  <a:pt x="1440979" y="16388"/>
                </a:lnTo>
                <a:lnTo>
                  <a:pt x="1441426" y="14988"/>
                </a:lnTo>
                <a:lnTo>
                  <a:pt x="1442097" y="13587"/>
                </a:lnTo>
                <a:lnTo>
                  <a:pt x="1443214" y="12420"/>
                </a:lnTo>
                <a:lnTo>
                  <a:pt x="1443884" y="11252"/>
                </a:lnTo>
                <a:lnTo>
                  <a:pt x="1445225" y="10319"/>
                </a:lnTo>
                <a:lnTo>
                  <a:pt x="1446342" y="9151"/>
                </a:lnTo>
                <a:lnTo>
                  <a:pt x="1447459" y="8451"/>
                </a:lnTo>
                <a:lnTo>
                  <a:pt x="1448799" y="7517"/>
                </a:lnTo>
                <a:lnTo>
                  <a:pt x="1449917" y="7050"/>
                </a:lnTo>
                <a:lnTo>
                  <a:pt x="1451481" y="6817"/>
                </a:lnTo>
                <a:lnTo>
                  <a:pt x="1453045" y="6583"/>
                </a:lnTo>
                <a:close/>
                <a:moveTo>
                  <a:pt x="1314238" y="6350"/>
                </a:moveTo>
                <a:lnTo>
                  <a:pt x="1315579" y="6350"/>
                </a:lnTo>
                <a:lnTo>
                  <a:pt x="1317143" y="6572"/>
                </a:lnTo>
                <a:lnTo>
                  <a:pt x="1318707" y="6793"/>
                </a:lnTo>
                <a:lnTo>
                  <a:pt x="1320047" y="7015"/>
                </a:lnTo>
                <a:lnTo>
                  <a:pt x="1321388" y="7459"/>
                </a:lnTo>
                <a:lnTo>
                  <a:pt x="1322729" y="8346"/>
                </a:lnTo>
                <a:lnTo>
                  <a:pt x="1324069" y="9011"/>
                </a:lnTo>
                <a:lnTo>
                  <a:pt x="1324963" y="9677"/>
                </a:lnTo>
                <a:lnTo>
                  <a:pt x="1326080" y="10785"/>
                </a:lnTo>
                <a:lnTo>
                  <a:pt x="1326974" y="12116"/>
                </a:lnTo>
                <a:lnTo>
                  <a:pt x="1328091" y="13003"/>
                </a:lnTo>
                <a:lnTo>
                  <a:pt x="1328761" y="14556"/>
                </a:lnTo>
                <a:lnTo>
                  <a:pt x="1329432" y="15887"/>
                </a:lnTo>
                <a:lnTo>
                  <a:pt x="1329878" y="17217"/>
                </a:lnTo>
                <a:lnTo>
                  <a:pt x="1330102" y="18770"/>
                </a:lnTo>
                <a:lnTo>
                  <a:pt x="1330325" y="20322"/>
                </a:lnTo>
                <a:lnTo>
                  <a:pt x="1330325" y="21875"/>
                </a:lnTo>
                <a:lnTo>
                  <a:pt x="1330325" y="23427"/>
                </a:lnTo>
                <a:lnTo>
                  <a:pt x="1330102" y="24536"/>
                </a:lnTo>
                <a:lnTo>
                  <a:pt x="1329655" y="26089"/>
                </a:lnTo>
                <a:lnTo>
                  <a:pt x="1328985" y="27419"/>
                </a:lnTo>
                <a:lnTo>
                  <a:pt x="1328314" y="28528"/>
                </a:lnTo>
                <a:lnTo>
                  <a:pt x="1327644" y="29859"/>
                </a:lnTo>
                <a:lnTo>
                  <a:pt x="1326750" y="31190"/>
                </a:lnTo>
                <a:lnTo>
                  <a:pt x="1325857" y="32077"/>
                </a:lnTo>
                <a:lnTo>
                  <a:pt x="1324740" y="33186"/>
                </a:lnTo>
                <a:lnTo>
                  <a:pt x="1323622" y="33851"/>
                </a:lnTo>
                <a:lnTo>
                  <a:pt x="1322282" y="34738"/>
                </a:lnTo>
                <a:lnTo>
                  <a:pt x="1320718" y="35404"/>
                </a:lnTo>
                <a:lnTo>
                  <a:pt x="1319377" y="35847"/>
                </a:lnTo>
                <a:lnTo>
                  <a:pt x="1318037" y="36069"/>
                </a:lnTo>
                <a:lnTo>
                  <a:pt x="1316473" y="36513"/>
                </a:lnTo>
                <a:lnTo>
                  <a:pt x="1314909" y="36513"/>
                </a:lnTo>
                <a:lnTo>
                  <a:pt x="1313345" y="36069"/>
                </a:lnTo>
                <a:lnTo>
                  <a:pt x="1311781" y="35847"/>
                </a:lnTo>
                <a:lnTo>
                  <a:pt x="1310440" y="35626"/>
                </a:lnTo>
                <a:lnTo>
                  <a:pt x="1309099" y="35182"/>
                </a:lnTo>
                <a:lnTo>
                  <a:pt x="1307759" y="34295"/>
                </a:lnTo>
                <a:lnTo>
                  <a:pt x="1306642" y="33630"/>
                </a:lnTo>
                <a:lnTo>
                  <a:pt x="1305525" y="32742"/>
                </a:lnTo>
                <a:lnTo>
                  <a:pt x="1304184" y="31855"/>
                </a:lnTo>
                <a:lnTo>
                  <a:pt x="1303514" y="30525"/>
                </a:lnTo>
                <a:lnTo>
                  <a:pt x="1302620" y="29416"/>
                </a:lnTo>
                <a:lnTo>
                  <a:pt x="1301726" y="28085"/>
                </a:lnTo>
                <a:lnTo>
                  <a:pt x="1301279" y="26754"/>
                </a:lnTo>
                <a:lnTo>
                  <a:pt x="1300833" y="25423"/>
                </a:lnTo>
                <a:lnTo>
                  <a:pt x="1300162" y="23871"/>
                </a:lnTo>
                <a:lnTo>
                  <a:pt x="1300162" y="22318"/>
                </a:lnTo>
                <a:lnTo>
                  <a:pt x="1300162" y="20766"/>
                </a:lnTo>
                <a:lnTo>
                  <a:pt x="1300162" y="19435"/>
                </a:lnTo>
                <a:lnTo>
                  <a:pt x="1300609" y="18104"/>
                </a:lnTo>
                <a:lnTo>
                  <a:pt x="1301056" y="16552"/>
                </a:lnTo>
                <a:lnTo>
                  <a:pt x="1301503" y="15221"/>
                </a:lnTo>
                <a:lnTo>
                  <a:pt x="1301950" y="14112"/>
                </a:lnTo>
                <a:lnTo>
                  <a:pt x="1302843" y="12782"/>
                </a:lnTo>
                <a:lnTo>
                  <a:pt x="1303737" y="11451"/>
                </a:lnTo>
                <a:lnTo>
                  <a:pt x="1304854" y="10564"/>
                </a:lnTo>
                <a:lnTo>
                  <a:pt x="1305748" y="9455"/>
                </a:lnTo>
                <a:lnTo>
                  <a:pt x="1307089" y="8789"/>
                </a:lnTo>
                <a:lnTo>
                  <a:pt x="1308429" y="8124"/>
                </a:lnTo>
                <a:lnTo>
                  <a:pt x="1309546" y="7237"/>
                </a:lnTo>
                <a:lnTo>
                  <a:pt x="1311110" y="6793"/>
                </a:lnTo>
                <a:lnTo>
                  <a:pt x="1312674" y="6572"/>
                </a:lnTo>
                <a:close/>
                <a:moveTo>
                  <a:pt x="1383418" y="0"/>
                </a:moveTo>
                <a:lnTo>
                  <a:pt x="1384982" y="0"/>
                </a:lnTo>
                <a:lnTo>
                  <a:pt x="1386769" y="0"/>
                </a:lnTo>
                <a:lnTo>
                  <a:pt x="1388333" y="443"/>
                </a:lnTo>
                <a:lnTo>
                  <a:pt x="1389451" y="887"/>
                </a:lnTo>
                <a:lnTo>
                  <a:pt x="1391015" y="1330"/>
                </a:lnTo>
                <a:lnTo>
                  <a:pt x="1392355" y="1774"/>
                </a:lnTo>
                <a:lnTo>
                  <a:pt x="1393472" y="2661"/>
                </a:lnTo>
                <a:lnTo>
                  <a:pt x="1394813" y="3548"/>
                </a:lnTo>
                <a:lnTo>
                  <a:pt x="1395930" y="4657"/>
                </a:lnTo>
                <a:lnTo>
                  <a:pt x="1396824" y="5544"/>
                </a:lnTo>
                <a:lnTo>
                  <a:pt x="1397494" y="6653"/>
                </a:lnTo>
                <a:lnTo>
                  <a:pt x="1398388" y="7984"/>
                </a:lnTo>
                <a:lnTo>
                  <a:pt x="1399058" y="9315"/>
                </a:lnTo>
                <a:lnTo>
                  <a:pt x="1399728" y="10646"/>
                </a:lnTo>
                <a:lnTo>
                  <a:pt x="1399952" y="12198"/>
                </a:lnTo>
                <a:lnTo>
                  <a:pt x="1400175" y="13751"/>
                </a:lnTo>
                <a:lnTo>
                  <a:pt x="1400175" y="15081"/>
                </a:lnTo>
                <a:lnTo>
                  <a:pt x="1400175" y="16634"/>
                </a:lnTo>
                <a:lnTo>
                  <a:pt x="1399952" y="18186"/>
                </a:lnTo>
                <a:lnTo>
                  <a:pt x="1399728" y="19739"/>
                </a:lnTo>
                <a:lnTo>
                  <a:pt x="1399058" y="20848"/>
                </a:lnTo>
                <a:lnTo>
                  <a:pt x="1398388" y="22178"/>
                </a:lnTo>
                <a:lnTo>
                  <a:pt x="1397494" y="23509"/>
                </a:lnTo>
                <a:lnTo>
                  <a:pt x="1396824" y="24618"/>
                </a:lnTo>
                <a:lnTo>
                  <a:pt x="1395930" y="25727"/>
                </a:lnTo>
                <a:lnTo>
                  <a:pt x="1394813" y="26614"/>
                </a:lnTo>
                <a:lnTo>
                  <a:pt x="1393472" y="27501"/>
                </a:lnTo>
                <a:lnTo>
                  <a:pt x="1392355" y="28167"/>
                </a:lnTo>
                <a:lnTo>
                  <a:pt x="1391015" y="29054"/>
                </a:lnTo>
                <a:lnTo>
                  <a:pt x="1389451" y="29497"/>
                </a:lnTo>
                <a:lnTo>
                  <a:pt x="1388333" y="29719"/>
                </a:lnTo>
                <a:lnTo>
                  <a:pt x="1386769" y="29941"/>
                </a:lnTo>
                <a:lnTo>
                  <a:pt x="1384982" y="30163"/>
                </a:lnTo>
                <a:lnTo>
                  <a:pt x="1383418" y="29941"/>
                </a:lnTo>
                <a:lnTo>
                  <a:pt x="1381854" y="29719"/>
                </a:lnTo>
                <a:lnTo>
                  <a:pt x="1380737" y="29497"/>
                </a:lnTo>
                <a:lnTo>
                  <a:pt x="1379173" y="29054"/>
                </a:lnTo>
                <a:lnTo>
                  <a:pt x="1377832" y="28167"/>
                </a:lnTo>
                <a:lnTo>
                  <a:pt x="1376715" y="27501"/>
                </a:lnTo>
                <a:lnTo>
                  <a:pt x="1375375" y="26614"/>
                </a:lnTo>
                <a:lnTo>
                  <a:pt x="1374257" y="25727"/>
                </a:lnTo>
                <a:lnTo>
                  <a:pt x="1373364" y="24618"/>
                </a:lnTo>
                <a:lnTo>
                  <a:pt x="1372470" y="23509"/>
                </a:lnTo>
                <a:lnTo>
                  <a:pt x="1371800" y="22178"/>
                </a:lnTo>
                <a:lnTo>
                  <a:pt x="1371129" y="20848"/>
                </a:lnTo>
                <a:lnTo>
                  <a:pt x="1370459" y="19739"/>
                </a:lnTo>
                <a:lnTo>
                  <a:pt x="1370236" y="18186"/>
                </a:lnTo>
                <a:lnTo>
                  <a:pt x="1370012" y="16634"/>
                </a:lnTo>
                <a:lnTo>
                  <a:pt x="1370012" y="15081"/>
                </a:lnTo>
                <a:lnTo>
                  <a:pt x="1370012" y="13751"/>
                </a:lnTo>
                <a:lnTo>
                  <a:pt x="1370236" y="12198"/>
                </a:lnTo>
                <a:lnTo>
                  <a:pt x="1370459" y="10646"/>
                </a:lnTo>
                <a:lnTo>
                  <a:pt x="1371129" y="9315"/>
                </a:lnTo>
                <a:lnTo>
                  <a:pt x="1371800" y="7984"/>
                </a:lnTo>
                <a:lnTo>
                  <a:pt x="1372470" y="6653"/>
                </a:lnTo>
                <a:lnTo>
                  <a:pt x="1373364" y="5544"/>
                </a:lnTo>
                <a:lnTo>
                  <a:pt x="1374257" y="4657"/>
                </a:lnTo>
                <a:lnTo>
                  <a:pt x="1375375" y="3548"/>
                </a:lnTo>
                <a:lnTo>
                  <a:pt x="1376715" y="2661"/>
                </a:lnTo>
                <a:lnTo>
                  <a:pt x="1377832" y="1774"/>
                </a:lnTo>
                <a:lnTo>
                  <a:pt x="1379173" y="1330"/>
                </a:lnTo>
                <a:lnTo>
                  <a:pt x="1380737" y="887"/>
                </a:lnTo>
                <a:lnTo>
                  <a:pt x="1381854" y="44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 222">
            <a:extLst>
              <a:ext uri="{FF2B5EF4-FFF2-40B4-BE49-F238E27FC236}">
                <a16:creationId xmlns:a16="http://schemas.microsoft.com/office/drawing/2014/main" id="{3F93D506-FD05-4962-A21A-998E74A0B91D}"/>
              </a:ext>
            </a:extLst>
          </p:cNvPr>
          <p:cNvSpPr>
            <a:spLocks/>
          </p:cNvSpPr>
          <p:nvPr/>
        </p:nvSpPr>
        <p:spPr bwMode="auto">
          <a:xfrm>
            <a:off x="4350384" y="2584133"/>
            <a:ext cx="1081088" cy="838201"/>
          </a:xfrm>
          <a:custGeom>
            <a:avLst/>
            <a:gdLst>
              <a:gd name="connsiteX0" fmla="*/ 662670 w 1081088"/>
              <a:gd name="connsiteY0" fmla="*/ 808038 h 838201"/>
              <a:gd name="connsiteX1" fmla="*/ 664457 w 1081088"/>
              <a:gd name="connsiteY1" fmla="*/ 808482 h 838201"/>
              <a:gd name="connsiteX2" fmla="*/ 666021 w 1081088"/>
              <a:gd name="connsiteY2" fmla="*/ 808703 h 838201"/>
              <a:gd name="connsiteX3" fmla="*/ 667139 w 1081088"/>
              <a:gd name="connsiteY3" fmla="*/ 808925 h 838201"/>
              <a:gd name="connsiteX4" fmla="*/ 668703 w 1081088"/>
              <a:gd name="connsiteY4" fmla="*/ 809369 h 838201"/>
              <a:gd name="connsiteX5" fmla="*/ 670043 w 1081088"/>
              <a:gd name="connsiteY5" fmla="*/ 810256 h 838201"/>
              <a:gd name="connsiteX6" fmla="*/ 671160 w 1081088"/>
              <a:gd name="connsiteY6" fmla="*/ 810921 h 838201"/>
              <a:gd name="connsiteX7" fmla="*/ 672501 w 1081088"/>
              <a:gd name="connsiteY7" fmla="*/ 811587 h 838201"/>
              <a:gd name="connsiteX8" fmla="*/ 673618 w 1081088"/>
              <a:gd name="connsiteY8" fmla="*/ 812696 h 838201"/>
              <a:gd name="connsiteX9" fmla="*/ 674512 w 1081088"/>
              <a:gd name="connsiteY9" fmla="*/ 813583 h 838201"/>
              <a:gd name="connsiteX10" fmla="*/ 675182 w 1081088"/>
              <a:gd name="connsiteY10" fmla="*/ 814914 h 838201"/>
              <a:gd name="connsiteX11" fmla="*/ 676076 w 1081088"/>
              <a:gd name="connsiteY11" fmla="*/ 816244 h 838201"/>
              <a:gd name="connsiteX12" fmla="*/ 676746 w 1081088"/>
              <a:gd name="connsiteY12" fmla="*/ 817353 h 838201"/>
              <a:gd name="connsiteX13" fmla="*/ 677416 w 1081088"/>
              <a:gd name="connsiteY13" fmla="*/ 818684 h 838201"/>
              <a:gd name="connsiteX14" fmla="*/ 677640 w 1081088"/>
              <a:gd name="connsiteY14" fmla="*/ 820236 h 838201"/>
              <a:gd name="connsiteX15" fmla="*/ 677863 w 1081088"/>
              <a:gd name="connsiteY15" fmla="*/ 821789 h 838201"/>
              <a:gd name="connsiteX16" fmla="*/ 677863 w 1081088"/>
              <a:gd name="connsiteY16" fmla="*/ 823120 h 838201"/>
              <a:gd name="connsiteX17" fmla="*/ 677863 w 1081088"/>
              <a:gd name="connsiteY17" fmla="*/ 824672 h 838201"/>
              <a:gd name="connsiteX18" fmla="*/ 677640 w 1081088"/>
              <a:gd name="connsiteY18" fmla="*/ 826225 h 838201"/>
              <a:gd name="connsiteX19" fmla="*/ 677416 w 1081088"/>
              <a:gd name="connsiteY19" fmla="*/ 827777 h 838201"/>
              <a:gd name="connsiteX20" fmla="*/ 676746 w 1081088"/>
              <a:gd name="connsiteY20" fmla="*/ 828886 h 838201"/>
              <a:gd name="connsiteX21" fmla="*/ 676076 w 1081088"/>
              <a:gd name="connsiteY21" fmla="*/ 830439 h 838201"/>
              <a:gd name="connsiteX22" fmla="*/ 675182 w 1081088"/>
              <a:gd name="connsiteY22" fmla="*/ 831769 h 838201"/>
              <a:gd name="connsiteX23" fmla="*/ 674512 w 1081088"/>
              <a:gd name="connsiteY23" fmla="*/ 832656 h 838201"/>
              <a:gd name="connsiteX24" fmla="*/ 673618 w 1081088"/>
              <a:gd name="connsiteY24" fmla="*/ 833765 h 838201"/>
              <a:gd name="connsiteX25" fmla="*/ 672501 w 1081088"/>
              <a:gd name="connsiteY25" fmla="*/ 834653 h 838201"/>
              <a:gd name="connsiteX26" fmla="*/ 671160 w 1081088"/>
              <a:gd name="connsiteY26" fmla="*/ 835761 h 838201"/>
              <a:gd name="connsiteX27" fmla="*/ 670043 w 1081088"/>
              <a:gd name="connsiteY27" fmla="*/ 836427 h 838201"/>
              <a:gd name="connsiteX28" fmla="*/ 668703 w 1081088"/>
              <a:gd name="connsiteY28" fmla="*/ 837092 h 838201"/>
              <a:gd name="connsiteX29" fmla="*/ 667139 w 1081088"/>
              <a:gd name="connsiteY29" fmla="*/ 837536 h 838201"/>
              <a:gd name="connsiteX30" fmla="*/ 666021 w 1081088"/>
              <a:gd name="connsiteY30" fmla="*/ 837979 h 838201"/>
              <a:gd name="connsiteX31" fmla="*/ 664457 w 1081088"/>
              <a:gd name="connsiteY31" fmla="*/ 838201 h 838201"/>
              <a:gd name="connsiteX32" fmla="*/ 662670 w 1081088"/>
              <a:gd name="connsiteY32" fmla="*/ 838201 h 838201"/>
              <a:gd name="connsiteX33" fmla="*/ 661106 w 1081088"/>
              <a:gd name="connsiteY33" fmla="*/ 838201 h 838201"/>
              <a:gd name="connsiteX34" fmla="*/ 659542 w 1081088"/>
              <a:gd name="connsiteY34" fmla="*/ 837979 h 838201"/>
              <a:gd name="connsiteX35" fmla="*/ 658425 w 1081088"/>
              <a:gd name="connsiteY35" fmla="*/ 837536 h 838201"/>
              <a:gd name="connsiteX36" fmla="*/ 656861 w 1081088"/>
              <a:gd name="connsiteY36" fmla="*/ 837092 h 838201"/>
              <a:gd name="connsiteX37" fmla="*/ 655520 w 1081088"/>
              <a:gd name="connsiteY37" fmla="*/ 836427 h 838201"/>
              <a:gd name="connsiteX38" fmla="*/ 654403 w 1081088"/>
              <a:gd name="connsiteY38" fmla="*/ 835761 h 838201"/>
              <a:gd name="connsiteX39" fmla="*/ 653063 w 1081088"/>
              <a:gd name="connsiteY39" fmla="*/ 834653 h 838201"/>
              <a:gd name="connsiteX40" fmla="*/ 651945 w 1081088"/>
              <a:gd name="connsiteY40" fmla="*/ 833765 h 838201"/>
              <a:gd name="connsiteX41" fmla="*/ 651052 w 1081088"/>
              <a:gd name="connsiteY41" fmla="*/ 832656 h 838201"/>
              <a:gd name="connsiteX42" fmla="*/ 650158 w 1081088"/>
              <a:gd name="connsiteY42" fmla="*/ 831769 h 838201"/>
              <a:gd name="connsiteX43" fmla="*/ 649488 w 1081088"/>
              <a:gd name="connsiteY43" fmla="*/ 830439 h 838201"/>
              <a:gd name="connsiteX44" fmla="*/ 648817 w 1081088"/>
              <a:gd name="connsiteY44" fmla="*/ 828886 h 838201"/>
              <a:gd name="connsiteX45" fmla="*/ 648147 w 1081088"/>
              <a:gd name="connsiteY45" fmla="*/ 827777 h 838201"/>
              <a:gd name="connsiteX46" fmla="*/ 647924 w 1081088"/>
              <a:gd name="connsiteY46" fmla="*/ 826225 h 838201"/>
              <a:gd name="connsiteX47" fmla="*/ 647700 w 1081088"/>
              <a:gd name="connsiteY47" fmla="*/ 824672 h 838201"/>
              <a:gd name="connsiteX48" fmla="*/ 647700 w 1081088"/>
              <a:gd name="connsiteY48" fmla="*/ 823120 h 838201"/>
              <a:gd name="connsiteX49" fmla="*/ 647700 w 1081088"/>
              <a:gd name="connsiteY49" fmla="*/ 821789 h 838201"/>
              <a:gd name="connsiteX50" fmla="*/ 647924 w 1081088"/>
              <a:gd name="connsiteY50" fmla="*/ 820236 h 838201"/>
              <a:gd name="connsiteX51" fmla="*/ 648147 w 1081088"/>
              <a:gd name="connsiteY51" fmla="*/ 818684 h 838201"/>
              <a:gd name="connsiteX52" fmla="*/ 648817 w 1081088"/>
              <a:gd name="connsiteY52" fmla="*/ 817353 h 838201"/>
              <a:gd name="connsiteX53" fmla="*/ 649488 w 1081088"/>
              <a:gd name="connsiteY53" fmla="*/ 816244 h 838201"/>
              <a:gd name="connsiteX54" fmla="*/ 650158 w 1081088"/>
              <a:gd name="connsiteY54" fmla="*/ 814914 h 838201"/>
              <a:gd name="connsiteX55" fmla="*/ 651052 w 1081088"/>
              <a:gd name="connsiteY55" fmla="*/ 813583 h 838201"/>
              <a:gd name="connsiteX56" fmla="*/ 651945 w 1081088"/>
              <a:gd name="connsiteY56" fmla="*/ 812696 h 838201"/>
              <a:gd name="connsiteX57" fmla="*/ 653063 w 1081088"/>
              <a:gd name="connsiteY57" fmla="*/ 811587 h 838201"/>
              <a:gd name="connsiteX58" fmla="*/ 654403 w 1081088"/>
              <a:gd name="connsiteY58" fmla="*/ 810921 h 838201"/>
              <a:gd name="connsiteX59" fmla="*/ 655520 w 1081088"/>
              <a:gd name="connsiteY59" fmla="*/ 810256 h 838201"/>
              <a:gd name="connsiteX60" fmla="*/ 656861 w 1081088"/>
              <a:gd name="connsiteY60" fmla="*/ 809369 h 838201"/>
              <a:gd name="connsiteX61" fmla="*/ 658425 w 1081088"/>
              <a:gd name="connsiteY61" fmla="*/ 808925 h 838201"/>
              <a:gd name="connsiteX62" fmla="*/ 659542 w 1081088"/>
              <a:gd name="connsiteY62" fmla="*/ 808703 h 838201"/>
              <a:gd name="connsiteX63" fmla="*/ 661106 w 1081088"/>
              <a:gd name="connsiteY63" fmla="*/ 808482 h 838201"/>
              <a:gd name="connsiteX64" fmla="*/ 592597 w 1081088"/>
              <a:gd name="connsiteY64" fmla="*/ 801688 h 838201"/>
              <a:gd name="connsiteX65" fmla="*/ 594161 w 1081088"/>
              <a:gd name="connsiteY65" fmla="*/ 801688 h 838201"/>
              <a:gd name="connsiteX66" fmla="*/ 595501 w 1081088"/>
              <a:gd name="connsiteY66" fmla="*/ 801910 h 838201"/>
              <a:gd name="connsiteX67" fmla="*/ 597065 w 1081088"/>
              <a:gd name="connsiteY67" fmla="*/ 802132 h 838201"/>
              <a:gd name="connsiteX68" fmla="*/ 598406 w 1081088"/>
              <a:gd name="connsiteY68" fmla="*/ 802797 h 838201"/>
              <a:gd name="connsiteX69" fmla="*/ 599970 w 1081088"/>
              <a:gd name="connsiteY69" fmla="*/ 803462 h 838201"/>
              <a:gd name="connsiteX70" fmla="*/ 601087 w 1081088"/>
              <a:gd name="connsiteY70" fmla="*/ 804128 h 838201"/>
              <a:gd name="connsiteX71" fmla="*/ 602428 w 1081088"/>
              <a:gd name="connsiteY71" fmla="*/ 805015 h 838201"/>
              <a:gd name="connsiteX72" fmla="*/ 603545 w 1081088"/>
              <a:gd name="connsiteY72" fmla="*/ 805902 h 838201"/>
              <a:gd name="connsiteX73" fmla="*/ 604438 w 1081088"/>
              <a:gd name="connsiteY73" fmla="*/ 807011 h 838201"/>
              <a:gd name="connsiteX74" fmla="*/ 605109 w 1081088"/>
              <a:gd name="connsiteY74" fmla="*/ 808342 h 838201"/>
              <a:gd name="connsiteX75" fmla="*/ 606002 w 1081088"/>
              <a:gd name="connsiteY75" fmla="*/ 809451 h 838201"/>
              <a:gd name="connsiteX76" fmla="*/ 606673 w 1081088"/>
              <a:gd name="connsiteY76" fmla="*/ 810781 h 838201"/>
              <a:gd name="connsiteX77" fmla="*/ 607343 w 1081088"/>
              <a:gd name="connsiteY77" fmla="*/ 812112 h 838201"/>
              <a:gd name="connsiteX78" fmla="*/ 607790 w 1081088"/>
              <a:gd name="connsiteY78" fmla="*/ 813443 h 838201"/>
              <a:gd name="connsiteX79" fmla="*/ 608013 w 1081088"/>
              <a:gd name="connsiteY79" fmla="*/ 814774 h 838201"/>
              <a:gd name="connsiteX80" fmla="*/ 608013 w 1081088"/>
              <a:gd name="connsiteY80" fmla="*/ 816326 h 838201"/>
              <a:gd name="connsiteX81" fmla="*/ 608013 w 1081088"/>
              <a:gd name="connsiteY81" fmla="*/ 817879 h 838201"/>
              <a:gd name="connsiteX82" fmla="*/ 607790 w 1081088"/>
              <a:gd name="connsiteY82" fmla="*/ 819209 h 838201"/>
              <a:gd name="connsiteX83" fmla="*/ 607566 w 1081088"/>
              <a:gd name="connsiteY83" fmla="*/ 820762 h 838201"/>
              <a:gd name="connsiteX84" fmla="*/ 606896 w 1081088"/>
              <a:gd name="connsiteY84" fmla="*/ 822314 h 838201"/>
              <a:gd name="connsiteX85" fmla="*/ 606449 w 1081088"/>
              <a:gd name="connsiteY85" fmla="*/ 823645 h 838201"/>
              <a:gd name="connsiteX86" fmla="*/ 605779 w 1081088"/>
              <a:gd name="connsiteY86" fmla="*/ 824976 h 838201"/>
              <a:gd name="connsiteX87" fmla="*/ 604662 w 1081088"/>
              <a:gd name="connsiteY87" fmla="*/ 826085 h 838201"/>
              <a:gd name="connsiteX88" fmla="*/ 603768 w 1081088"/>
              <a:gd name="connsiteY88" fmla="*/ 827415 h 838201"/>
              <a:gd name="connsiteX89" fmla="*/ 602651 w 1081088"/>
              <a:gd name="connsiteY89" fmla="*/ 828303 h 838201"/>
              <a:gd name="connsiteX90" fmla="*/ 601757 w 1081088"/>
              <a:gd name="connsiteY90" fmla="*/ 829190 h 838201"/>
              <a:gd name="connsiteX91" fmla="*/ 600417 w 1081088"/>
              <a:gd name="connsiteY91" fmla="*/ 829855 h 838201"/>
              <a:gd name="connsiteX92" fmla="*/ 599076 w 1081088"/>
              <a:gd name="connsiteY92" fmla="*/ 830520 h 838201"/>
              <a:gd name="connsiteX93" fmla="*/ 597735 w 1081088"/>
              <a:gd name="connsiteY93" fmla="*/ 831186 h 838201"/>
              <a:gd name="connsiteX94" fmla="*/ 596395 w 1081088"/>
              <a:gd name="connsiteY94" fmla="*/ 831408 h 838201"/>
              <a:gd name="connsiteX95" fmla="*/ 594831 w 1081088"/>
              <a:gd name="connsiteY95" fmla="*/ 831629 h 838201"/>
              <a:gd name="connsiteX96" fmla="*/ 593267 w 1081088"/>
              <a:gd name="connsiteY96" fmla="*/ 831851 h 838201"/>
              <a:gd name="connsiteX97" fmla="*/ 591926 w 1081088"/>
              <a:gd name="connsiteY97" fmla="*/ 831851 h 838201"/>
              <a:gd name="connsiteX98" fmla="*/ 590362 w 1081088"/>
              <a:gd name="connsiteY98" fmla="*/ 831629 h 838201"/>
              <a:gd name="connsiteX99" fmla="*/ 588798 w 1081088"/>
              <a:gd name="connsiteY99" fmla="*/ 831408 h 838201"/>
              <a:gd name="connsiteX100" fmla="*/ 587234 w 1081088"/>
              <a:gd name="connsiteY100" fmla="*/ 830964 h 838201"/>
              <a:gd name="connsiteX101" fmla="*/ 585894 w 1081088"/>
              <a:gd name="connsiteY101" fmla="*/ 830077 h 838201"/>
              <a:gd name="connsiteX102" fmla="*/ 584777 w 1081088"/>
              <a:gd name="connsiteY102" fmla="*/ 829411 h 838201"/>
              <a:gd name="connsiteX103" fmla="*/ 583436 w 1081088"/>
              <a:gd name="connsiteY103" fmla="*/ 828524 h 838201"/>
              <a:gd name="connsiteX104" fmla="*/ 582542 w 1081088"/>
              <a:gd name="connsiteY104" fmla="*/ 827637 h 838201"/>
              <a:gd name="connsiteX105" fmla="*/ 581425 w 1081088"/>
              <a:gd name="connsiteY105" fmla="*/ 826528 h 838201"/>
              <a:gd name="connsiteX106" fmla="*/ 580531 w 1081088"/>
              <a:gd name="connsiteY106" fmla="*/ 825419 h 838201"/>
              <a:gd name="connsiteX107" fmla="*/ 579638 w 1081088"/>
              <a:gd name="connsiteY107" fmla="*/ 824310 h 838201"/>
              <a:gd name="connsiteX108" fmla="*/ 579191 w 1081088"/>
              <a:gd name="connsiteY108" fmla="*/ 822758 h 838201"/>
              <a:gd name="connsiteX109" fmla="*/ 578744 w 1081088"/>
              <a:gd name="connsiteY109" fmla="*/ 821649 h 838201"/>
              <a:gd name="connsiteX110" fmla="*/ 578074 w 1081088"/>
              <a:gd name="connsiteY110" fmla="*/ 820096 h 838201"/>
              <a:gd name="connsiteX111" fmla="*/ 577850 w 1081088"/>
              <a:gd name="connsiteY111" fmla="*/ 818766 h 838201"/>
              <a:gd name="connsiteX112" fmla="*/ 577850 w 1081088"/>
              <a:gd name="connsiteY112" fmla="*/ 817213 h 838201"/>
              <a:gd name="connsiteX113" fmla="*/ 577850 w 1081088"/>
              <a:gd name="connsiteY113" fmla="*/ 815882 h 838201"/>
              <a:gd name="connsiteX114" fmla="*/ 577850 w 1081088"/>
              <a:gd name="connsiteY114" fmla="*/ 814330 h 838201"/>
              <a:gd name="connsiteX115" fmla="*/ 578521 w 1081088"/>
              <a:gd name="connsiteY115" fmla="*/ 812777 h 838201"/>
              <a:gd name="connsiteX116" fmla="*/ 578967 w 1081088"/>
              <a:gd name="connsiteY116" fmla="*/ 811225 h 838201"/>
              <a:gd name="connsiteX117" fmla="*/ 579414 w 1081088"/>
              <a:gd name="connsiteY117" fmla="*/ 810116 h 838201"/>
              <a:gd name="connsiteX118" fmla="*/ 580085 w 1081088"/>
              <a:gd name="connsiteY118" fmla="*/ 808785 h 838201"/>
              <a:gd name="connsiteX119" fmla="*/ 580978 w 1081088"/>
              <a:gd name="connsiteY119" fmla="*/ 807455 h 838201"/>
              <a:gd name="connsiteX120" fmla="*/ 581872 w 1081088"/>
              <a:gd name="connsiteY120" fmla="*/ 806346 h 838201"/>
              <a:gd name="connsiteX121" fmla="*/ 583213 w 1081088"/>
              <a:gd name="connsiteY121" fmla="*/ 805459 h 838201"/>
              <a:gd name="connsiteX122" fmla="*/ 584330 w 1081088"/>
              <a:gd name="connsiteY122" fmla="*/ 804571 h 838201"/>
              <a:gd name="connsiteX123" fmla="*/ 585447 w 1081088"/>
              <a:gd name="connsiteY123" fmla="*/ 803684 h 838201"/>
              <a:gd name="connsiteX124" fmla="*/ 586787 w 1081088"/>
              <a:gd name="connsiteY124" fmla="*/ 803019 h 838201"/>
              <a:gd name="connsiteX125" fmla="*/ 588128 w 1081088"/>
              <a:gd name="connsiteY125" fmla="*/ 802575 h 838201"/>
              <a:gd name="connsiteX126" fmla="*/ 589469 w 1081088"/>
              <a:gd name="connsiteY126" fmla="*/ 802132 h 838201"/>
              <a:gd name="connsiteX127" fmla="*/ 591033 w 1081088"/>
              <a:gd name="connsiteY127" fmla="*/ 801910 h 838201"/>
              <a:gd name="connsiteX128" fmla="*/ 731403 w 1081088"/>
              <a:gd name="connsiteY128" fmla="*/ 800100 h 838201"/>
              <a:gd name="connsiteX129" fmla="*/ 732967 w 1081088"/>
              <a:gd name="connsiteY129" fmla="*/ 800100 h 838201"/>
              <a:gd name="connsiteX130" fmla="*/ 734531 w 1081088"/>
              <a:gd name="connsiteY130" fmla="*/ 800334 h 838201"/>
              <a:gd name="connsiteX131" fmla="*/ 736095 w 1081088"/>
              <a:gd name="connsiteY131" fmla="*/ 800567 h 838201"/>
              <a:gd name="connsiteX132" fmla="*/ 737659 w 1081088"/>
              <a:gd name="connsiteY132" fmla="*/ 800800 h 838201"/>
              <a:gd name="connsiteX133" fmla="*/ 738776 w 1081088"/>
              <a:gd name="connsiteY133" fmla="*/ 801501 h 838201"/>
              <a:gd name="connsiteX134" fmla="*/ 740117 w 1081088"/>
              <a:gd name="connsiteY134" fmla="*/ 802201 h 838201"/>
              <a:gd name="connsiteX135" fmla="*/ 741457 w 1081088"/>
              <a:gd name="connsiteY135" fmla="*/ 802902 h 838201"/>
              <a:gd name="connsiteX136" fmla="*/ 742574 w 1081088"/>
              <a:gd name="connsiteY136" fmla="*/ 803835 h 838201"/>
              <a:gd name="connsiteX137" fmla="*/ 743692 w 1081088"/>
              <a:gd name="connsiteY137" fmla="*/ 804769 h 838201"/>
              <a:gd name="connsiteX138" fmla="*/ 744585 w 1081088"/>
              <a:gd name="connsiteY138" fmla="*/ 806170 h 838201"/>
              <a:gd name="connsiteX139" fmla="*/ 745479 w 1081088"/>
              <a:gd name="connsiteY139" fmla="*/ 807337 h 838201"/>
              <a:gd name="connsiteX140" fmla="*/ 746149 w 1081088"/>
              <a:gd name="connsiteY140" fmla="*/ 808738 h 838201"/>
              <a:gd name="connsiteX141" fmla="*/ 746596 w 1081088"/>
              <a:gd name="connsiteY141" fmla="*/ 810139 h 838201"/>
              <a:gd name="connsiteX142" fmla="*/ 747266 w 1081088"/>
              <a:gd name="connsiteY142" fmla="*/ 811773 h 838201"/>
              <a:gd name="connsiteX143" fmla="*/ 747713 w 1081088"/>
              <a:gd name="connsiteY143" fmla="*/ 813407 h 838201"/>
              <a:gd name="connsiteX144" fmla="*/ 747713 w 1081088"/>
              <a:gd name="connsiteY144" fmla="*/ 814808 h 838201"/>
              <a:gd name="connsiteX145" fmla="*/ 747713 w 1081088"/>
              <a:gd name="connsiteY145" fmla="*/ 816442 h 838201"/>
              <a:gd name="connsiteX146" fmla="*/ 747713 w 1081088"/>
              <a:gd name="connsiteY146" fmla="*/ 818076 h 838201"/>
              <a:gd name="connsiteX147" fmla="*/ 747490 w 1081088"/>
              <a:gd name="connsiteY147" fmla="*/ 819477 h 838201"/>
              <a:gd name="connsiteX148" fmla="*/ 747043 w 1081088"/>
              <a:gd name="connsiteY148" fmla="*/ 820878 h 838201"/>
              <a:gd name="connsiteX149" fmla="*/ 746373 w 1081088"/>
              <a:gd name="connsiteY149" fmla="*/ 822278 h 838201"/>
              <a:gd name="connsiteX150" fmla="*/ 745926 w 1081088"/>
              <a:gd name="connsiteY150" fmla="*/ 823679 h 838201"/>
              <a:gd name="connsiteX151" fmla="*/ 745256 w 1081088"/>
              <a:gd name="connsiteY151" fmla="*/ 824846 h 838201"/>
              <a:gd name="connsiteX152" fmla="*/ 744138 w 1081088"/>
              <a:gd name="connsiteY152" fmla="*/ 826247 h 838201"/>
              <a:gd name="connsiteX153" fmla="*/ 743245 w 1081088"/>
              <a:gd name="connsiteY153" fmla="*/ 827414 h 838201"/>
              <a:gd name="connsiteX154" fmla="*/ 742128 w 1081088"/>
              <a:gd name="connsiteY154" fmla="*/ 828348 h 838201"/>
              <a:gd name="connsiteX155" fmla="*/ 740787 w 1081088"/>
              <a:gd name="connsiteY155" fmla="*/ 829282 h 838201"/>
              <a:gd name="connsiteX156" fmla="*/ 739670 w 1081088"/>
              <a:gd name="connsiteY156" fmla="*/ 829982 h 838201"/>
              <a:gd name="connsiteX157" fmla="*/ 738329 w 1081088"/>
              <a:gd name="connsiteY157" fmla="*/ 830683 h 838201"/>
              <a:gd name="connsiteX158" fmla="*/ 736765 w 1081088"/>
              <a:gd name="connsiteY158" fmla="*/ 831383 h 838201"/>
              <a:gd name="connsiteX159" fmla="*/ 735201 w 1081088"/>
              <a:gd name="connsiteY159" fmla="*/ 831617 h 838201"/>
              <a:gd name="connsiteX160" fmla="*/ 733861 w 1081088"/>
              <a:gd name="connsiteY160" fmla="*/ 831850 h 838201"/>
              <a:gd name="connsiteX161" fmla="*/ 732297 w 1081088"/>
              <a:gd name="connsiteY161" fmla="*/ 831850 h 838201"/>
              <a:gd name="connsiteX162" fmla="*/ 730733 w 1081088"/>
              <a:gd name="connsiteY162" fmla="*/ 831617 h 838201"/>
              <a:gd name="connsiteX163" fmla="*/ 729169 w 1081088"/>
              <a:gd name="connsiteY163" fmla="*/ 831383 h 838201"/>
              <a:gd name="connsiteX164" fmla="*/ 728051 w 1081088"/>
              <a:gd name="connsiteY164" fmla="*/ 831150 h 838201"/>
              <a:gd name="connsiteX165" fmla="*/ 726487 w 1081088"/>
              <a:gd name="connsiteY165" fmla="*/ 830449 h 838201"/>
              <a:gd name="connsiteX166" fmla="*/ 725147 w 1081088"/>
              <a:gd name="connsiteY166" fmla="*/ 829749 h 838201"/>
              <a:gd name="connsiteX167" fmla="*/ 724030 w 1081088"/>
              <a:gd name="connsiteY167" fmla="*/ 828815 h 838201"/>
              <a:gd name="connsiteX168" fmla="*/ 722913 w 1081088"/>
              <a:gd name="connsiteY168" fmla="*/ 827881 h 838201"/>
              <a:gd name="connsiteX169" fmla="*/ 721795 w 1081088"/>
              <a:gd name="connsiteY169" fmla="*/ 827181 h 838201"/>
              <a:gd name="connsiteX170" fmla="*/ 720902 w 1081088"/>
              <a:gd name="connsiteY170" fmla="*/ 825780 h 838201"/>
              <a:gd name="connsiteX171" fmla="*/ 719785 w 1081088"/>
              <a:gd name="connsiteY171" fmla="*/ 824380 h 838201"/>
              <a:gd name="connsiteX172" fmla="*/ 719114 w 1081088"/>
              <a:gd name="connsiteY172" fmla="*/ 823212 h 838201"/>
              <a:gd name="connsiteX173" fmla="*/ 718667 w 1081088"/>
              <a:gd name="connsiteY173" fmla="*/ 821812 h 838201"/>
              <a:gd name="connsiteX174" fmla="*/ 717997 w 1081088"/>
              <a:gd name="connsiteY174" fmla="*/ 820177 h 838201"/>
              <a:gd name="connsiteX175" fmla="*/ 717774 w 1081088"/>
              <a:gd name="connsiteY175" fmla="*/ 818543 h 838201"/>
              <a:gd name="connsiteX176" fmla="*/ 717550 w 1081088"/>
              <a:gd name="connsiteY176" fmla="*/ 816909 h 838201"/>
              <a:gd name="connsiteX177" fmla="*/ 717550 w 1081088"/>
              <a:gd name="connsiteY177" fmla="*/ 815508 h 838201"/>
              <a:gd name="connsiteX178" fmla="*/ 717550 w 1081088"/>
              <a:gd name="connsiteY178" fmla="*/ 813874 h 838201"/>
              <a:gd name="connsiteX179" fmla="*/ 717774 w 1081088"/>
              <a:gd name="connsiteY179" fmla="*/ 812473 h 838201"/>
              <a:gd name="connsiteX180" fmla="*/ 718444 w 1081088"/>
              <a:gd name="connsiteY180" fmla="*/ 810839 h 838201"/>
              <a:gd name="connsiteX181" fmla="*/ 718891 w 1081088"/>
              <a:gd name="connsiteY181" fmla="*/ 809672 h 838201"/>
              <a:gd name="connsiteX182" fmla="*/ 719561 w 1081088"/>
              <a:gd name="connsiteY182" fmla="*/ 808271 h 838201"/>
              <a:gd name="connsiteX183" fmla="*/ 720455 w 1081088"/>
              <a:gd name="connsiteY183" fmla="*/ 806870 h 838201"/>
              <a:gd name="connsiteX184" fmla="*/ 721125 w 1081088"/>
              <a:gd name="connsiteY184" fmla="*/ 805703 h 838201"/>
              <a:gd name="connsiteX185" fmla="*/ 722242 w 1081088"/>
              <a:gd name="connsiteY185" fmla="*/ 804536 h 838201"/>
              <a:gd name="connsiteX186" fmla="*/ 723136 w 1081088"/>
              <a:gd name="connsiteY186" fmla="*/ 803602 h 838201"/>
              <a:gd name="connsiteX187" fmla="*/ 724477 w 1081088"/>
              <a:gd name="connsiteY187" fmla="*/ 802668 h 838201"/>
              <a:gd name="connsiteX188" fmla="*/ 725594 w 1081088"/>
              <a:gd name="connsiteY188" fmla="*/ 801968 h 838201"/>
              <a:gd name="connsiteX189" fmla="*/ 727158 w 1081088"/>
              <a:gd name="connsiteY189" fmla="*/ 801267 h 838201"/>
              <a:gd name="connsiteX190" fmla="*/ 728498 w 1081088"/>
              <a:gd name="connsiteY190" fmla="*/ 800567 h 838201"/>
              <a:gd name="connsiteX191" fmla="*/ 730062 w 1081088"/>
              <a:gd name="connsiteY191" fmla="*/ 800334 h 838201"/>
              <a:gd name="connsiteX192" fmla="*/ 798772 w 1081088"/>
              <a:gd name="connsiteY192" fmla="*/ 782638 h 838201"/>
              <a:gd name="connsiteX193" fmla="*/ 800336 w 1081088"/>
              <a:gd name="connsiteY193" fmla="*/ 782638 h 838201"/>
              <a:gd name="connsiteX194" fmla="*/ 801677 w 1081088"/>
              <a:gd name="connsiteY194" fmla="*/ 782638 h 838201"/>
              <a:gd name="connsiteX195" fmla="*/ 803017 w 1081088"/>
              <a:gd name="connsiteY195" fmla="*/ 782638 h 838201"/>
              <a:gd name="connsiteX196" fmla="*/ 804581 w 1081088"/>
              <a:gd name="connsiteY196" fmla="*/ 782862 h 838201"/>
              <a:gd name="connsiteX197" fmla="*/ 806145 w 1081088"/>
              <a:gd name="connsiteY197" fmla="*/ 783308 h 838201"/>
              <a:gd name="connsiteX198" fmla="*/ 807262 w 1081088"/>
              <a:gd name="connsiteY198" fmla="*/ 783755 h 838201"/>
              <a:gd name="connsiteX199" fmla="*/ 808603 w 1081088"/>
              <a:gd name="connsiteY199" fmla="*/ 784649 h 838201"/>
              <a:gd name="connsiteX200" fmla="*/ 809944 w 1081088"/>
              <a:gd name="connsiteY200" fmla="*/ 785319 h 838201"/>
              <a:gd name="connsiteX201" fmla="*/ 810837 w 1081088"/>
              <a:gd name="connsiteY201" fmla="*/ 786436 h 838201"/>
              <a:gd name="connsiteX202" fmla="*/ 811955 w 1081088"/>
              <a:gd name="connsiteY202" fmla="*/ 787330 h 838201"/>
              <a:gd name="connsiteX203" fmla="*/ 812848 w 1081088"/>
              <a:gd name="connsiteY203" fmla="*/ 788447 h 838201"/>
              <a:gd name="connsiteX204" fmla="*/ 813965 w 1081088"/>
              <a:gd name="connsiteY204" fmla="*/ 789564 h 838201"/>
              <a:gd name="connsiteX205" fmla="*/ 814412 w 1081088"/>
              <a:gd name="connsiteY205" fmla="*/ 790905 h 838201"/>
              <a:gd name="connsiteX206" fmla="*/ 815083 w 1081088"/>
              <a:gd name="connsiteY206" fmla="*/ 792469 h 838201"/>
              <a:gd name="connsiteX207" fmla="*/ 815753 w 1081088"/>
              <a:gd name="connsiteY207" fmla="*/ 794033 h 838201"/>
              <a:gd name="connsiteX208" fmla="*/ 815976 w 1081088"/>
              <a:gd name="connsiteY208" fmla="*/ 795597 h 838201"/>
              <a:gd name="connsiteX209" fmla="*/ 815976 w 1081088"/>
              <a:gd name="connsiteY209" fmla="*/ 796938 h 838201"/>
              <a:gd name="connsiteX210" fmla="*/ 815976 w 1081088"/>
              <a:gd name="connsiteY210" fmla="*/ 798278 h 838201"/>
              <a:gd name="connsiteX211" fmla="*/ 815976 w 1081088"/>
              <a:gd name="connsiteY211" fmla="*/ 799842 h 838201"/>
              <a:gd name="connsiteX212" fmla="*/ 815753 w 1081088"/>
              <a:gd name="connsiteY212" fmla="*/ 801406 h 838201"/>
              <a:gd name="connsiteX213" fmla="*/ 815083 w 1081088"/>
              <a:gd name="connsiteY213" fmla="*/ 802523 h 838201"/>
              <a:gd name="connsiteX214" fmla="*/ 814636 w 1081088"/>
              <a:gd name="connsiteY214" fmla="*/ 804087 h 838201"/>
              <a:gd name="connsiteX215" fmla="*/ 813965 w 1081088"/>
              <a:gd name="connsiteY215" fmla="*/ 805428 h 838201"/>
              <a:gd name="connsiteX216" fmla="*/ 813072 w 1081088"/>
              <a:gd name="connsiteY216" fmla="*/ 806545 h 838201"/>
              <a:gd name="connsiteX217" fmla="*/ 812178 w 1081088"/>
              <a:gd name="connsiteY217" fmla="*/ 807662 h 838201"/>
              <a:gd name="connsiteX218" fmla="*/ 811061 w 1081088"/>
              <a:gd name="connsiteY218" fmla="*/ 808556 h 838201"/>
              <a:gd name="connsiteX219" fmla="*/ 810167 w 1081088"/>
              <a:gd name="connsiteY219" fmla="*/ 809673 h 838201"/>
              <a:gd name="connsiteX220" fmla="*/ 808827 w 1081088"/>
              <a:gd name="connsiteY220" fmla="*/ 810343 h 838201"/>
              <a:gd name="connsiteX221" fmla="*/ 807486 w 1081088"/>
              <a:gd name="connsiteY221" fmla="*/ 811237 h 838201"/>
              <a:gd name="connsiteX222" fmla="*/ 806145 w 1081088"/>
              <a:gd name="connsiteY222" fmla="*/ 811907 h 838201"/>
              <a:gd name="connsiteX223" fmla="*/ 804581 w 1081088"/>
              <a:gd name="connsiteY223" fmla="*/ 812131 h 838201"/>
              <a:gd name="connsiteX224" fmla="*/ 803017 w 1081088"/>
              <a:gd name="connsiteY224" fmla="*/ 812801 h 838201"/>
              <a:gd name="connsiteX225" fmla="*/ 801453 w 1081088"/>
              <a:gd name="connsiteY225" fmla="*/ 812801 h 838201"/>
              <a:gd name="connsiteX226" fmla="*/ 800336 w 1081088"/>
              <a:gd name="connsiteY226" fmla="*/ 812801 h 838201"/>
              <a:gd name="connsiteX227" fmla="*/ 798772 w 1081088"/>
              <a:gd name="connsiteY227" fmla="*/ 812801 h 838201"/>
              <a:gd name="connsiteX228" fmla="*/ 797208 w 1081088"/>
              <a:gd name="connsiteY228" fmla="*/ 812131 h 838201"/>
              <a:gd name="connsiteX229" fmla="*/ 795868 w 1081088"/>
              <a:gd name="connsiteY229" fmla="*/ 811907 h 838201"/>
              <a:gd name="connsiteX230" fmla="*/ 794527 w 1081088"/>
              <a:gd name="connsiteY230" fmla="*/ 811461 h 838201"/>
              <a:gd name="connsiteX231" fmla="*/ 793186 w 1081088"/>
              <a:gd name="connsiteY231" fmla="*/ 810567 h 838201"/>
              <a:gd name="connsiteX232" fmla="*/ 791846 w 1081088"/>
              <a:gd name="connsiteY232" fmla="*/ 809897 h 838201"/>
              <a:gd name="connsiteX233" fmla="*/ 790952 w 1081088"/>
              <a:gd name="connsiteY233" fmla="*/ 809003 h 838201"/>
              <a:gd name="connsiteX234" fmla="*/ 789835 w 1081088"/>
              <a:gd name="connsiteY234" fmla="*/ 807886 h 838201"/>
              <a:gd name="connsiteX235" fmla="*/ 788941 w 1081088"/>
              <a:gd name="connsiteY235" fmla="*/ 806769 h 838201"/>
              <a:gd name="connsiteX236" fmla="*/ 788048 w 1081088"/>
              <a:gd name="connsiteY236" fmla="*/ 805651 h 838201"/>
              <a:gd name="connsiteX237" fmla="*/ 787377 w 1081088"/>
              <a:gd name="connsiteY237" fmla="*/ 804087 h 838201"/>
              <a:gd name="connsiteX238" fmla="*/ 786484 w 1081088"/>
              <a:gd name="connsiteY238" fmla="*/ 802747 h 838201"/>
              <a:gd name="connsiteX239" fmla="*/ 786260 w 1081088"/>
              <a:gd name="connsiteY239" fmla="*/ 801406 h 838201"/>
              <a:gd name="connsiteX240" fmla="*/ 785813 w 1081088"/>
              <a:gd name="connsiteY240" fmla="*/ 799842 h 838201"/>
              <a:gd name="connsiteX241" fmla="*/ 785813 w 1081088"/>
              <a:gd name="connsiteY241" fmla="*/ 798278 h 838201"/>
              <a:gd name="connsiteX242" fmla="*/ 785813 w 1081088"/>
              <a:gd name="connsiteY242" fmla="*/ 796714 h 838201"/>
              <a:gd name="connsiteX243" fmla="*/ 785813 w 1081088"/>
              <a:gd name="connsiteY243" fmla="*/ 795597 h 838201"/>
              <a:gd name="connsiteX244" fmla="*/ 786037 w 1081088"/>
              <a:gd name="connsiteY244" fmla="*/ 794033 h 838201"/>
              <a:gd name="connsiteX245" fmla="*/ 786484 w 1081088"/>
              <a:gd name="connsiteY245" fmla="*/ 792469 h 838201"/>
              <a:gd name="connsiteX246" fmla="*/ 787154 w 1081088"/>
              <a:gd name="connsiteY246" fmla="*/ 791128 h 838201"/>
              <a:gd name="connsiteX247" fmla="*/ 787824 w 1081088"/>
              <a:gd name="connsiteY247" fmla="*/ 790011 h 838201"/>
              <a:gd name="connsiteX248" fmla="*/ 788494 w 1081088"/>
              <a:gd name="connsiteY248" fmla="*/ 788671 h 838201"/>
              <a:gd name="connsiteX249" fmla="*/ 789612 w 1081088"/>
              <a:gd name="connsiteY249" fmla="*/ 787554 h 838201"/>
              <a:gd name="connsiteX250" fmla="*/ 790729 w 1081088"/>
              <a:gd name="connsiteY250" fmla="*/ 786660 h 838201"/>
              <a:gd name="connsiteX251" fmla="*/ 791622 w 1081088"/>
              <a:gd name="connsiteY251" fmla="*/ 785543 h 838201"/>
              <a:gd name="connsiteX252" fmla="*/ 792963 w 1081088"/>
              <a:gd name="connsiteY252" fmla="*/ 784649 h 838201"/>
              <a:gd name="connsiteX253" fmla="*/ 794080 w 1081088"/>
              <a:gd name="connsiteY253" fmla="*/ 784202 h 838201"/>
              <a:gd name="connsiteX254" fmla="*/ 795644 w 1081088"/>
              <a:gd name="connsiteY254" fmla="*/ 783308 h 838201"/>
              <a:gd name="connsiteX255" fmla="*/ 797208 w 1081088"/>
              <a:gd name="connsiteY255" fmla="*/ 782862 h 838201"/>
              <a:gd name="connsiteX256" fmla="*/ 522452 w 1081088"/>
              <a:gd name="connsiteY256" fmla="*/ 782638 h 838201"/>
              <a:gd name="connsiteX257" fmla="*/ 524004 w 1081088"/>
              <a:gd name="connsiteY257" fmla="*/ 782638 h 838201"/>
              <a:gd name="connsiteX258" fmla="*/ 525335 w 1081088"/>
              <a:gd name="connsiteY258" fmla="*/ 782638 h 838201"/>
              <a:gd name="connsiteX259" fmla="*/ 526888 w 1081088"/>
              <a:gd name="connsiteY259" fmla="*/ 782638 h 838201"/>
              <a:gd name="connsiteX260" fmla="*/ 528218 w 1081088"/>
              <a:gd name="connsiteY260" fmla="*/ 782862 h 838201"/>
              <a:gd name="connsiteX261" fmla="*/ 529771 w 1081088"/>
              <a:gd name="connsiteY261" fmla="*/ 783308 h 838201"/>
              <a:gd name="connsiteX262" fmla="*/ 531323 w 1081088"/>
              <a:gd name="connsiteY262" fmla="*/ 783755 h 838201"/>
              <a:gd name="connsiteX263" fmla="*/ 532432 w 1081088"/>
              <a:gd name="connsiteY263" fmla="*/ 784649 h 838201"/>
              <a:gd name="connsiteX264" fmla="*/ 533763 w 1081088"/>
              <a:gd name="connsiteY264" fmla="*/ 785543 h 838201"/>
              <a:gd name="connsiteX265" fmla="*/ 535094 w 1081088"/>
              <a:gd name="connsiteY265" fmla="*/ 786436 h 838201"/>
              <a:gd name="connsiteX266" fmla="*/ 535981 w 1081088"/>
              <a:gd name="connsiteY266" fmla="*/ 787554 h 838201"/>
              <a:gd name="connsiteX267" fmla="*/ 536646 w 1081088"/>
              <a:gd name="connsiteY267" fmla="*/ 788671 h 838201"/>
              <a:gd name="connsiteX268" fmla="*/ 537533 w 1081088"/>
              <a:gd name="connsiteY268" fmla="*/ 790011 h 838201"/>
              <a:gd name="connsiteX269" fmla="*/ 538199 w 1081088"/>
              <a:gd name="connsiteY269" fmla="*/ 791128 h 838201"/>
              <a:gd name="connsiteX270" fmla="*/ 538642 w 1081088"/>
              <a:gd name="connsiteY270" fmla="*/ 792469 h 838201"/>
              <a:gd name="connsiteX271" fmla="*/ 539308 w 1081088"/>
              <a:gd name="connsiteY271" fmla="*/ 794033 h 838201"/>
              <a:gd name="connsiteX272" fmla="*/ 539529 w 1081088"/>
              <a:gd name="connsiteY272" fmla="*/ 795597 h 838201"/>
              <a:gd name="connsiteX273" fmla="*/ 539751 w 1081088"/>
              <a:gd name="connsiteY273" fmla="*/ 796714 h 838201"/>
              <a:gd name="connsiteX274" fmla="*/ 539751 w 1081088"/>
              <a:gd name="connsiteY274" fmla="*/ 798278 h 838201"/>
              <a:gd name="connsiteX275" fmla="*/ 539529 w 1081088"/>
              <a:gd name="connsiteY275" fmla="*/ 799842 h 838201"/>
              <a:gd name="connsiteX276" fmla="*/ 539308 w 1081088"/>
              <a:gd name="connsiteY276" fmla="*/ 801406 h 838201"/>
              <a:gd name="connsiteX277" fmla="*/ 538642 w 1081088"/>
              <a:gd name="connsiteY277" fmla="*/ 802747 h 838201"/>
              <a:gd name="connsiteX278" fmla="*/ 538199 w 1081088"/>
              <a:gd name="connsiteY278" fmla="*/ 804087 h 838201"/>
              <a:gd name="connsiteX279" fmla="*/ 537533 w 1081088"/>
              <a:gd name="connsiteY279" fmla="*/ 805651 h 838201"/>
              <a:gd name="connsiteX280" fmla="*/ 536424 w 1081088"/>
              <a:gd name="connsiteY280" fmla="*/ 806769 h 838201"/>
              <a:gd name="connsiteX281" fmla="*/ 535759 w 1081088"/>
              <a:gd name="connsiteY281" fmla="*/ 807886 h 838201"/>
              <a:gd name="connsiteX282" fmla="*/ 534650 w 1081088"/>
              <a:gd name="connsiteY282" fmla="*/ 809003 h 838201"/>
              <a:gd name="connsiteX283" fmla="*/ 533541 w 1081088"/>
              <a:gd name="connsiteY283" fmla="*/ 809897 h 838201"/>
              <a:gd name="connsiteX284" fmla="*/ 532210 w 1081088"/>
              <a:gd name="connsiteY284" fmla="*/ 810567 h 838201"/>
              <a:gd name="connsiteX285" fmla="*/ 530880 w 1081088"/>
              <a:gd name="connsiteY285" fmla="*/ 811461 h 838201"/>
              <a:gd name="connsiteX286" fmla="*/ 529771 w 1081088"/>
              <a:gd name="connsiteY286" fmla="*/ 811907 h 838201"/>
              <a:gd name="connsiteX287" fmla="*/ 528218 w 1081088"/>
              <a:gd name="connsiteY287" fmla="*/ 812131 h 838201"/>
              <a:gd name="connsiteX288" fmla="*/ 526888 w 1081088"/>
              <a:gd name="connsiteY288" fmla="*/ 812801 h 838201"/>
              <a:gd name="connsiteX289" fmla="*/ 525335 w 1081088"/>
              <a:gd name="connsiteY289" fmla="*/ 812801 h 838201"/>
              <a:gd name="connsiteX290" fmla="*/ 524004 w 1081088"/>
              <a:gd name="connsiteY290" fmla="*/ 812801 h 838201"/>
              <a:gd name="connsiteX291" fmla="*/ 522452 w 1081088"/>
              <a:gd name="connsiteY291" fmla="*/ 812801 h 838201"/>
              <a:gd name="connsiteX292" fmla="*/ 520899 w 1081088"/>
              <a:gd name="connsiteY292" fmla="*/ 812131 h 838201"/>
              <a:gd name="connsiteX293" fmla="*/ 519347 w 1081088"/>
              <a:gd name="connsiteY293" fmla="*/ 811907 h 838201"/>
              <a:gd name="connsiteX294" fmla="*/ 518238 w 1081088"/>
              <a:gd name="connsiteY294" fmla="*/ 811237 h 838201"/>
              <a:gd name="connsiteX295" fmla="*/ 516685 w 1081088"/>
              <a:gd name="connsiteY295" fmla="*/ 810343 h 838201"/>
              <a:gd name="connsiteX296" fmla="*/ 515576 w 1081088"/>
              <a:gd name="connsiteY296" fmla="*/ 809673 h 838201"/>
              <a:gd name="connsiteX297" fmla="*/ 514468 w 1081088"/>
              <a:gd name="connsiteY297" fmla="*/ 808556 h 838201"/>
              <a:gd name="connsiteX298" fmla="*/ 513359 w 1081088"/>
              <a:gd name="connsiteY298" fmla="*/ 807662 h 838201"/>
              <a:gd name="connsiteX299" fmla="*/ 512471 w 1081088"/>
              <a:gd name="connsiteY299" fmla="*/ 806322 h 838201"/>
              <a:gd name="connsiteX300" fmla="*/ 511584 w 1081088"/>
              <a:gd name="connsiteY300" fmla="*/ 805428 h 838201"/>
              <a:gd name="connsiteX301" fmla="*/ 511141 w 1081088"/>
              <a:gd name="connsiteY301" fmla="*/ 804087 h 838201"/>
              <a:gd name="connsiteX302" fmla="*/ 510475 w 1081088"/>
              <a:gd name="connsiteY302" fmla="*/ 802523 h 838201"/>
              <a:gd name="connsiteX303" fmla="*/ 510032 w 1081088"/>
              <a:gd name="connsiteY303" fmla="*/ 801406 h 838201"/>
              <a:gd name="connsiteX304" fmla="*/ 509810 w 1081088"/>
              <a:gd name="connsiteY304" fmla="*/ 799842 h 838201"/>
              <a:gd name="connsiteX305" fmla="*/ 509588 w 1081088"/>
              <a:gd name="connsiteY305" fmla="*/ 798278 h 838201"/>
              <a:gd name="connsiteX306" fmla="*/ 509588 w 1081088"/>
              <a:gd name="connsiteY306" fmla="*/ 796714 h 838201"/>
              <a:gd name="connsiteX307" fmla="*/ 509810 w 1081088"/>
              <a:gd name="connsiteY307" fmla="*/ 795597 h 838201"/>
              <a:gd name="connsiteX308" fmla="*/ 510032 w 1081088"/>
              <a:gd name="connsiteY308" fmla="*/ 794033 h 838201"/>
              <a:gd name="connsiteX309" fmla="*/ 510697 w 1081088"/>
              <a:gd name="connsiteY309" fmla="*/ 792469 h 838201"/>
              <a:gd name="connsiteX310" fmla="*/ 511141 w 1081088"/>
              <a:gd name="connsiteY310" fmla="*/ 790905 h 838201"/>
              <a:gd name="connsiteX311" fmla="*/ 511806 w 1081088"/>
              <a:gd name="connsiteY311" fmla="*/ 789564 h 838201"/>
              <a:gd name="connsiteX312" fmla="*/ 512693 w 1081088"/>
              <a:gd name="connsiteY312" fmla="*/ 788447 h 838201"/>
              <a:gd name="connsiteX313" fmla="*/ 513580 w 1081088"/>
              <a:gd name="connsiteY313" fmla="*/ 787330 h 838201"/>
              <a:gd name="connsiteX314" fmla="*/ 514689 w 1081088"/>
              <a:gd name="connsiteY314" fmla="*/ 786436 h 838201"/>
              <a:gd name="connsiteX315" fmla="*/ 515798 w 1081088"/>
              <a:gd name="connsiteY315" fmla="*/ 785319 h 838201"/>
              <a:gd name="connsiteX316" fmla="*/ 517129 w 1081088"/>
              <a:gd name="connsiteY316" fmla="*/ 784649 h 838201"/>
              <a:gd name="connsiteX317" fmla="*/ 518460 w 1081088"/>
              <a:gd name="connsiteY317" fmla="*/ 783755 h 838201"/>
              <a:gd name="connsiteX318" fmla="*/ 519569 w 1081088"/>
              <a:gd name="connsiteY318" fmla="*/ 783308 h 838201"/>
              <a:gd name="connsiteX319" fmla="*/ 520899 w 1081088"/>
              <a:gd name="connsiteY319" fmla="*/ 782862 h 838201"/>
              <a:gd name="connsiteX320" fmla="*/ 863729 w 1081088"/>
              <a:gd name="connsiteY320" fmla="*/ 752475 h 838201"/>
              <a:gd name="connsiteX321" fmla="*/ 865282 w 1081088"/>
              <a:gd name="connsiteY321" fmla="*/ 752475 h 838201"/>
              <a:gd name="connsiteX322" fmla="*/ 866834 w 1081088"/>
              <a:gd name="connsiteY322" fmla="*/ 752942 h 838201"/>
              <a:gd name="connsiteX323" fmla="*/ 868165 w 1081088"/>
              <a:gd name="connsiteY323" fmla="*/ 753175 h 838201"/>
              <a:gd name="connsiteX324" fmla="*/ 869718 w 1081088"/>
              <a:gd name="connsiteY324" fmla="*/ 753642 h 838201"/>
              <a:gd name="connsiteX325" fmla="*/ 870827 w 1081088"/>
              <a:gd name="connsiteY325" fmla="*/ 754109 h 838201"/>
              <a:gd name="connsiteX326" fmla="*/ 872157 w 1081088"/>
              <a:gd name="connsiteY326" fmla="*/ 755043 h 838201"/>
              <a:gd name="connsiteX327" fmla="*/ 873266 w 1081088"/>
              <a:gd name="connsiteY327" fmla="*/ 755744 h 838201"/>
              <a:gd name="connsiteX328" fmla="*/ 874375 w 1081088"/>
              <a:gd name="connsiteY328" fmla="*/ 756911 h 838201"/>
              <a:gd name="connsiteX329" fmla="*/ 875484 w 1081088"/>
              <a:gd name="connsiteY329" fmla="*/ 757845 h 838201"/>
              <a:gd name="connsiteX330" fmla="*/ 876371 w 1081088"/>
              <a:gd name="connsiteY330" fmla="*/ 759245 h 838201"/>
              <a:gd name="connsiteX331" fmla="*/ 877480 w 1081088"/>
              <a:gd name="connsiteY331" fmla="*/ 760413 h 838201"/>
              <a:gd name="connsiteX332" fmla="*/ 877924 w 1081088"/>
              <a:gd name="connsiteY332" fmla="*/ 762047 h 838201"/>
              <a:gd name="connsiteX333" fmla="*/ 878589 w 1081088"/>
              <a:gd name="connsiteY333" fmla="*/ 763448 h 838201"/>
              <a:gd name="connsiteX334" fmla="*/ 878811 w 1081088"/>
              <a:gd name="connsiteY334" fmla="*/ 765082 h 838201"/>
              <a:gd name="connsiteX335" fmla="*/ 879254 w 1081088"/>
              <a:gd name="connsiteY335" fmla="*/ 766482 h 838201"/>
              <a:gd name="connsiteX336" fmla="*/ 879476 w 1081088"/>
              <a:gd name="connsiteY336" fmla="*/ 768117 h 838201"/>
              <a:gd name="connsiteX337" fmla="*/ 879254 w 1081088"/>
              <a:gd name="connsiteY337" fmla="*/ 769517 h 838201"/>
              <a:gd name="connsiteX338" fmla="*/ 879254 w 1081088"/>
              <a:gd name="connsiteY338" fmla="*/ 771152 h 838201"/>
              <a:gd name="connsiteX339" fmla="*/ 878811 w 1081088"/>
              <a:gd name="connsiteY339" fmla="*/ 772552 h 838201"/>
              <a:gd name="connsiteX340" fmla="*/ 878367 w 1081088"/>
              <a:gd name="connsiteY340" fmla="*/ 773953 h 838201"/>
              <a:gd name="connsiteX341" fmla="*/ 877924 w 1081088"/>
              <a:gd name="connsiteY341" fmla="*/ 775354 h 838201"/>
              <a:gd name="connsiteX342" fmla="*/ 877037 w 1081088"/>
              <a:gd name="connsiteY342" fmla="*/ 776521 h 838201"/>
              <a:gd name="connsiteX343" fmla="*/ 876149 w 1081088"/>
              <a:gd name="connsiteY343" fmla="*/ 777922 h 838201"/>
              <a:gd name="connsiteX344" fmla="*/ 875484 w 1081088"/>
              <a:gd name="connsiteY344" fmla="*/ 779323 h 838201"/>
              <a:gd name="connsiteX345" fmla="*/ 874375 w 1081088"/>
              <a:gd name="connsiteY345" fmla="*/ 780256 h 838201"/>
              <a:gd name="connsiteX346" fmla="*/ 873044 w 1081088"/>
              <a:gd name="connsiteY346" fmla="*/ 781424 h 838201"/>
              <a:gd name="connsiteX347" fmla="*/ 871935 w 1081088"/>
              <a:gd name="connsiteY347" fmla="*/ 782124 h 838201"/>
              <a:gd name="connsiteX348" fmla="*/ 870383 w 1081088"/>
              <a:gd name="connsiteY348" fmla="*/ 783058 h 838201"/>
              <a:gd name="connsiteX349" fmla="*/ 869052 w 1081088"/>
              <a:gd name="connsiteY349" fmla="*/ 783525 h 838201"/>
              <a:gd name="connsiteX350" fmla="*/ 867500 w 1081088"/>
              <a:gd name="connsiteY350" fmla="*/ 783992 h 838201"/>
              <a:gd name="connsiteX351" fmla="*/ 866169 w 1081088"/>
              <a:gd name="connsiteY351" fmla="*/ 784225 h 838201"/>
              <a:gd name="connsiteX352" fmla="*/ 864617 w 1081088"/>
              <a:gd name="connsiteY352" fmla="*/ 784225 h 838201"/>
              <a:gd name="connsiteX353" fmla="*/ 863286 w 1081088"/>
              <a:gd name="connsiteY353" fmla="*/ 784225 h 838201"/>
              <a:gd name="connsiteX354" fmla="*/ 861733 w 1081088"/>
              <a:gd name="connsiteY354" fmla="*/ 783992 h 838201"/>
              <a:gd name="connsiteX355" fmla="*/ 860403 w 1081088"/>
              <a:gd name="connsiteY355" fmla="*/ 783758 h 838201"/>
              <a:gd name="connsiteX356" fmla="*/ 859072 w 1081088"/>
              <a:gd name="connsiteY356" fmla="*/ 783291 h 838201"/>
              <a:gd name="connsiteX357" fmla="*/ 857741 w 1081088"/>
              <a:gd name="connsiteY357" fmla="*/ 782824 h 838201"/>
              <a:gd name="connsiteX358" fmla="*/ 856410 w 1081088"/>
              <a:gd name="connsiteY358" fmla="*/ 781891 h 838201"/>
              <a:gd name="connsiteX359" fmla="*/ 855301 w 1081088"/>
              <a:gd name="connsiteY359" fmla="*/ 781190 h 838201"/>
              <a:gd name="connsiteX360" fmla="*/ 853971 w 1081088"/>
              <a:gd name="connsiteY360" fmla="*/ 780023 h 838201"/>
              <a:gd name="connsiteX361" fmla="*/ 853084 w 1081088"/>
              <a:gd name="connsiteY361" fmla="*/ 779089 h 838201"/>
              <a:gd name="connsiteX362" fmla="*/ 851975 w 1081088"/>
              <a:gd name="connsiteY362" fmla="*/ 777688 h 838201"/>
              <a:gd name="connsiteX363" fmla="*/ 851309 w 1081088"/>
              <a:gd name="connsiteY363" fmla="*/ 776288 h 838201"/>
              <a:gd name="connsiteX364" fmla="*/ 850644 w 1081088"/>
              <a:gd name="connsiteY364" fmla="*/ 775120 h 838201"/>
              <a:gd name="connsiteX365" fmla="*/ 849979 w 1081088"/>
              <a:gd name="connsiteY365" fmla="*/ 773486 h 838201"/>
              <a:gd name="connsiteX366" fmla="*/ 849535 w 1081088"/>
              <a:gd name="connsiteY366" fmla="*/ 771852 h 838201"/>
              <a:gd name="connsiteX367" fmla="*/ 849313 w 1081088"/>
              <a:gd name="connsiteY367" fmla="*/ 770451 h 838201"/>
              <a:gd name="connsiteX368" fmla="*/ 849313 w 1081088"/>
              <a:gd name="connsiteY368" fmla="*/ 769050 h 838201"/>
              <a:gd name="connsiteX369" fmla="*/ 849313 w 1081088"/>
              <a:gd name="connsiteY369" fmla="*/ 767416 h 838201"/>
              <a:gd name="connsiteX370" fmla="*/ 849535 w 1081088"/>
              <a:gd name="connsiteY370" fmla="*/ 765782 h 838201"/>
              <a:gd name="connsiteX371" fmla="*/ 849757 w 1081088"/>
              <a:gd name="connsiteY371" fmla="*/ 764381 h 838201"/>
              <a:gd name="connsiteX372" fmla="*/ 850200 w 1081088"/>
              <a:gd name="connsiteY372" fmla="*/ 762981 h 838201"/>
              <a:gd name="connsiteX373" fmla="*/ 850866 w 1081088"/>
              <a:gd name="connsiteY373" fmla="*/ 761580 h 838201"/>
              <a:gd name="connsiteX374" fmla="*/ 851531 w 1081088"/>
              <a:gd name="connsiteY374" fmla="*/ 760179 h 838201"/>
              <a:gd name="connsiteX375" fmla="*/ 852196 w 1081088"/>
              <a:gd name="connsiteY375" fmla="*/ 759012 h 838201"/>
              <a:gd name="connsiteX376" fmla="*/ 853305 w 1081088"/>
              <a:gd name="connsiteY376" fmla="*/ 757845 h 838201"/>
              <a:gd name="connsiteX377" fmla="*/ 854193 w 1081088"/>
              <a:gd name="connsiteY377" fmla="*/ 756444 h 838201"/>
              <a:gd name="connsiteX378" fmla="*/ 855523 w 1081088"/>
              <a:gd name="connsiteY378" fmla="*/ 755744 h 838201"/>
              <a:gd name="connsiteX379" fmla="*/ 856854 w 1081088"/>
              <a:gd name="connsiteY379" fmla="*/ 754576 h 838201"/>
              <a:gd name="connsiteX380" fmla="*/ 857963 w 1081088"/>
              <a:gd name="connsiteY380" fmla="*/ 754109 h 838201"/>
              <a:gd name="connsiteX381" fmla="*/ 859515 w 1081088"/>
              <a:gd name="connsiteY381" fmla="*/ 753409 h 838201"/>
              <a:gd name="connsiteX382" fmla="*/ 861068 w 1081088"/>
              <a:gd name="connsiteY382" fmla="*/ 753175 h 838201"/>
              <a:gd name="connsiteX383" fmla="*/ 862399 w 1081088"/>
              <a:gd name="connsiteY383" fmla="*/ 752942 h 838201"/>
              <a:gd name="connsiteX384" fmla="*/ 458469 w 1081088"/>
              <a:gd name="connsiteY384" fmla="*/ 752475 h 838201"/>
              <a:gd name="connsiteX385" fmla="*/ 460044 w 1081088"/>
              <a:gd name="connsiteY385" fmla="*/ 752475 h 838201"/>
              <a:gd name="connsiteX386" fmla="*/ 461620 w 1081088"/>
              <a:gd name="connsiteY386" fmla="*/ 752475 h 838201"/>
              <a:gd name="connsiteX387" fmla="*/ 462971 w 1081088"/>
              <a:gd name="connsiteY387" fmla="*/ 752475 h 838201"/>
              <a:gd name="connsiteX388" fmla="*/ 464546 w 1081088"/>
              <a:gd name="connsiteY388" fmla="*/ 752945 h 838201"/>
              <a:gd name="connsiteX389" fmla="*/ 465897 w 1081088"/>
              <a:gd name="connsiteY389" fmla="*/ 753416 h 838201"/>
              <a:gd name="connsiteX390" fmla="*/ 467472 w 1081088"/>
              <a:gd name="connsiteY390" fmla="*/ 753886 h 838201"/>
              <a:gd name="connsiteX391" fmla="*/ 468598 w 1081088"/>
              <a:gd name="connsiteY391" fmla="*/ 754592 h 838201"/>
              <a:gd name="connsiteX392" fmla="*/ 469949 w 1081088"/>
              <a:gd name="connsiteY392" fmla="*/ 755533 h 838201"/>
              <a:gd name="connsiteX393" fmla="*/ 471299 w 1081088"/>
              <a:gd name="connsiteY393" fmla="*/ 756473 h 838201"/>
              <a:gd name="connsiteX394" fmla="*/ 472200 w 1081088"/>
              <a:gd name="connsiteY394" fmla="*/ 757649 h 838201"/>
              <a:gd name="connsiteX395" fmla="*/ 473325 w 1081088"/>
              <a:gd name="connsiteY395" fmla="*/ 758590 h 838201"/>
              <a:gd name="connsiteX396" fmla="*/ 474000 w 1081088"/>
              <a:gd name="connsiteY396" fmla="*/ 760001 h 838201"/>
              <a:gd name="connsiteX397" fmla="*/ 474901 w 1081088"/>
              <a:gd name="connsiteY397" fmla="*/ 761412 h 838201"/>
              <a:gd name="connsiteX398" fmla="*/ 475351 w 1081088"/>
              <a:gd name="connsiteY398" fmla="*/ 762588 h 838201"/>
              <a:gd name="connsiteX399" fmla="*/ 475801 w 1081088"/>
              <a:gd name="connsiteY399" fmla="*/ 764234 h 838201"/>
              <a:gd name="connsiteX400" fmla="*/ 476026 w 1081088"/>
              <a:gd name="connsiteY400" fmla="*/ 765881 h 838201"/>
              <a:gd name="connsiteX401" fmla="*/ 476251 w 1081088"/>
              <a:gd name="connsiteY401" fmla="*/ 767292 h 838201"/>
              <a:gd name="connsiteX402" fmla="*/ 476251 w 1081088"/>
              <a:gd name="connsiteY402" fmla="*/ 768703 h 838201"/>
              <a:gd name="connsiteX403" fmla="*/ 476251 w 1081088"/>
              <a:gd name="connsiteY403" fmla="*/ 770349 h 838201"/>
              <a:gd name="connsiteX404" fmla="*/ 476026 w 1081088"/>
              <a:gd name="connsiteY404" fmla="*/ 771995 h 838201"/>
              <a:gd name="connsiteX405" fmla="*/ 475576 w 1081088"/>
              <a:gd name="connsiteY405" fmla="*/ 773407 h 838201"/>
              <a:gd name="connsiteX406" fmla="*/ 475126 w 1081088"/>
              <a:gd name="connsiteY406" fmla="*/ 775053 h 838201"/>
              <a:gd name="connsiteX407" fmla="*/ 474225 w 1081088"/>
              <a:gd name="connsiteY407" fmla="*/ 776229 h 838201"/>
              <a:gd name="connsiteX408" fmla="*/ 473550 w 1081088"/>
              <a:gd name="connsiteY408" fmla="*/ 777640 h 838201"/>
              <a:gd name="connsiteX409" fmla="*/ 472425 w 1081088"/>
              <a:gd name="connsiteY409" fmla="*/ 779051 h 838201"/>
              <a:gd name="connsiteX410" fmla="*/ 471524 w 1081088"/>
              <a:gd name="connsiteY410" fmla="*/ 779992 h 838201"/>
              <a:gd name="connsiteX411" fmla="*/ 470174 w 1081088"/>
              <a:gd name="connsiteY411" fmla="*/ 781168 h 838201"/>
              <a:gd name="connsiteX412" fmla="*/ 469273 w 1081088"/>
              <a:gd name="connsiteY412" fmla="*/ 781873 h 838201"/>
              <a:gd name="connsiteX413" fmla="*/ 467923 w 1081088"/>
              <a:gd name="connsiteY413" fmla="*/ 782579 h 838201"/>
              <a:gd name="connsiteX414" fmla="*/ 466347 w 1081088"/>
              <a:gd name="connsiteY414" fmla="*/ 783284 h 838201"/>
              <a:gd name="connsiteX415" fmla="*/ 465221 w 1081088"/>
              <a:gd name="connsiteY415" fmla="*/ 783755 h 838201"/>
              <a:gd name="connsiteX416" fmla="*/ 463646 w 1081088"/>
              <a:gd name="connsiteY416" fmla="*/ 783990 h 838201"/>
              <a:gd name="connsiteX417" fmla="*/ 462295 w 1081088"/>
              <a:gd name="connsiteY417" fmla="*/ 784225 h 838201"/>
              <a:gd name="connsiteX418" fmla="*/ 460720 w 1081088"/>
              <a:gd name="connsiteY418" fmla="*/ 784225 h 838201"/>
              <a:gd name="connsiteX419" fmla="*/ 459144 w 1081088"/>
              <a:gd name="connsiteY419" fmla="*/ 784225 h 838201"/>
              <a:gd name="connsiteX420" fmla="*/ 457793 w 1081088"/>
              <a:gd name="connsiteY420" fmla="*/ 783990 h 838201"/>
              <a:gd name="connsiteX421" fmla="*/ 456443 w 1081088"/>
              <a:gd name="connsiteY421" fmla="*/ 783520 h 838201"/>
              <a:gd name="connsiteX422" fmla="*/ 454867 w 1081088"/>
              <a:gd name="connsiteY422" fmla="*/ 783049 h 838201"/>
              <a:gd name="connsiteX423" fmla="*/ 453291 w 1081088"/>
              <a:gd name="connsiteY423" fmla="*/ 782108 h 838201"/>
              <a:gd name="connsiteX424" fmla="*/ 452166 w 1081088"/>
              <a:gd name="connsiteY424" fmla="*/ 781403 h 838201"/>
              <a:gd name="connsiteX425" fmla="*/ 451040 w 1081088"/>
              <a:gd name="connsiteY425" fmla="*/ 780227 h 838201"/>
              <a:gd name="connsiteX426" fmla="*/ 449915 w 1081088"/>
              <a:gd name="connsiteY426" fmla="*/ 779286 h 838201"/>
              <a:gd name="connsiteX427" fmla="*/ 449015 w 1081088"/>
              <a:gd name="connsiteY427" fmla="*/ 777875 h 838201"/>
              <a:gd name="connsiteX428" fmla="*/ 448114 w 1081088"/>
              <a:gd name="connsiteY428" fmla="*/ 776699 h 838201"/>
              <a:gd name="connsiteX429" fmla="*/ 447439 w 1081088"/>
              <a:gd name="connsiteY429" fmla="*/ 775523 h 838201"/>
              <a:gd name="connsiteX430" fmla="*/ 446764 w 1081088"/>
              <a:gd name="connsiteY430" fmla="*/ 773877 h 838201"/>
              <a:gd name="connsiteX431" fmla="*/ 446538 w 1081088"/>
              <a:gd name="connsiteY431" fmla="*/ 772466 h 838201"/>
              <a:gd name="connsiteX432" fmla="*/ 446088 w 1081088"/>
              <a:gd name="connsiteY432" fmla="*/ 771055 h 838201"/>
              <a:gd name="connsiteX433" fmla="*/ 446088 w 1081088"/>
              <a:gd name="connsiteY433" fmla="*/ 769644 h 838201"/>
              <a:gd name="connsiteX434" fmla="*/ 446088 w 1081088"/>
              <a:gd name="connsiteY434" fmla="*/ 767997 h 838201"/>
              <a:gd name="connsiteX435" fmla="*/ 446088 w 1081088"/>
              <a:gd name="connsiteY435" fmla="*/ 766351 h 838201"/>
              <a:gd name="connsiteX436" fmla="*/ 446313 w 1081088"/>
              <a:gd name="connsiteY436" fmla="*/ 764940 h 838201"/>
              <a:gd name="connsiteX437" fmla="*/ 446764 w 1081088"/>
              <a:gd name="connsiteY437" fmla="*/ 763529 h 838201"/>
              <a:gd name="connsiteX438" fmla="*/ 447214 w 1081088"/>
              <a:gd name="connsiteY438" fmla="*/ 761883 h 838201"/>
              <a:gd name="connsiteX439" fmla="*/ 448114 w 1081088"/>
              <a:gd name="connsiteY439" fmla="*/ 760236 h 838201"/>
              <a:gd name="connsiteX440" fmla="*/ 448789 w 1081088"/>
              <a:gd name="connsiteY440" fmla="*/ 759060 h 838201"/>
              <a:gd name="connsiteX441" fmla="*/ 449915 w 1081088"/>
              <a:gd name="connsiteY441" fmla="*/ 757884 h 838201"/>
              <a:gd name="connsiteX442" fmla="*/ 450815 w 1081088"/>
              <a:gd name="connsiteY442" fmla="*/ 756473 h 838201"/>
              <a:gd name="connsiteX443" fmla="*/ 451941 w 1081088"/>
              <a:gd name="connsiteY443" fmla="*/ 755768 h 838201"/>
              <a:gd name="connsiteX444" fmla="*/ 453066 w 1081088"/>
              <a:gd name="connsiteY444" fmla="*/ 754592 h 838201"/>
              <a:gd name="connsiteX445" fmla="*/ 454417 w 1081088"/>
              <a:gd name="connsiteY445" fmla="*/ 754121 h 838201"/>
              <a:gd name="connsiteX446" fmla="*/ 455767 w 1081088"/>
              <a:gd name="connsiteY446" fmla="*/ 753416 h 838201"/>
              <a:gd name="connsiteX447" fmla="*/ 457118 w 1081088"/>
              <a:gd name="connsiteY447" fmla="*/ 753181 h 838201"/>
              <a:gd name="connsiteX448" fmla="*/ 919992 w 1081088"/>
              <a:gd name="connsiteY448" fmla="*/ 712788 h 838201"/>
              <a:gd name="connsiteX449" fmla="*/ 921545 w 1081088"/>
              <a:gd name="connsiteY449" fmla="*/ 712788 h 838201"/>
              <a:gd name="connsiteX450" fmla="*/ 922875 w 1081088"/>
              <a:gd name="connsiteY450" fmla="*/ 712788 h 838201"/>
              <a:gd name="connsiteX451" fmla="*/ 924428 w 1081088"/>
              <a:gd name="connsiteY451" fmla="*/ 713012 h 838201"/>
              <a:gd name="connsiteX452" fmla="*/ 925980 w 1081088"/>
              <a:gd name="connsiteY452" fmla="*/ 713235 h 838201"/>
              <a:gd name="connsiteX453" fmla="*/ 927089 w 1081088"/>
              <a:gd name="connsiteY453" fmla="*/ 713682 h 838201"/>
              <a:gd name="connsiteX454" fmla="*/ 928642 w 1081088"/>
              <a:gd name="connsiteY454" fmla="*/ 714352 h 838201"/>
              <a:gd name="connsiteX455" fmla="*/ 929973 w 1081088"/>
              <a:gd name="connsiteY455" fmla="*/ 715022 h 838201"/>
              <a:gd name="connsiteX456" fmla="*/ 930860 w 1081088"/>
              <a:gd name="connsiteY456" fmla="*/ 716140 h 838201"/>
              <a:gd name="connsiteX457" fmla="*/ 932191 w 1081088"/>
              <a:gd name="connsiteY457" fmla="*/ 717033 h 838201"/>
              <a:gd name="connsiteX458" fmla="*/ 933078 w 1081088"/>
              <a:gd name="connsiteY458" fmla="*/ 718150 h 838201"/>
              <a:gd name="connsiteX459" fmla="*/ 934187 w 1081088"/>
              <a:gd name="connsiteY459" fmla="*/ 719268 h 838201"/>
              <a:gd name="connsiteX460" fmla="*/ 934852 w 1081088"/>
              <a:gd name="connsiteY460" fmla="*/ 720608 h 838201"/>
              <a:gd name="connsiteX461" fmla="*/ 935517 w 1081088"/>
              <a:gd name="connsiteY461" fmla="*/ 722172 h 838201"/>
              <a:gd name="connsiteX462" fmla="*/ 935961 w 1081088"/>
              <a:gd name="connsiteY462" fmla="*/ 723289 h 838201"/>
              <a:gd name="connsiteX463" fmla="*/ 936404 w 1081088"/>
              <a:gd name="connsiteY463" fmla="*/ 724853 h 838201"/>
              <a:gd name="connsiteX464" fmla="*/ 936626 w 1081088"/>
              <a:gd name="connsiteY464" fmla="*/ 726194 h 838201"/>
              <a:gd name="connsiteX465" fmla="*/ 936626 w 1081088"/>
              <a:gd name="connsiteY465" fmla="*/ 727758 h 838201"/>
              <a:gd name="connsiteX466" fmla="*/ 936626 w 1081088"/>
              <a:gd name="connsiteY466" fmla="*/ 729098 h 838201"/>
              <a:gd name="connsiteX467" fmla="*/ 936404 w 1081088"/>
              <a:gd name="connsiteY467" fmla="*/ 730662 h 838201"/>
              <a:gd name="connsiteX468" fmla="*/ 936183 w 1081088"/>
              <a:gd name="connsiteY468" fmla="*/ 732003 h 838201"/>
              <a:gd name="connsiteX469" fmla="*/ 935739 w 1081088"/>
              <a:gd name="connsiteY469" fmla="*/ 733567 h 838201"/>
              <a:gd name="connsiteX470" fmla="*/ 935074 w 1081088"/>
              <a:gd name="connsiteY470" fmla="*/ 734684 h 838201"/>
              <a:gd name="connsiteX471" fmla="*/ 934408 w 1081088"/>
              <a:gd name="connsiteY471" fmla="*/ 736025 h 838201"/>
              <a:gd name="connsiteX472" fmla="*/ 933299 w 1081088"/>
              <a:gd name="connsiteY472" fmla="*/ 737365 h 838201"/>
              <a:gd name="connsiteX473" fmla="*/ 932412 w 1081088"/>
              <a:gd name="connsiteY473" fmla="*/ 738259 h 838201"/>
              <a:gd name="connsiteX474" fmla="*/ 931303 w 1081088"/>
              <a:gd name="connsiteY474" fmla="*/ 739376 h 838201"/>
              <a:gd name="connsiteX475" fmla="*/ 930194 w 1081088"/>
              <a:gd name="connsiteY475" fmla="*/ 740270 h 838201"/>
              <a:gd name="connsiteX476" fmla="*/ 928864 w 1081088"/>
              <a:gd name="connsiteY476" fmla="*/ 741164 h 838201"/>
              <a:gd name="connsiteX477" fmla="*/ 927311 w 1081088"/>
              <a:gd name="connsiteY477" fmla="*/ 741834 h 838201"/>
              <a:gd name="connsiteX478" fmla="*/ 926202 w 1081088"/>
              <a:gd name="connsiteY478" fmla="*/ 742281 h 838201"/>
              <a:gd name="connsiteX479" fmla="*/ 924650 w 1081088"/>
              <a:gd name="connsiteY479" fmla="*/ 742504 h 838201"/>
              <a:gd name="connsiteX480" fmla="*/ 923097 w 1081088"/>
              <a:gd name="connsiteY480" fmla="*/ 742951 h 838201"/>
              <a:gd name="connsiteX481" fmla="*/ 921767 w 1081088"/>
              <a:gd name="connsiteY481" fmla="*/ 742951 h 838201"/>
              <a:gd name="connsiteX482" fmla="*/ 920436 w 1081088"/>
              <a:gd name="connsiteY482" fmla="*/ 742951 h 838201"/>
              <a:gd name="connsiteX483" fmla="*/ 918883 w 1081088"/>
              <a:gd name="connsiteY483" fmla="*/ 742504 h 838201"/>
              <a:gd name="connsiteX484" fmla="*/ 917553 w 1081088"/>
              <a:gd name="connsiteY484" fmla="*/ 742281 h 838201"/>
              <a:gd name="connsiteX485" fmla="*/ 916000 w 1081088"/>
              <a:gd name="connsiteY485" fmla="*/ 741834 h 838201"/>
              <a:gd name="connsiteX486" fmla="*/ 914891 w 1081088"/>
              <a:gd name="connsiteY486" fmla="*/ 741387 h 838201"/>
              <a:gd name="connsiteX487" fmla="*/ 913560 w 1081088"/>
              <a:gd name="connsiteY487" fmla="*/ 740493 h 838201"/>
              <a:gd name="connsiteX488" fmla="*/ 912230 w 1081088"/>
              <a:gd name="connsiteY488" fmla="*/ 739823 h 838201"/>
              <a:gd name="connsiteX489" fmla="*/ 911343 w 1081088"/>
              <a:gd name="connsiteY489" fmla="*/ 738706 h 838201"/>
              <a:gd name="connsiteX490" fmla="*/ 910012 w 1081088"/>
              <a:gd name="connsiteY490" fmla="*/ 737589 h 838201"/>
              <a:gd name="connsiteX491" fmla="*/ 909346 w 1081088"/>
              <a:gd name="connsiteY491" fmla="*/ 736248 h 838201"/>
              <a:gd name="connsiteX492" fmla="*/ 908459 w 1081088"/>
              <a:gd name="connsiteY492" fmla="*/ 734908 h 838201"/>
              <a:gd name="connsiteX493" fmla="*/ 907794 w 1081088"/>
              <a:gd name="connsiteY493" fmla="*/ 733791 h 838201"/>
              <a:gd name="connsiteX494" fmla="*/ 907350 w 1081088"/>
              <a:gd name="connsiteY494" fmla="*/ 732227 h 838201"/>
              <a:gd name="connsiteX495" fmla="*/ 907129 w 1081088"/>
              <a:gd name="connsiteY495" fmla="*/ 730886 h 838201"/>
              <a:gd name="connsiteX496" fmla="*/ 906685 w 1081088"/>
              <a:gd name="connsiteY496" fmla="*/ 729545 h 838201"/>
              <a:gd name="connsiteX497" fmla="*/ 906463 w 1081088"/>
              <a:gd name="connsiteY497" fmla="*/ 727981 h 838201"/>
              <a:gd name="connsiteX498" fmla="*/ 906685 w 1081088"/>
              <a:gd name="connsiteY498" fmla="*/ 726417 h 838201"/>
              <a:gd name="connsiteX499" fmla="*/ 906685 w 1081088"/>
              <a:gd name="connsiteY499" fmla="*/ 725077 h 838201"/>
              <a:gd name="connsiteX500" fmla="*/ 907350 w 1081088"/>
              <a:gd name="connsiteY500" fmla="*/ 723513 h 838201"/>
              <a:gd name="connsiteX501" fmla="*/ 907794 w 1081088"/>
              <a:gd name="connsiteY501" fmla="*/ 722396 h 838201"/>
              <a:gd name="connsiteX502" fmla="*/ 908238 w 1081088"/>
              <a:gd name="connsiteY502" fmla="*/ 720832 h 838201"/>
              <a:gd name="connsiteX503" fmla="*/ 909125 w 1081088"/>
              <a:gd name="connsiteY503" fmla="*/ 719491 h 838201"/>
              <a:gd name="connsiteX504" fmla="*/ 909790 w 1081088"/>
              <a:gd name="connsiteY504" fmla="*/ 718374 h 838201"/>
              <a:gd name="connsiteX505" fmla="*/ 910899 w 1081088"/>
              <a:gd name="connsiteY505" fmla="*/ 717257 h 838201"/>
              <a:gd name="connsiteX506" fmla="*/ 912008 w 1081088"/>
              <a:gd name="connsiteY506" fmla="*/ 716363 h 838201"/>
              <a:gd name="connsiteX507" fmla="*/ 913339 w 1081088"/>
              <a:gd name="connsiteY507" fmla="*/ 715246 h 838201"/>
              <a:gd name="connsiteX508" fmla="*/ 914669 w 1081088"/>
              <a:gd name="connsiteY508" fmla="*/ 714576 h 838201"/>
              <a:gd name="connsiteX509" fmla="*/ 915778 w 1081088"/>
              <a:gd name="connsiteY509" fmla="*/ 713682 h 838201"/>
              <a:gd name="connsiteX510" fmla="*/ 917331 w 1081088"/>
              <a:gd name="connsiteY510" fmla="*/ 713235 h 838201"/>
              <a:gd name="connsiteX511" fmla="*/ 918662 w 1081088"/>
              <a:gd name="connsiteY511" fmla="*/ 713012 h 838201"/>
              <a:gd name="connsiteX512" fmla="*/ 401591 w 1081088"/>
              <a:gd name="connsiteY512" fmla="*/ 712788 h 838201"/>
              <a:gd name="connsiteX513" fmla="*/ 403225 w 1081088"/>
              <a:gd name="connsiteY513" fmla="*/ 712788 h 838201"/>
              <a:gd name="connsiteX514" fmla="*/ 404859 w 1081088"/>
              <a:gd name="connsiteY514" fmla="*/ 712788 h 838201"/>
              <a:gd name="connsiteX515" fmla="*/ 406260 w 1081088"/>
              <a:gd name="connsiteY515" fmla="*/ 713023 h 838201"/>
              <a:gd name="connsiteX516" fmla="*/ 407661 w 1081088"/>
              <a:gd name="connsiteY516" fmla="*/ 713258 h 838201"/>
              <a:gd name="connsiteX517" fmla="*/ 409295 w 1081088"/>
              <a:gd name="connsiteY517" fmla="*/ 713964 h 838201"/>
              <a:gd name="connsiteX518" fmla="*/ 410696 w 1081088"/>
              <a:gd name="connsiteY518" fmla="*/ 714670 h 838201"/>
              <a:gd name="connsiteX519" fmla="*/ 411863 w 1081088"/>
              <a:gd name="connsiteY519" fmla="*/ 715375 h 838201"/>
              <a:gd name="connsiteX520" fmla="*/ 413264 w 1081088"/>
              <a:gd name="connsiteY520" fmla="*/ 716551 h 838201"/>
              <a:gd name="connsiteX521" fmla="*/ 414665 w 1081088"/>
              <a:gd name="connsiteY521" fmla="*/ 717492 h 838201"/>
              <a:gd name="connsiteX522" fmla="*/ 415598 w 1081088"/>
              <a:gd name="connsiteY522" fmla="*/ 718903 h 838201"/>
              <a:gd name="connsiteX523" fmla="*/ 416299 w 1081088"/>
              <a:gd name="connsiteY523" fmla="*/ 720079 h 838201"/>
              <a:gd name="connsiteX524" fmla="*/ 417233 w 1081088"/>
              <a:gd name="connsiteY524" fmla="*/ 721255 h 838201"/>
              <a:gd name="connsiteX525" fmla="*/ 417700 w 1081088"/>
              <a:gd name="connsiteY525" fmla="*/ 722901 h 838201"/>
              <a:gd name="connsiteX526" fmla="*/ 418166 w 1081088"/>
              <a:gd name="connsiteY526" fmla="*/ 724312 h 838201"/>
              <a:gd name="connsiteX527" fmla="*/ 418867 w 1081088"/>
              <a:gd name="connsiteY527" fmla="*/ 725958 h 838201"/>
              <a:gd name="connsiteX528" fmla="*/ 418867 w 1081088"/>
              <a:gd name="connsiteY528" fmla="*/ 727134 h 838201"/>
              <a:gd name="connsiteX529" fmla="*/ 419100 w 1081088"/>
              <a:gd name="connsiteY529" fmla="*/ 728781 h 838201"/>
              <a:gd name="connsiteX530" fmla="*/ 418867 w 1081088"/>
              <a:gd name="connsiteY530" fmla="*/ 730427 h 838201"/>
              <a:gd name="connsiteX531" fmla="*/ 418633 w 1081088"/>
              <a:gd name="connsiteY531" fmla="*/ 732073 h 838201"/>
              <a:gd name="connsiteX532" fmla="*/ 418166 w 1081088"/>
              <a:gd name="connsiteY532" fmla="*/ 733249 h 838201"/>
              <a:gd name="connsiteX533" fmla="*/ 417700 w 1081088"/>
              <a:gd name="connsiteY533" fmla="*/ 734896 h 838201"/>
              <a:gd name="connsiteX534" fmla="*/ 416999 w 1081088"/>
              <a:gd name="connsiteY534" fmla="*/ 736307 h 838201"/>
              <a:gd name="connsiteX535" fmla="*/ 416065 w 1081088"/>
              <a:gd name="connsiteY535" fmla="*/ 737483 h 838201"/>
              <a:gd name="connsiteX536" fmla="*/ 415365 w 1081088"/>
              <a:gd name="connsiteY536" fmla="*/ 738894 h 838201"/>
              <a:gd name="connsiteX537" fmla="*/ 413964 w 1081088"/>
              <a:gd name="connsiteY537" fmla="*/ 740305 h 838201"/>
              <a:gd name="connsiteX538" fmla="*/ 413030 w 1081088"/>
              <a:gd name="connsiteY538" fmla="*/ 741246 h 838201"/>
              <a:gd name="connsiteX539" fmla="*/ 411630 w 1081088"/>
              <a:gd name="connsiteY539" fmla="*/ 742186 h 838201"/>
              <a:gd name="connsiteX540" fmla="*/ 410229 w 1081088"/>
              <a:gd name="connsiteY540" fmla="*/ 742892 h 838201"/>
              <a:gd name="connsiteX541" fmla="*/ 409062 w 1081088"/>
              <a:gd name="connsiteY541" fmla="*/ 743362 h 838201"/>
              <a:gd name="connsiteX542" fmla="*/ 407427 w 1081088"/>
              <a:gd name="connsiteY542" fmla="*/ 744068 h 838201"/>
              <a:gd name="connsiteX543" fmla="*/ 406027 w 1081088"/>
              <a:gd name="connsiteY543" fmla="*/ 744303 h 838201"/>
              <a:gd name="connsiteX544" fmla="*/ 404626 w 1081088"/>
              <a:gd name="connsiteY544" fmla="*/ 744538 h 838201"/>
              <a:gd name="connsiteX545" fmla="*/ 402992 w 1081088"/>
              <a:gd name="connsiteY545" fmla="*/ 744538 h 838201"/>
              <a:gd name="connsiteX546" fmla="*/ 401358 w 1081088"/>
              <a:gd name="connsiteY546" fmla="*/ 744538 h 838201"/>
              <a:gd name="connsiteX547" fmla="*/ 399957 w 1081088"/>
              <a:gd name="connsiteY547" fmla="*/ 744303 h 838201"/>
              <a:gd name="connsiteX548" fmla="*/ 398556 w 1081088"/>
              <a:gd name="connsiteY548" fmla="*/ 744068 h 838201"/>
              <a:gd name="connsiteX549" fmla="*/ 397155 w 1081088"/>
              <a:gd name="connsiteY549" fmla="*/ 743362 h 838201"/>
              <a:gd name="connsiteX550" fmla="*/ 395521 w 1081088"/>
              <a:gd name="connsiteY550" fmla="*/ 742657 h 838201"/>
              <a:gd name="connsiteX551" fmla="*/ 394120 w 1081088"/>
              <a:gd name="connsiteY551" fmla="*/ 741716 h 838201"/>
              <a:gd name="connsiteX552" fmla="*/ 392953 w 1081088"/>
              <a:gd name="connsiteY552" fmla="*/ 741010 h 838201"/>
              <a:gd name="connsiteX553" fmla="*/ 391786 w 1081088"/>
              <a:gd name="connsiteY553" fmla="*/ 739599 h 838201"/>
              <a:gd name="connsiteX554" fmla="*/ 390852 w 1081088"/>
              <a:gd name="connsiteY554" fmla="*/ 738658 h 838201"/>
              <a:gd name="connsiteX555" fmla="*/ 389685 w 1081088"/>
              <a:gd name="connsiteY555" fmla="*/ 737247 h 838201"/>
              <a:gd name="connsiteX556" fmla="*/ 388984 w 1081088"/>
              <a:gd name="connsiteY556" fmla="*/ 736071 h 838201"/>
              <a:gd name="connsiteX557" fmla="*/ 388518 w 1081088"/>
              <a:gd name="connsiteY557" fmla="*/ 734660 h 838201"/>
              <a:gd name="connsiteX558" fmla="*/ 387817 w 1081088"/>
              <a:gd name="connsiteY558" fmla="*/ 733014 h 838201"/>
              <a:gd name="connsiteX559" fmla="*/ 387584 w 1081088"/>
              <a:gd name="connsiteY559" fmla="*/ 731603 h 838201"/>
              <a:gd name="connsiteX560" fmla="*/ 387350 w 1081088"/>
              <a:gd name="connsiteY560" fmla="*/ 730192 h 838201"/>
              <a:gd name="connsiteX561" fmla="*/ 387350 w 1081088"/>
              <a:gd name="connsiteY561" fmla="*/ 728546 h 838201"/>
              <a:gd name="connsiteX562" fmla="*/ 387350 w 1081088"/>
              <a:gd name="connsiteY562" fmla="*/ 726899 h 838201"/>
              <a:gd name="connsiteX563" fmla="*/ 387584 w 1081088"/>
              <a:gd name="connsiteY563" fmla="*/ 725488 h 838201"/>
              <a:gd name="connsiteX564" fmla="*/ 388051 w 1081088"/>
              <a:gd name="connsiteY564" fmla="*/ 724077 h 838201"/>
              <a:gd name="connsiteX565" fmla="*/ 388518 w 1081088"/>
              <a:gd name="connsiteY565" fmla="*/ 722666 h 838201"/>
              <a:gd name="connsiteX566" fmla="*/ 389218 w 1081088"/>
              <a:gd name="connsiteY566" fmla="*/ 721020 h 838201"/>
              <a:gd name="connsiteX567" fmla="*/ 389918 w 1081088"/>
              <a:gd name="connsiteY567" fmla="*/ 719608 h 838201"/>
              <a:gd name="connsiteX568" fmla="*/ 391086 w 1081088"/>
              <a:gd name="connsiteY568" fmla="*/ 718433 h 838201"/>
              <a:gd name="connsiteX569" fmla="*/ 392019 w 1081088"/>
              <a:gd name="connsiteY569" fmla="*/ 717257 h 838201"/>
              <a:gd name="connsiteX570" fmla="*/ 393420 w 1081088"/>
              <a:gd name="connsiteY570" fmla="*/ 716316 h 838201"/>
              <a:gd name="connsiteX571" fmla="*/ 394587 w 1081088"/>
              <a:gd name="connsiteY571" fmla="*/ 715140 h 838201"/>
              <a:gd name="connsiteX572" fmla="*/ 395755 w 1081088"/>
              <a:gd name="connsiteY572" fmla="*/ 714434 h 838201"/>
              <a:gd name="connsiteX573" fmla="*/ 397389 w 1081088"/>
              <a:gd name="connsiteY573" fmla="*/ 713964 h 838201"/>
              <a:gd name="connsiteX574" fmla="*/ 398790 w 1081088"/>
              <a:gd name="connsiteY574" fmla="*/ 713258 h 838201"/>
              <a:gd name="connsiteX575" fmla="*/ 400190 w 1081088"/>
              <a:gd name="connsiteY575" fmla="*/ 713023 h 838201"/>
              <a:gd name="connsiteX576" fmla="*/ 969528 w 1081088"/>
              <a:gd name="connsiteY576" fmla="*/ 663575 h 838201"/>
              <a:gd name="connsiteX577" fmla="*/ 971092 w 1081088"/>
              <a:gd name="connsiteY577" fmla="*/ 663575 h 838201"/>
              <a:gd name="connsiteX578" fmla="*/ 972209 w 1081088"/>
              <a:gd name="connsiteY578" fmla="*/ 663575 h 838201"/>
              <a:gd name="connsiteX579" fmla="*/ 973773 w 1081088"/>
              <a:gd name="connsiteY579" fmla="*/ 663799 h 838201"/>
              <a:gd name="connsiteX580" fmla="*/ 975337 w 1081088"/>
              <a:gd name="connsiteY580" fmla="*/ 664245 h 838201"/>
              <a:gd name="connsiteX581" fmla="*/ 976678 w 1081088"/>
              <a:gd name="connsiteY581" fmla="*/ 664692 h 838201"/>
              <a:gd name="connsiteX582" fmla="*/ 977795 w 1081088"/>
              <a:gd name="connsiteY582" fmla="*/ 665363 h 838201"/>
              <a:gd name="connsiteX583" fmla="*/ 979359 w 1081088"/>
              <a:gd name="connsiteY583" fmla="*/ 666256 h 838201"/>
              <a:gd name="connsiteX584" fmla="*/ 980476 w 1081088"/>
              <a:gd name="connsiteY584" fmla="*/ 667150 h 838201"/>
              <a:gd name="connsiteX585" fmla="*/ 981593 w 1081088"/>
              <a:gd name="connsiteY585" fmla="*/ 668267 h 838201"/>
              <a:gd name="connsiteX586" fmla="*/ 982710 w 1081088"/>
              <a:gd name="connsiteY586" fmla="*/ 669161 h 838201"/>
              <a:gd name="connsiteX587" fmla="*/ 983381 w 1081088"/>
              <a:gd name="connsiteY587" fmla="*/ 670501 h 838201"/>
              <a:gd name="connsiteX588" fmla="*/ 984274 w 1081088"/>
              <a:gd name="connsiteY588" fmla="*/ 671619 h 838201"/>
              <a:gd name="connsiteX589" fmla="*/ 984945 w 1081088"/>
              <a:gd name="connsiteY589" fmla="*/ 673183 h 838201"/>
              <a:gd name="connsiteX590" fmla="*/ 985168 w 1081088"/>
              <a:gd name="connsiteY590" fmla="*/ 674523 h 838201"/>
              <a:gd name="connsiteX591" fmla="*/ 985615 w 1081088"/>
              <a:gd name="connsiteY591" fmla="*/ 676087 h 838201"/>
              <a:gd name="connsiteX592" fmla="*/ 985838 w 1081088"/>
              <a:gd name="connsiteY592" fmla="*/ 677204 h 838201"/>
              <a:gd name="connsiteX593" fmla="*/ 985838 w 1081088"/>
              <a:gd name="connsiteY593" fmla="*/ 678768 h 838201"/>
              <a:gd name="connsiteX594" fmla="*/ 985615 w 1081088"/>
              <a:gd name="connsiteY594" fmla="*/ 680332 h 838201"/>
              <a:gd name="connsiteX595" fmla="*/ 985615 w 1081088"/>
              <a:gd name="connsiteY595" fmla="*/ 681896 h 838201"/>
              <a:gd name="connsiteX596" fmla="*/ 985168 w 1081088"/>
              <a:gd name="connsiteY596" fmla="*/ 683014 h 838201"/>
              <a:gd name="connsiteX597" fmla="*/ 984721 w 1081088"/>
              <a:gd name="connsiteY597" fmla="*/ 684578 h 838201"/>
              <a:gd name="connsiteX598" fmla="*/ 984274 w 1081088"/>
              <a:gd name="connsiteY598" fmla="*/ 685918 h 838201"/>
              <a:gd name="connsiteX599" fmla="*/ 983381 w 1081088"/>
              <a:gd name="connsiteY599" fmla="*/ 687259 h 838201"/>
              <a:gd name="connsiteX600" fmla="*/ 982487 w 1081088"/>
              <a:gd name="connsiteY600" fmla="*/ 688376 h 838201"/>
              <a:gd name="connsiteX601" fmla="*/ 981370 w 1081088"/>
              <a:gd name="connsiteY601" fmla="*/ 689493 h 838201"/>
              <a:gd name="connsiteX602" fmla="*/ 980029 w 1081088"/>
              <a:gd name="connsiteY602" fmla="*/ 690387 h 838201"/>
              <a:gd name="connsiteX603" fmla="*/ 978912 w 1081088"/>
              <a:gd name="connsiteY603" fmla="*/ 691504 h 838201"/>
              <a:gd name="connsiteX604" fmla="*/ 977571 w 1081088"/>
              <a:gd name="connsiteY604" fmla="*/ 692174 h 838201"/>
              <a:gd name="connsiteX605" fmla="*/ 976231 w 1081088"/>
              <a:gd name="connsiteY605" fmla="*/ 692621 h 838201"/>
              <a:gd name="connsiteX606" fmla="*/ 974890 w 1081088"/>
              <a:gd name="connsiteY606" fmla="*/ 693291 h 838201"/>
              <a:gd name="connsiteX607" fmla="*/ 973550 w 1081088"/>
              <a:gd name="connsiteY607" fmla="*/ 693515 h 838201"/>
              <a:gd name="connsiteX608" fmla="*/ 971986 w 1081088"/>
              <a:gd name="connsiteY608" fmla="*/ 693738 h 838201"/>
              <a:gd name="connsiteX609" fmla="*/ 970422 w 1081088"/>
              <a:gd name="connsiteY609" fmla="*/ 693738 h 838201"/>
              <a:gd name="connsiteX610" fmla="*/ 969304 w 1081088"/>
              <a:gd name="connsiteY610" fmla="*/ 693738 h 838201"/>
              <a:gd name="connsiteX611" fmla="*/ 967740 w 1081088"/>
              <a:gd name="connsiteY611" fmla="*/ 693515 h 838201"/>
              <a:gd name="connsiteX612" fmla="*/ 966176 w 1081088"/>
              <a:gd name="connsiteY612" fmla="*/ 693291 h 838201"/>
              <a:gd name="connsiteX613" fmla="*/ 965059 w 1081088"/>
              <a:gd name="connsiteY613" fmla="*/ 692621 h 838201"/>
              <a:gd name="connsiteX614" fmla="*/ 963719 w 1081088"/>
              <a:gd name="connsiteY614" fmla="*/ 691951 h 838201"/>
              <a:gd name="connsiteX615" fmla="*/ 962155 w 1081088"/>
              <a:gd name="connsiteY615" fmla="*/ 691280 h 838201"/>
              <a:gd name="connsiteX616" fmla="*/ 961261 w 1081088"/>
              <a:gd name="connsiteY616" fmla="*/ 690163 h 838201"/>
              <a:gd name="connsiteX617" fmla="*/ 959920 w 1081088"/>
              <a:gd name="connsiteY617" fmla="*/ 689270 h 838201"/>
              <a:gd name="connsiteX618" fmla="*/ 958803 w 1081088"/>
              <a:gd name="connsiteY618" fmla="*/ 688152 h 838201"/>
              <a:gd name="connsiteX619" fmla="*/ 958133 w 1081088"/>
              <a:gd name="connsiteY619" fmla="*/ 686812 h 838201"/>
              <a:gd name="connsiteX620" fmla="*/ 957463 w 1081088"/>
              <a:gd name="connsiteY620" fmla="*/ 685695 h 838201"/>
              <a:gd name="connsiteX621" fmla="*/ 956569 w 1081088"/>
              <a:gd name="connsiteY621" fmla="*/ 684131 h 838201"/>
              <a:gd name="connsiteX622" fmla="*/ 956122 w 1081088"/>
              <a:gd name="connsiteY622" fmla="*/ 682790 h 838201"/>
              <a:gd name="connsiteX623" fmla="*/ 955899 w 1081088"/>
              <a:gd name="connsiteY623" fmla="*/ 681449 h 838201"/>
              <a:gd name="connsiteX624" fmla="*/ 955675 w 1081088"/>
              <a:gd name="connsiteY624" fmla="*/ 680109 h 838201"/>
              <a:gd name="connsiteX625" fmla="*/ 955675 w 1081088"/>
              <a:gd name="connsiteY625" fmla="*/ 678545 h 838201"/>
              <a:gd name="connsiteX626" fmla="*/ 955675 w 1081088"/>
              <a:gd name="connsiteY626" fmla="*/ 676981 h 838201"/>
              <a:gd name="connsiteX627" fmla="*/ 955899 w 1081088"/>
              <a:gd name="connsiteY627" fmla="*/ 675864 h 838201"/>
              <a:gd name="connsiteX628" fmla="*/ 956346 w 1081088"/>
              <a:gd name="connsiteY628" fmla="*/ 674300 h 838201"/>
              <a:gd name="connsiteX629" fmla="*/ 956792 w 1081088"/>
              <a:gd name="connsiteY629" fmla="*/ 672736 h 838201"/>
              <a:gd name="connsiteX630" fmla="*/ 957463 w 1081088"/>
              <a:gd name="connsiteY630" fmla="*/ 671395 h 838201"/>
              <a:gd name="connsiteX631" fmla="*/ 958133 w 1081088"/>
              <a:gd name="connsiteY631" fmla="*/ 670278 h 838201"/>
              <a:gd name="connsiteX632" fmla="*/ 959250 w 1081088"/>
              <a:gd name="connsiteY632" fmla="*/ 668937 h 838201"/>
              <a:gd name="connsiteX633" fmla="*/ 960144 w 1081088"/>
              <a:gd name="connsiteY633" fmla="*/ 668044 h 838201"/>
              <a:gd name="connsiteX634" fmla="*/ 961484 w 1081088"/>
              <a:gd name="connsiteY634" fmla="*/ 666927 h 838201"/>
              <a:gd name="connsiteX635" fmla="*/ 962602 w 1081088"/>
              <a:gd name="connsiteY635" fmla="*/ 665809 h 838201"/>
              <a:gd name="connsiteX636" fmla="*/ 963942 w 1081088"/>
              <a:gd name="connsiteY636" fmla="*/ 665139 h 838201"/>
              <a:gd name="connsiteX637" fmla="*/ 965283 w 1081088"/>
              <a:gd name="connsiteY637" fmla="*/ 664692 h 838201"/>
              <a:gd name="connsiteX638" fmla="*/ 966400 w 1081088"/>
              <a:gd name="connsiteY638" fmla="*/ 664245 h 838201"/>
              <a:gd name="connsiteX639" fmla="*/ 967964 w 1081088"/>
              <a:gd name="connsiteY639" fmla="*/ 663799 h 838201"/>
              <a:gd name="connsiteX640" fmla="*/ 351889 w 1081088"/>
              <a:gd name="connsiteY640" fmla="*/ 663575 h 838201"/>
              <a:gd name="connsiteX641" fmla="*/ 352998 w 1081088"/>
              <a:gd name="connsiteY641" fmla="*/ 663575 h 838201"/>
              <a:gd name="connsiteX642" fmla="*/ 354550 w 1081088"/>
              <a:gd name="connsiteY642" fmla="*/ 663575 h 838201"/>
              <a:gd name="connsiteX643" fmla="*/ 356103 w 1081088"/>
              <a:gd name="connsiteY643" fmla="*/ 663797 h 838201"/>
              <a:gd name="connsiteX644" fmla="*/ 357212 w 1081088"/>
              <a:gd name="connsiteY644" fmla="*/ 664240 h 838201"/>
              <a:gd name="connsiteX645" fmla="*/ 358764 w 1081088"/>
              <a:gd name="connsiteY645" fmla="*/ 664684 h 838201"/>
              <a:gd name="connsiteX646" fmla="*/ 360095 w 1081088"/>
              <a:gd name="connsiteY646" fmla="*/ 665128 h 838201"/>
              <a:gd name="connsiteX647" fmla="*/ 361426 w 1081088"/>
              <a:gd name="connsiteY647" fmla="*/ 665793 h 838201"/>
              <a:gd name="connsiteX648" fmla="*/ 362535 w 1081088"/>
              <a:gd name="connsiteY648" fmla="*/ 666902 h 838201"/>
              <a:gd name="connsiteX649" fmla="*/ 363866 w 1081088"/>
              <a:gd name="connsiteY649" fmla="*/ 668011 h 838201"/>
              <a:gd name="connsiteX650" fmla="*/ 364753 w 1081088"/>
              <a:gd name="connsiteY650" fmla="*/ 668898 h 838201"/>
              <a:gd name="connsiteX651" fmla="*/ 365640 w 1081088"/>
              <a:gd name="connsiteY651" fmla="*/ 670229 h 838201"/>
              <a:gd name="connsiteX652" fmla="*/ 366527 w 1081088"/>
              <a:gd name="connsiteY652" fmla="*/ 671338 h 838201"/>
              <a:gd name="connsiteX653" fmla="*/ 367192 w 1081088"/>
              <a:gd name="connsiteY653" fmla="*/ 672890 h 838201"/>
              <a:gd name="connsiteX654" fmla="*/ 367636 w 1081088"/>
              <a:gd name="connsiteY654" fmla="*/ 674221 h 838201"/>
              <a:gd name="connsiteX655" fmla="*/ 368079 w 1081088"/>
              <a:gd name="connsiteY655" fmla="*/ 675773 h 838201"/>
              <a:gd name="connsiteX656" fmla="*/ 368079 w 1081088"/>
              <a:gd name="connsiteY656" fmla="*/ 676882 h 838201"/>
              <a:gd name="connsiteX657" fmla="*/ 368301 w 1081088"/>
              <a:gd name="connsiteY657" fmla="*/ 678435 h 838201"/>
              <a:gd name="connsiteX658" fmla="*/ 368301 w 1081088"/>
              <a:gd name="connsiteY658" fmla="*/ 679987 h 838201"/>
              <a:gd name="connsiteX659" fmla="*/ 368079 w 1081088"/>
              <a:gd name="connsiteY659" fmla="*/ 681540 h 838201"/>
              <a:gd name="connsiteX660" fmla="*/ 367636 w 1081088"/>
              <a:gd name="connsiteY660" fmla="*/ 682649 h 838201"/>
              <a:gd name="connsiteX661" fmla="*/ 367414 w 1081088"/>
              <a:gd name="connsiteY661" fmla="*/ 684201 h 838201"/>
              <a:gd name="connsiteX662" fmla="*/ 366527 w 1081088"/>
              <a:gd name="connsiteY662" fmla="*/ 685532 h 838201"/>
              <a:gd name="connsiteX663" fmla="*/ 365862 w 1081088"/>
              <a:gd name="connsiteY663" fmla="*/ 686641 h 838201"/>
              <a:gd name="connsiteX664" fmla="*/ 365196 w 1081088"/>
              <a:gd name="connsiteY664" fmla="*/ 687972 h 838201"/>
              <a:gd name="connsiteX665" fmla="*/ 364087 w 1081088"/>
              <a:gd name="connsiteY665" fmla="*/ 689081 h 838201"/>
              <a:gd name="connsiteX666" fmla="*/ 362757 w 1081088"/>
              <a:gd name="connsiteY666" fmla="*/ 690190 h 838201"/>
              <a:gd name="connsiteX667" fmla="*/ 361869 w 1081088"/>
              <a:gd name="connsiteY667" fmla="*/ 691077 h 838201"/>
              <a:gd name="connsiteX668" fmla="*/ 360317 w 1081088"/>
              <a:gd name="connsiteY668" fmla="*/ 691742 h 838201"/>
              <a:gd name="connsiteX669" fmla="*/ 358986 w 1081088"/>
              <a:gd name="connsiteY669" fmla="*/ 692407 h 838201"/>
              <a:gd name="connsiteX670" fmla="*/ 357877 w 1081088"/>
              <a:gd name="connsiteY670" fmla="*/ 693073 h 838201"/>
              <a:gd name="connsiteX671" fmla="*/ 356325 w 1081088"/>
              <a:gd name="connsiteY671" fmla="*/ 693295 h 838201"/>
              <a:gd name="connsiteX672" fmla="*/ 354772 w 1081088"/>
              <a:gd name="connsiteY672" fmla="*/ 693516 h 838201"/>
              <a:gd name="connsiteX673" fmla="*/ 353442 w 1081088"/>
              <a:gd name="connsiteY673" fmla="*/ 693738 h 838201"/>
              <a:gd name="connsiteX674" fmla="*/ 352111 w 1081088"/>
              <a:gd name="connsiteY674" fmla="*/ 693516 h 838201"/>
              <a:gd name="connsiteX675" fmla="*/ 350558 w 1081088"/>
              <a:gd name="connsiteY675" fmla="*/ 693516 h 838201"/>
              <a:gd name="connsiteX676" fmla="*/ 349006 w 1081088"/>
              <a:gd name="connsiteY676" fmla="*/ 693073 h 838201"/>
              <a:gd name="connsiteX677" fmla="*/ 347675 w 1081088"/>
              <a:gd name="connsiteY677" fmla="*/ 692407 h 838201"/>
              <a:gd name="connsiteX678" fmla="*/ 346566 w 1081088"/>
              <a:gd name="connsiteY678" fmla="*/ 691964 h 838201"/>
              <a:gd name="connsiteX679" fmla="*/ 345235 w 1081088"/>
              <a:gd name="connsiteY679" fmla="*/ 691298 h 838201"/>
              <a:gd name="connsiteX680" fmla="*/ 343905 w 1081088"/>
              <a:gd name="connsiteY680" fmla="*/ 690411 h 838201"/>
              <a:gd name="connsiteX681" fmla="*/ 342796 w 1081088"/>
              <a:gd name="connsiteY681" fmla="*/ 689524 h 838201"/>
              <a:gd name="connsiteX682" fmla="*/ 341687 w 1081088"/>
              <a:gd name="connsiteY682" fmla="*/ 688193 h 838201"/>
              <a:gd name="connsiteX683" fmla="*/ 340800 w 1081088"/>
              <a:gd name="connsiteY683" fmla="*/ 687085 h 838201"/>
              <a:gd name="connsiteX684" fmla="*/ 339913 w 1081088"/>
              <a:gd name="connsiteY684" fmla="*/ 685754 h 838201"/>
              <a:gd name="connsiteX685" fmla="*/ 339469 w 1081088"/>
              <a:gd name="connsiteY685" fmla="*/ 684423 h 838201"/>
              <a:gd name="connsiteX686" fmla="*/ 339025 w 1081088"/>
              <a:gd name="connsiteY686" fmla="*/ 682871 h 838201"/>
              <a:gd name="connsiteX687" fmla="*/ 338582 w 1081088"/>
              <a:gd name="connsiteY687" fmla="*/ 681762 h 838201"/>
              <a:gd name="connsiteX688" fmla="*/ 338138 w 1081088"/>
              <a:gd name="connsiteY688" fmla="*/ 680209 h 838201"/>
              <a:gd name="connsiteX689" fmla="*/ 338138 w 1081088"/>
              <a:gd name="connsiteY689" fmla="*/ 678657 h 838201"/>
              <a:gd name="connsiteX690" fmla="*/ 338138 w 1081088"/>
              <a:gd name="connsiteY690" fmla="*/ 677548 h 838201"/>
              <a:gd name="connsiteX691" fmla="*/ 338582 w 1081088"/>
              <a:gd name="connsiteY691" fmla="*/ 675995 h 838201"/>
              <a:gd name="connsiteX692" fmla="*/ 338804 w 1081088"/>
              <a:gd name="connsiteY692" fmla="*/ 674443 h 838201"/>
              <a:gd name="connsiteX693" fmla="*/ 339247 w 1081088"/>
              <a:gd name="connsiteY693" fmla="*/ 673112 h 838201"/>
              <a:gd name="connsiteX694" fmla="*/ 339913 w 1081088"/>
              <a:gd name="connsiteY694" fmla="*/ 671559 h 838201"/>
              <a:gd name="connsiteX695" fmla="*/ 340800 w 1081088"/>
              <a:gd name="connsiteY695" fmla="*/ 670451 h 838201"/>
              <a:gd name="connsiteX696" fmla="*/ 341465 w 1081088"/>
              <a:gd name="connsiteY696" fmla="*/ 669342 h 838201"/>
              <a:gd name="connsiteX697" fmla="*/ 342574 w 1081088"/>
              <a:gd name="connsiteY697" fmla="*/ 668233 h 838201"/>
              <a:gd name="connsiteX698" fmla="*/ 343683 w 1081088"/>
              <a:gd name="connsiteY698" fmla="*/ 667124 h 838201"/>
              <a:gd name="connsiteX699" fmla="*/ 344792 w 1081088"/>
              <a:gd name="connsiteY699" fmla="*/ 666237 h 838201"/>
              <a:gd name="connsiteX700" fmla="*/ 346344 w 1081088"/>
              <a:gd name="connsiteY700" fmla="*/ 665349 h 838201"/>
              <a:gd name="connsiteX701" fmla="*/ 347453 w 1081088"/>
              <a:gd name="connsiteY701" fmla="*/ 664906 h 838201"/>
              <a:gd name="connsiteX702" fmla="*/ 348784 w 1081088"/>
              <a:gd name="connsiteY702" fmla="*/ 664462 h 838201"/>
              <a:gd name="connsiteX703" fmla="*/ 350337 w 1081088"/>
              <a:gd name="connsiteY703" fmla="*/ 663797 h 838201"/>
              <a:gd name="connsiteX704" fmla="*/ 1010304 w 1081088"/>
              <a:gd name="connsiteY704" fmla="*/ 606425 h 838201"/>
              <a:gd name="connsiteX705" fmla="*/ 1011939 w 1081088"/>
              <a:gd name="connsiteY705" fmla="*/ 606425 h 838201"/>
              <a:gd name="connsiteX706" fmla="*/ 1013339 w 1081088"/>
              <a:gd name="connsiteY706" fmla="*/ 606647 h 838201"/>
              <a:gd name="connsiteX707" fmla="*/ 1014740 w 1081088"/>
              <a:gd name="connsiteY707" fmla="*/ 606869 h 838201"/>
              <a:gd name="connsiteX708" fmla="*/ 1016374 w 1081088"/>
              <a:gd name="connsiteY708" fmla="*/ 607090 h 838201"/>
              <a:gd name="connsiteX709" fmla="*/ 1018008 w 1081088"/>
              <a:gd name="connsiteY709" fmla="*/ 607534 h 838201"/>
              <a:gd name="connsiteX710" fmla="*/ 1019176 w 1081088"/>
              <a:gd name="connsiteY710" fmla="*/ 608421 h 838201"/>
              <a:gd name="connsiteX711" fmla="*/ 1020576 w 1081088"/>
              <a:gd name="connsiteY711" fmla="*/ 609087 h 838201"/>
              <a:gd name="connsiteX712" fmla="*/ 1021977 w 1081088"/>
              <a:gd name="connsiteY712" fmla="*/ 610196 h 838201"/>
              <a:gd name="connsiteX713" fmla="*/ 1022911 w 1081088"/>
              <a:gd name="connsiteY713" fmla="*/ 611083 h 838201"/>
              <a:gd name="connsiteX714" fmla="*/ 1024078 w 1081088"/>
              <a:gd name="connsiteY714" fmla="*/ 612413 h 838201"/>
              <a:gd name="connsiteX715" fmla="*/ 1024779 w 1081088"/>
              <a:gd name="connsiteY715" fmla="*/ 613522 h 838201"/>
              <a:gd name="connsiteX716" fmla="*/ 1025479 w 1081088"/>
              <a:gd name="connsiteY716" fmla="*/ 614853 h 838201"/>
              <a:gd name="connsiteX717" fmla="*/ 1026179 w 1081088"/>
              <a:gd name="connsiteY717" fmla="*/ 616184 h 838201"/>
              <a:gd name="connsiteX718" fmla="*/ 1026646 w 1081088"/>
              <a:gd name="connsiteY718" fmla="*/ 617293 h 838201"/>
              <a:gd name="connsiteX719" fmla="*/ 1026880 w 1081088"/>
              <a:gd name="connsiteY719" fmla="*/ 618845 h 838201"/>
              <a:gd name="connsiteX720" fmla="*/ 1027113 w 1081088"/>
              <a:gd name="connsiteY720" fmla="*/ 620398 h 838201"/>
              <a:gd name="connsiteX721" fmla="*/ 1027113 w 1081088"/>
              <a:gd name="connsiteY721" fmla="*/ 621950 h 838201"/>
              <a:gd name="connsiteX722" fmla="*/ 1027113 w 1081088"/>
              <a:gd name="connsiteY722" fmla="*/ 623059 h 838201"/>
              <a:gd name="connsiteX723" fmla="*/ 1026880 w 1081088"/>
              <a:gd name="connsiteY723" fmla="*/ 624612 h 838201"/>
              <a:gd name="connsiteX724" fmla="*/ 1026413 w 1081088"/>
              <a:gd name="connsiteY724" fmla="*/ 626164 h 838201"/>
              <a:gd name="connsiteX725" fmla="*/ 1025946 w 1081088"/>
              <a:gd name="connsiteY725" fmla="*/ 627495 h 838201"/>
              <a:gd name="connsiteX726" fmla="*/ 1025012 w 1081088"/>
              <a:gd name="connsiteY726" fmla="*/ 629047 h 838201"/>
              <a:gd name="connsiteX727" fmla="*/ 1024312 w 1081088"/>
              <a:gd name="connsiteY727" fmla="*/ 630156 h 838201"/>
              <a:gd name="connsiteX728" fmla="*/ 1023144 w 1081088"/>
              <a:gd name="connsiteY728" fmla="*/ 631487 h 838201"/>
              <a:gd name="connsiteX729" fmla="*/ 1022211 w 1081088"/>
              <a:gd name="connsiteY729" fmla="*/ 632374 h 838201"/>
              <a:gd name="connsiteX730" fmla="*/ 1020810 w 1081088"/>
              <a:gd name="connsiteY730" fmla="*/ 633483 h 838201"/>
              <a:gd name="connsiteX731" fmla="*/ 1019409 w 1081088"/>
              <a:gd name="connsiteY731" fmla="*/ 634148 h 838201"/>
              <a:gd name="connsiteX732" fmla="*/ 1018242 w 1081088"/>
              <a:gd name="connsiteY732" fmla="*/ 635036 h 838201"/>
              <a:gd name="connsiteX733" fmla="*/ 1016841 w 1081088"/>
              <a:gd name="connsiteY733" fmla="*/ 635479 h 838201"/>
              <a:gd name="connsiteX734" fmla="*/ 1015440 w 1081088"/>
              <a:gd name="connsiteY734" fmla="*/ 635923 h 838201"/>
              <a:gd name="connsiteX735" fmla="*/ 1014040 w 1081088"/>
              <a:gd name="connsiteY735" fmla="*/ 636145 h 838201"/>
              <a:gd name="connsiteX736" fmla="*/ 1012406 w 1081088"/>
              <a:gd name="connsiteY736" fmla="*/ 636588 h 838201"/>
              <a:gd name="connsiteX737" fmla="*/ 1011005 w 1081088"/>
              <a:gd name="connsiteY737" fmla="*/ 636588 h 838201"/>
              <a:gd name="connsiteX738" fmla="*/ 1009371 w 1081088"/>
              <a:gd name="connsiteY738" fmla="*/ 636145 h 838201"/>
              <a:gd name="connsiteX739" fmla="*/ 1007970 w 1081088"/>
              <a:gd name="connsiteY739" fmla="*/ 635923 h 838201"/>
              <a:gd name="connsiteX740" fmla="*/ 1006336 w 1081088"/>
              <a:gd name="connsiteY740" fmla="*/ 635701 h 838201"/>
              <a:gd name="connsiteX741" fmla="*/ 1004935 w 1081088"/>
              <a:gd name="connsiteY741" fmla="*/ 635257 h 838201"/>
              <a:gd name="connsiteX742" fmla="*/ 1003301 w 1081088"/>
              <a:gd name="connsiteY742" fmla="*/ 634370 h 838201"/>
              <a:gd name="connsiteX743" fmla="*/ 1002133 w 1081088"/>
              <a:gd name="connsiteY743" fmla="*/ 633483 h 838201"/>
              <a:gd name="connsiteX744" fmla="*/ 1000733 w 1081088"/>
              <a:gd name="connsiteY744" fmla="*/ 632818 h 838201"/>
              <a:gd name="connsiteX745" fmla="*/ 999565 w 1081088"/>
              <a:gd name="connsiteY745" fmla="*/ 631709 h 838201"/>
              <a:gd name="connsiteX746" fmla="*/ 998632 w 1081088"/>
              <a:gd name="connsiteY746" fmla="*/ 630378 h 838201"/>
              <a:gd name="connsiteX747" fmla="*/ 997931 w 1081088"/>
              <a:gd name="connsiteY747" fmla="*/ 629269 h 838201"/>
              <a:gd name="connsiteX748" fmla="*/ 996997 w 1081088"/>
              <a:gd name="connsiteY748" fmla="*/ 627938 h 838201"/>
              <a:gd name="connsiteX749" fmla="*/ 996531 w 1081088"/>
              <a:gd name="connsiteY749" fmla="*/ 626608 h 838201"/>
              <a:gd name="connsiteX750" fmla="*/ 996064 w 1081088"/>
              <a:gd name="connsiteY750" fmla="*/ 625277 h 838201"/>
              <a:gd name="connsiteX751" fmla="*/ 995830 w 1081088"/>
              <a:gd name="connsiteY751" fmla="*/ 623946 h 838201"/>
              <a:gd name="connsiteX752" fmla="*/ 995363 w 1081088"/>
              <a:gd name="connsiteY752" fmla="*/ 622394 h 838201"/>
              <a:gd name="connsiteX753" fmla="*/ 995363 w 1081088"/>
              <a:gd name="connsiteY753" fmla="*/ 620841 h 838201"/>
              <a:gd name="connsiteX754" fmla="*/ 995830 w 1081088"/>
              <a:gd name="connsiteY754" fmla="*/ 619732 h 838201"/>
              <a:gd name="connsiteX755" fmla="*/ 996064 w 1081088"/>
              <a:gd name="connsiteY755" fmla="*/ 618180 h 838201"/>
              <a:gd name="connsiteX756" fmla="*/ 996297 w 1081088"/>
              <a:gd name="connsiteY756" fmla="*/ 616627 h 838201"/>
              <a:gd name="connsiteX757" fmla="*/ 996997 w 1081088"/>
              <a:gd name="connsiteY757" fmla="*/ 615075 h 838201"/>
              <a:gd name="connsiteX758" fmla="*/ 997464 w 1081088"/>
              <a:gd name="connsiteY758" fmla="*/ 613966 h 838201"/>
              <a:gd name="connsiteX759" fmla="*/ 998632 w 1081088"/>
              <a:gd name="connsiteY759" fmla="*/ 612635 h 838201"/>
              <a:gd name="connsiteX760" fmla="*/ 999332 w 1081088"/>
              <a:gd name="connsiteY760" fmla="*/ 611304 h 838201"/>
              <a:gd name="connsiteX761" fmla="*/ 1000733 w 1081088"/>
              <a:gd name="connsiteY761" fmla="*/ 610417 h 838201"/>
              <a:gd name="connsiteX762" fmla="*/ 1001900 w 1081088"/>
              <a:gd name="connsiteY762" fmla="*/ 609308 h 838201"/>
              <a:gd name="connsiteX763" fmla="*/ 1003067 w 1081088"/>
              <a:gd name="connsiteY763" fmla="*/ 608643 h 838201"/>
              <a:gd name="connsiteX764" fmla="*/ 1004468 w 1081088"/>
              <a:gd name="connsiteY764" fmla="*/ 607756 h 838201"/>
              <a:gd name="connsiteX765" fmla="*/ 1005869 w 1081088"/>
              <a:gd name="connsiteY765" fmla="*/ 607312 h 838201"/>
              <a:gd name="connsiteX766" fmla="*/ 1007269 w 1081088"/>
              <a:gd name="connsiteY766" fmla="*/ 606869 h 838201"/>
              <a:gd name="connsiteX767" fmla="*/ 1008670 w 1081088"/>
              <a:gd name="connsiteY767" fmla="*/ 606647 h 838201"/>
              <a:gd name="connsiteX768" fmla="*/ 311536 w 1081088"/>
              <a:gd name="connsiteY768" fmla="*/ 604838 h 838201"/>
              <a:gd name="connsiteX769" fmla="*/ 312866 w 1081088"/>
              <a:gd name="connsiteY769" fmla="*/ 604838 h 838201"/>
              <a:gd name="connsiteX770" fmla="*/ 314419 w 1081088"/>
              <a:gd name="connsiteY770" fmla="*/ 604838 h 838201"/>
              <a:gd name="connsiteX771" fmla="*/ 315971 w 1081088"/>
              <a:gd name="connsiteY771" fmla="*/ 605305 h 838201"/>
              <a:gd name="connsiteX772" fmla="*/ 317302 w 1081088"/>
              <a:gd name="connsiteY772" fmla="*/ 605538 h 838201"/>
              <a:gd name="connsiteX773" fmla="*/ 318633 w 1081088"/>
              <a:gd name="connsiteY773" fmla="*/ 606005 h 838201"/>
              <a:gd name="connsiteX774" fmla="*/ 319964 w 1081088"/>
              <a:gd name="connsiteY774" fmla="*/ 606472 h 838201"/>
              <a:gd name="connsiteX775" fmla="*/ 321294 w 1081088"/>
              <a:gd name="connsiteY775" fmla="*/ 607406 h 838201"/>
              <a:gd name="connsiteX776" fmla="*/ 322403 w 1081088"/>
              <a:gd name="connsiteY776" fmla="*/ 608107 h 838201"/>
              <a:gd name="connsiteX777" fmla="*/ 323512 w 1081088"/>
              <a:gd name="connsiteY777" fmla="*/ 609040 h 838201"/>
              <a:gd name="connsiteX778" fmla="*/ 324843 w 1081088"/>
              <a:gd name="connsiteY778" fmla="*/ 610208 h 838201"/>
              <a:gd name="connsiteX779" fmla="*/ 325508 w 1081088"/>
              <a:gd name="connsiteY779" fmla="*/ 611608 h 838201"/>
              <a:gd name="connsiteX780" fmla="*/ 326395 w 1081088"/>
              <a:gd name="connsiteY780" fmla="*/ 612776 h 838201"/>
              <a:gd name="connsiteX781" fmla="*/ 327061 w 1081088"/>
              <a:gd name="connsiteY781" fmla="*/ 614176 h 838201"/>
              <a:gd name="connsiteX782" fmla="*/ 327726 w 1081088"/>
              <a:gd name="connsiteY782" fmla="*/ 615811 h 838201"/>
              <a:gd name="connsiteX783" fmla="*/ 327948 w 1081088"/>
              <a:gd name="connsiteY783" fmla="*/ 617445 h 838201"/>
              <a:gd name="connsiteX784" fmla="*/ 328170 w 1081088"/>
              <a:gd name="connsiteY784" fmla="*/ 618612 h 838201"/>
              <a:gd name="connsiteX785" fmla="*/ 328613 w 1081088"/>
              <a:gd name="connsiteY785" fmla="*/ 620246 h 838201"/>
              <a:gd name="connsiteX786" fmla="*/ 328613 w 1081088"/>
              <a:gd name="connsiteY786" fmla="*/ 621880 h 838201"/>
              <a:gd name="connsiteX787" fmla="*/ 328170 w 1081088"/>
              <a:gd name="connsiteY787" fmla="*/ 623515 h 838201"/>
              <a:gd name="connsiteX788" fmla="*/ 327948 w 1081088"/>
              <a:gd name="connsiteY788" fmla="*/ 624682 h 838201"/>
              <a:gd name="connsiteX789" fmla="*/ 327504 w 1081088"/>
              <a:gd name="connsiteY789" fmla="*/ 626316 h 838201"/>
              <a:gd name="connsiteX790" fmla="*/ 327061 w 1081088"/>
              <a:gd name="connsiteY790" fmla="*/ 627717 h 838201"/>
              <a:gd name="connsiteX791" fmla="*/ 326174 w 1081088"/>
              <a:gd name="connsiteY791" fmla="*/ 628884 h 838201"/>
              <a:gd name="connsiteX792" fmla="*/ 325508 w 1081088"/>
              <a:gd name="connsiteY792" fmla="*/ 630285 h 838201"/>
              <a:gd name="connsiteX793" fmla="*/ 324399 w 1081088"/>
              <a:gd name="connsiteY793" fmla="*/ 631452 h 838201"/>
              <a:gd name="connsiteX794" fmla="*/ 323512 w 1081088"/>
              <a:gd name="connsiteY794" fmla="*/ 632619 h 838201"/>
              <a:gd name="connsiteX795" fmla="*/ 322181 w 1081088"/>
              <a:gd name="connsiteY795" fmla="*/ 633553 h 838201"/>
              <a:gd name="connsiteX796" fmla="*/ 321072 w 1081088"/>
              <a:gd name="connsiteY796" fmla="*/ 634487 h 838201"/>
              <a:gd name="connsiteX797" fmla="*/ 319520 w 1081088"/>
              <a:gd name="connsiteY797" fmla="*/ 634954 h 838201"/>
              <a:gd name="connsiteX798" fmla="*/ 318189 w 1081088"/>
              <a:gd name="connsiteY798" fmla="*/ 635888 h 838201"/>
              <a:gd name="connsiteX799" fmla="*/ 316637 w 1081088"/>
              <a:gd name="connsiteY799" fmla="*/ 636121 h 838201"/>
              <a:gd name="connsiteX800" fmla="*/ 315306 w 1081088"/>
              <a:gd name="connsiteY800" fmla="*/ 636355 h 838201"/>
              <a:gd name="connsiteX801" fmla="*/ 313754 w 1081088"/>
              <a:gd name="connsiteY801" fmla="*/ 636588 h 838201"/>
              <a:gd name="connsiteX802" fmla="*/ 312423 w 1081088"/>
              <a:gd name="connsiteY802" fmla="*/ 636355 h 838201"/>
              <a:gd name="connsiteX803" fmla="*/ 310870 w 1081088"/>
              <a:gd name="connsiteY803" fmla="*/ 636355 h 838201"/>
              <a:gd name="connsiteX804" fmla="*/ 309540 w 1081088"/>
              <a:gd name="connsiteY804" fmla="*/ 636121 h 838201"/>
              <a:gd name="connsiteX805" fmla="*/ 308209 w 1081088"/>
              <a:gd name="connsiteY805" fmla="*/ 635654 h 838201"/>
              <a:gd name="connsiteX806" fmla="*/ 306878 w 1081088"/>
              <a:gd name="connsiteY806" fmla="*/ 634954 h 838201"/>
              <a:gd name="connsiteX807" fmla="*/ 305769 w 1081088"/>
              <a:gd name="connsiteY807" fmla="*/ 634254 h 838201"/>
              <a:gd name="connsiteX808" fmla="*/ 304438 w 1081088"/>
              <a:gd name="connsiteY808" fmla="*/ 633553 h 838201"/>
              <a:gd name="connsiteX809" fmla="*/ 303108 w 1081088"/>
              <a:gd name="connsiteY809" fmla="*/ 632386 h 838201"/>
              <a:gd name="connsiteX810" fmla="*/ 302221 w 1081088"/>
              <a:gd name="connsiteY810" fmla="*/ 631452 h 838201"/>
              <a:gd name="connsiteX811" fmla="*/ 301112 w 1081088"/>
              <a:gd name="connsiteY811" fmla="*/ 630051 h 838201"/>
              <a:gd name="connsiteX812" fmla="*/ 300446 w 1081088"/>
              <a:gd name="connsiteY812" fmla="*/ 628651 h 838201"/>
              <a:gd name="connsiteX813" fmla="*/ 299559 w 1081088"/>
              <a:gd name="connsiteY813" fmla="*/ 627016 h 838201"/>
              <a:gd name="connsiteX814" fmla="*/ 299116 w 1081088"/>
              <a:gd name="connsiteY814" fmla="*/ 625849 h 838201"/>
              <a:gd name="connsiteX815" fmla="*/ 298672 w 1081088"/>
              <a:gd name="connsiteY815" fmla="*/ 624215 h 838201"/>
              <a:gd name="connsiteX816" fmla="*/ 298450 w 1081088"/>
              <a:gd name="connsiteY816" fmla="*/ 622581 h 838201"/>
              <a:gd name="connsiteX817" fmla="*/ 298450 w 1081088"/>
              <a:gd name="connsiteY817" fmla="*/ 620947 h 838201"/>
              <a:gd name="connsiteX818" fmla="*/ 298450 w 1081088"/>
              <a:gd name="connsiteY818" fmla="*/ 619779 h 838201"/>
              <a:gd name="connsiteX819" fmla="*/ 298672 w 1081088"/>
              <a:gd name="connsiteY819" fmla="*/ 618145 h 838201"/>
              <a:gd name="connsiteX820" fmla="*/ 298894 w 1081088"/>
              <a:gd name="connsiteY820" fmla="*/ 616511 h 838201"/>
              <a:gd name="connsiteX821" fmla="*/ 299337 w 1081088"/>
              <a:gd name="connsiteY821" fmla="*/ 615344 h 838201"/>
              <a:gd name="connsiteX822" fmla="*/ 299781 w 1081088"/>
              <a:gd name="connsiteY822" fmla="*/ 613943 h 838201"/>
              <a:gd name="connsiteX823" fmla="*/ 300668 w 1081088"/>
              <a:gd name="connsiteY823" fmla="*/ 612309 h 838201"/>
              <a:gd name="connsiteX824" fmla="*/ 301333 w 1081088"/>
              <a:gd name="connsiteY824" fmla="*/ 611375 h 838201"/>
              <a:gd name="connsiteX825" fmla="*/ 302442 w 1081088"/>
              <a:gd name="connsiteY825" fmla="*/ 609974 h 838201"/>
              <a:gd name="connsiteX826" fmla="*/ 303330 w 1081088"/>
              <a:gd name="connsiteY826" fmla="*/ 608807 h 838201"/>
              <a:gd name="connsiteX827" fmla="*/ 304660 w 1081088"/>
              <a:gd name="connsiteY827" fmla="*/ 607873 h 838201"/>
              <a:gd name="connsiteX828" fmla="*/ 305991 w 1081088"/>
              <a:gd name="connsiteY828" fmla="*/ 606939 h 838201"/>
              <a:gd name="connsiteX829" fmla="*/ 307100 w 1081088"/>
              <a:gd name="connsiteY829" fmla="*/ 606239 h 838201"/>
              <a:gd name="connsiteX830" fmla="*/ 308652 w 1081088"/>
              <a:gd name="connsiteY830" fmla="*/ 605772 h 838201"/>
              <a:gd name="connsiteX831" fmla="*/ 310205 w 1081088"/>
              <a:gd name="connsiteY831" fmla="*/ 605305 h 838201"/>
              <a:gd name="connsiteX832" fmla="*/ 1039268 w 1081088"/>
              <a:gd name="connsiteY832" fmla="*/ 541338 h 838201"/>
              <a:gd name="connsiteX833" fmla="*/ 1040452 w 1081088"/>
              <a:gd name="connsiteY833" fmla="*/ 541338 h 838201"/>
              <a:gd name="connsiteX834" fmla="*/ 1042111 w 1081088"/>
              <a:gd name="connsiteY834" fmla="*/ 541338 h 838201"/>
              <a:gd name="connsiteX835" fmla="*/ 1043770 w 1081088"/>
              <a:gd name="connsiteY835" fmla="*/ 541338 h 838201"/>
              <a:gd name="connsiteX836" fmla="*/ 1045428 w 1081088"/>
              <a:gd name="connsiteY836" fmla="*/ 541788 h 838201"/>
              <a:gd name="connsiteX837" fmla="*/ 1046850 w 1081088"/>
              <a:gd name="connsiteY837" fmla="*/ 542013 h 838201"/>
              <a:gd name="connsiteX838" fmla="*/ 1048508 w 1081088"/>
              <a:gd name="connsiteY838" fmla="*/ 542689 h 838201"/>
              <a:gd name="connsiteX839" fmla="*/ 1049930 w 1081088"/>
              <a:gd name="connsiteY839" fmla="*/ 543589 h 838201"/>
              <a:gd name="connsiteX840" fmla="*/ 1051115 w 1081088"/>
              <a:gd name="connsiteY840" fmla="*/ 544264 h 838201"/>
              <a:gd name="connsiteX841" fmla="*/ 1052300 w 1081088"/>
              <a:gd name="connsiteY841" fmla="*/ 545390 h 838201"/>
              <a:gd name="connsiteX842" fmla="*/ 1053484 w 1081088"/>
              <a:gd name="connsiteY842" fmla="*/ 546290 h 838201"/>
              <a:gd name="connsiteX843" fmla="*/ 1054432 w 1081088"/>
              <a:gd name="connsiteY843" fmla="*/ 547416 h 838201"/>
              <a:gd name="connsiteX844" fmla="*/ 1055143 w 1081088"/>
              <a:gd name="connsiteY844" fmla="*/ 548541 h 838201"/>
              <a:gd name="connsiteX845" fmla="*/ 1056091 w 1081088"/>
              <a:gd name="connsiteY845" fmla="*/ 549892 h 838201"/>
              <a:gd name="connsiteX846" fmla="*/ 1056564 w 1081088"/>
              <a:gd name="connsiteY846" fmla="*/ 551467 h 838201"/>
              <a:gd name="connsiteX847" fmla="*/ 1057038 w 1081088"/>
              <a:gd name="connsiteY847" fmla="*/ 552818 h 838201"/>
              <a:gd name="connsiteX848" fmla="*/ 1057275 w 1081088"/>
              <a:gd name="connsiteY848" fmla="*/ 554169 h 838201"/>
              <a:gd name="connsiteX849" fmla="*/ 1057275 w 1081088"/>
              <a:gd name="connsiteY849" fmla="*/ 555744 h 838201"/>
              <a:gd name="connsiteX850" fmla="*/ 1057275 w 1081088"/>
              <a:gd name="connsiteY850" fmla="*/ 557095 h 838201"/>
              <a:gd name="connsiteX851" fmla="*/ 1057275 w 1081088"/>
              <a:gd name="connsiteY851" fmla="*/ 558671 h 838201"/>
              <a:gd name="connsiteX852" fmla="*/ 1057038 w 1081088"/>
              <a:gd name="connsiteY852" fmla="*/ 560021 h 838201"/>
              <a:gd name="connsiteX853" fmla="*/ 1056564 w 1081088"/>
              <a:gd name="connsiteY853" fmla="*/ 561597 h 838201"/>
              <a:gd name="connsiteX854" fmla="*/ 1055854 w 1081088"/>
              <a:gd name="connsiteY854" fmla="*/ 563173 h 838201"/>
              <a:gd name="connsiteX855" fmla="*/ 1054906 w 1081088"/>
              <a:gd name="connsiteY855" fmla="*/ 564523 h 838201"/>
              <a:gd name="connsiteX856" fmla="*/ 1054195 w 1081088"/>
              <a:gd name="connsiteY856" fmla="*/ 565649 h 838201"/>
              <a:gd name="connsiteX857" fmla="*/ 1053010 w 1081088"/>
              <a:gd name="connsiteY857" fmla="*/ 566774 h 838201"/>
              <a:gd name="connsiteX858" fmla="*/ 1052063 w 1081088"/>
              <a:gd name="connsiteY858" fmla="*/ 567674 h 838201"/>
              <a:gd name="connsiteX859" fmla="*/ 1050878 w 1081088"/>
              <a:gd name="connsiteY859" fmla="*/ 568800 h 838201"/>
              <a:gd name="connsiteX860" fmla="*/ 1049693 w 1081088"/>
              <a:gd name="connsiteY860" fmla="*/ 569475 h 838201"/>
              <a:gd name="connsiteX861" fmla="*/ 1048272 w 1081088"/>
              <a:gd name="connsiteY861" fmla="*/ 570376 h 838201"/>
              <a:gd name="connsiteX862" fmla="*/ 1046613 w 1081088"/>
              <a:gd name="connsiteY862" fmla="*/ 570826 h 838201"/>
              <a:gd name="connsiteX863" fmla="*/ 1045428 w 1081088"/>
              <a:gd name="connsiteY863" fmla="*/ 571276 h 838201"/>
              <a:gd name="connsiteX864" fmla="*/ 1043770 w 1081088"/>
              <a:gd name="connsiteY864" fmla="*/ 571501 h 838201"/>
              <a:gd name="connsiteX865" fmla="*/ 1042348 w 1081088"/>
              <a:gd name="connsiteY865" fmla="*/ 571501 h 838201"/>
              <a:gd name="connsiteX866" fmla="*/ 1040689 w 1081088"/>
              <a:gd name="connsiteY866" fmla="*/ 571501 h 838201"/>
              <a:gd name="connsiteX867" fmla="*/ 1039268 w 1081088"/>
              <a:gd name="connsiteY867" fmla="*/ 571501 h 838201"/>
              <a:gd name="connsiteX868" fmla="*/ 1037609 w 1081088"/>
              <a:gd name="connsiteY868" fmla="*/ 571276 h 838201"/>
              <a:gd name="connsiteX869" fmla="*/ 1035951 w 1081088"/>
              <a:gd name="connsiteY869" fmla="*/ 570826 h 838201"/>
              <a:gd name="connsiteX870" fmla="*/ 1034292 w 1081088"/>
              <a:gd name="connsiteY870" fmla="*/ 570151 h 838201"/>
              <a:gd name="connsiteX871" fmla="*/ 1032870 w 1081088"/>
              <a:gd name="connsiteY871" fmla="*/ 569475 h 838201"/>
              <a:gd name="connsiteX872" fmla="*/ 1031686 w 1081088"/>
              <a:gd name="connsiteY872" fmla="*/ 568575 h 838201"/>
              <a:gd name="connsiteX873" fmla="*/ 1030501 w 1081088"/>
              <a:gd name="connsiteY873" fmla="*/ 567449 h 838201"/>
              <a:gd name="connsiteX874" fmla="*/ 1029553 w 1081088"/>
              <a:gd name="connsiteY874" fmla="*/ 566549 h 838201"/>
              <a:gd name="connsiteX875" fmla="*/ 1028369 w 1081088"/>
              <a:gd name="connsiteY875" fmla="*/ 565424 h 838201"/>
              <a:gd name="connsiteX876" fmla="*/ 1027658 w 1081088"/>
              <a:gd name="connsiteY876" fmla="*/ 564073 h 838201"/>
              <a:gd name="connsiteX877" fmla="*/ 1026710 w 1081088"/>
              <a:gd name="connsiteY877" fmla="*/ 562947 h 838201"/>
              <a:gd name="connsiteX878" fmla="*/ 1026236 w 1081088"/>
              <a:gd name="connsiteY878" fmla="*/ 561597 h 838201"/>
              <a:gd name="connsiteX879" fmla="*/ 1025762 w 1081088"/>
              <a:gd name="connsiteY879" fmla="*/ 560021 h 838201"/>
              <a:gd name="connsiteX880" fmla="*/ 1025525 w 1081088"/>
              <a:gd name="connsiteY880" fmla="*/ 558671 h 838201"/>
              <a:gd name="connsiteX881" fmla="*/ 1025525 w 1081088"/>
              <a:gd name="connsiteY881" fmla="*/ 557320 h 838201"/>
              <a:gd name="connsiteX882" fmla="*/ 1025525 w 1081088"/>
              <a:gd name="connsiteY882" fmla="*/ 555744 h 838201"/>
              <a:gd name="connsiteX883" fmla="*/ 1025525 w 1081088"/>
              <a:gd name="connsiteY883" fmla="*/ 554169 h 838201"/>
              <a:gd name="connsiteX884" fmla="*/ 1025762 w 1081088"/>
              <a:gd name="connsiteY884" fmla="*/ 552818 h 838201"/>
              <a:gd name="connsiteX885" fmla="*/ 1026236 w 1081088"/>
              <a:gd name="connsiteY885" fmla="*/ 551242 h 838201"/>
              <a:gd name="connsiteX886" fmla="*/ 1027184 w 1081088"/>
              <a:gd name="connsiteY886" fmla="*/ 549892 h 838201"/>
              <a:gd name="connsiteX887" fmla="*/ 1027895 w 1081088"/>
              <a:gd name="connsiteY887" fmla="*/ 548316 h 838201"/>
              <a:gd name="connsiteX888" fmla="*/ 1028605 w 1081088"/>
              <a:gd name="connsiteY888" fmla="*/ 547191 h 838201"/>
              <a:gd name="connsiteX889" fmla="*/ 1029790 w 1081088"/>
              <a:gd name="connsiteY889" fmla="*/ 546065 h 838201"/>
              <a:gd name="connsiteX890" fmla="*/ 1030738 w 1081088"/>
              <a:gd name="connsiteY890" fmla="*/ 545165 h 838201"/>
              <a:gd name="connsiteX891" fmla="*/ 1031923 w 1081088"/>
              <a:gd name="connsiteY891" fmla="*/ 544039 h 838201"/>
              <a:gd name="connsiteX892" fmla="*/ 1033344 w 1081088"/>
              <a:gd name="connsiteY892" fmla="*/ 543364 h 838201"/>
              <a:gd name="connsiteX893" fmla="*/ 1034529 w 1081088"/>
              <a:gd name="connsiteY893" fmla="*/ 542464 h 838201"/>
              <a:gd name="connsiteX894" fmla="*/ 1036188 w 1081088"/>
              <a:gd name="connsiteY894" fmla="*/ 542013 h 838201"/>
              <a:gd name="connsiteX895" fmla="*/ 1037609 w 1081088"/>
              <a:gd name="connsiteY895" fmla="*/ 541788 h 838201"/>
              <a:gd name="connsiteX896" fmla="*/ 282588 w 1081088"/>
              <a:gd name="connsiteY896" fmla="*/ 541338 h 838201"/>
              <a:gd name="connsiteX897" fmla="*/ 284152 w 1081088"/>
              <a:gd name="connsiteY897" fmla="*/ 541338 h 838201"/>
              <a:gd name="connsiteX898" fmla="*/ 285716 w 1081088"/>
              <a:gd name="connsiteY898" fmla="*/ 541782 h 838201"/>
              <a:gd name="connsiteX899" fmla="*/ 286833 w 1081088"/>
              <a:gd name="connsiteY899" fmla="*/ 542003 h 838201"/>
              <a:gd name="connsiteX900" fmla="*/ 288397 w 1081088"/>
              <a:gd name="connsiteY900" fmla="*/ 542447 h 838201"/>
              <a:gd name="connsiteX901" fmla="*/ 289737 w 1081088"/>
              <a:gd name="connsiteY901" fmla="*/ 542891 h 838201"/>
              <a:gd name="connsiteX902" fmla="*/ 291078 w 1081088"/>
              <a:gd name="connsiteY902" fmla="*/ 543334 h 838201"/>
              <a:gd name="connsiteX903" fmla="*/ 292195 w 1081088"/>
              <a:gd name="connsiteY903" fmla="*/ 544443 h 838201"/>
              <a:gd name="connsiteX904" fmla="*/ 293536 w 1081088"/>
              <a:gd name="connsiteY904" fmla="*/ 545109 h 838201"/>
              <a:gd name="connsiteX905" fmla="*/ 294430 w 1081088"/>
              <a:gd name="connsiteY905" fmla="*/ 546217 h 838201"/>
              <a:gd name="connsiteX906" fmla="*/ 295547 w 1081088"/>
              <a:gd name="connsiteY906" fmla="*/ 547548 h 838201"/>
              <a:gd name="connsiteX907" fmla="*/ 296217 w 1081088"/>
              <a:gd name="connsiteY907" fmla="*/ 548657 h 838201"/>
              <a:gd name="connsiteX908" fmla="*/ 297111 w 1081088"/>
              <a:gd name="connsiteY908" fmla="*/ 549988 h 838201"/>
              <a:gd name="connsiteX909" fmla="*/ 297558 w 1081088"/>
              <a:gd name="connsiteY909" fmla="*/ 551540 h 838201"/>
              <a:gd name="connsiteX910" fmla="*/ 298004 w 1081088"/>
              <a:gd name="connsiteY910" fmla="*/ 552649 h 838201"/>
              <a:gd name="connsiteX911" fmla="*/ 298228 w 1081088"/>
              <a:gd name="connsiteY911" fmla="*/ 554202 h 838201"/>
              <a:gd name="connsiteX912" fmla="*/ 298451 w 1081088"/>
              <a:gd name="connsiteY912" fmla="*/ 555754 h 838201"/>
              <a:gd name="connsiteX913" fmla="*/ 298451 w 1081088"/>
              <a:gd name="connsiteY913" fmla="*/ 557307 h 838201"/>
              <a:gd name="connsiteX914" fmla="*/ 298228 w 1081088"/>
              <a:gd name="connsiteY914" fmla="*/ 558859 h 838201"/>
              <a:gd name="connsiteX915" fmla="*/ 298004 w 1081088"/>
              <a:gd name="connsiteY915" fmla="*/ 559968 h 838201"/>
              <a:gd name="connsiteX916" fmla="*/ 297558 w 1081088"/>
              <a:gd name="connsiteY916" fmla="*/ 561521 h 838201"/>
              <a:gd name="connsiteX917" fmla="*/ 297111 w 1081088"/>
              <a:gd name="connsiteY917" fmla="*/ 562851 h 838201"/>
              <a:gd name="connsiteX918" fmla="*/ 296217 w 1081088"/>
              <a:gd name="connsiteY918" fmla="*/ 563960 h 838201"/>
              <a:gd name="connsiteX919" fmla="*/ 295547 w 1081088"/>
              <a:gd name="connsiteY919" fmla="*/ 565291 h 838201"/>
              <a:gd name="connsiteX920" fmla="*/ 294876 w 1081088"/>
              <a:gd name="connsiteY920" fmla="*/ 566622 h 838201"/>
              <a:gd name="connsiteX921" fmla="*/ 293759 w 1081088"/>
              <a:gd name="connsiteY921" fmla="*/ 567509 h 838201"/>
              <a:gd name="connsiteX922" fmla="*/ 292419 w 1081088"/>
              <a:gd name="connsiteY922" fmla="*/ 568618 h 838201"/>
              <a:gd name="connsiteX923" fmla="*/ 291302 w 1081088"/>
              <a:gd name="connsiteY923" fmla="*/ 569283 h 838201"/>
              <a:gd name="connsiteX924" fmla="*/ 289961 w 1081088"/>
              <a:gd name="connsiteY924" fmla="*/ 570170 h 838201"/>
              <a:gd name="connsiteX925" fmla="*/ 288397 w 1081088"/>
              <a:gd name="connsiteY925" fmla="*/ 570614 h 838201"/>
              <a:gd name="connsiteX926" fmla="*/ 287280 w 1081088"/>
              <a:gd name="connsiteY926" fmla="*/ 571058 h 838201"/>
              <a:gd name="connsiteX927" fmla="*/ 285716 w 1081088"/>
              <a:gd name="connsiteY927" fmla="*/ 571279 h 838201"/>
              <a:gd name="connsiteX928" fmla="*/ 284152 w 1081088"/>
              <a:gd name="connsiteY928" fmla="*/ 571501 h 838201"/>
              <a:gd name="connsiteX929" fmla="*/ 282588 w 1081088"/>
              <a:gd name="connsiteY929" fmla="*/ 571501 h 838201"/>
              <a:gd name="connsiteX930" fmla="*/ 281024 w 1081088"/>
              <a:gd name="connsiteY930" fmla="*/ 571279 h 838201"/>
              <a:gd name="connsiteX931" fmla="*/ 279683 w 1081088"/>
              <a:gd name="connsiteY931" fmla="*/ 571058 h 838201"/>
              <a:gd name="connsiteX932" fmla="*/ 278343 w 1081088"/>
              <a:gd name="connsiteY932" fmla="*/ 570614 h 838201"/>
              <a:gd name="connsiteX933" fmla="*/ 277002 w 1081088"/>
              <a:gd name="connsiteY933" fmla="*/ 570170 h 838201"/>
              <a:gd name="connsiteX934" fmla="*/ 275885 w 1081088"/>
              <a:gd name="connsiteY934" fmla="*/ 569505 h 838201"/>
              <a:gd name="connsiteX935" fmla="*/ 274544 w 1081088"/>
              <a:gd name="connsiteY935" fmla="*/ 568618 h 838201"/>
              <a:gd name="connsiteX936" fmla="*/ 273204 w 1081088"/>
              <a:gd name="connsiteY936" fmla="*/ 567731 h 838201"/>
              <a:gd name="connsiteX937" fmla="*/ 272310 w 1081088"/>
              <a:gd name="connsiteY937" fmla="*/ 566844 h 838201"/>
              <a:gd name="connsiteX938" fmla="*/ 271193 w 1081088"/>
              <a:gd name="connsiteY938" fmla="*/ 565513 h 838201"/>
              <a:gd name="connsiteX939" fmla="*/ 270523 w 1081088"/>
              <a:gd name="connsiteY939" fmla="*/ 564182 h 838201"/>
              <a:gd name="connsiteX940" fmla="*/ 269629 w 1081088"/>
              <a:gd name="connsiteY940" fmla="*/ 563073 h 838201"/>
              <a:gd name="connsiteX941" fmla="*/ 269182 w 1081088"/>
              <a:gd name="connsiteY941" fmla="*/ 561743 h 838201"/>
              <a:gd name="connsiteX942" fmla="*/ 268735 w 1081088"/>
              <a:gd name="connsiteY942" fmla="*/ 560190 h 838201"/>
              <a:gd name="connsiteX943" fmla="*/ 268512 w 1081088"/>
              <a:gd name="connsiteY943" fmla="*/ 558859 h 838201"/>
              <a:gd name="connsiteX944" fmla="*/ 268288 w 1081088"/>
              <a:gd name="connsiteY944" fmla="*/ 557307 h 838201"/>
              <a:gd name="connsiteX945" fmla="*/ 268288 w 1081088"/>
              <a:gd name="connsiteY945" fmla="*/ 555754 h 838201"/>
              <a:gd name="connsiteX946" fmla="*/ 268512 w 1081088"/>
              <a:gd name="connsiteY946" fmla="*/ 554202 h 838201"/>
              <a:gd name="connsiteX947" fmla="*/ 268735 w 1081088"/>
              <a:gd name="connsiteY947" fmla="*/ 553093 h 838201"/>
              <a:gd name="connsiteX948" fmla="*/ 269182 w 1081088"/>
              <a:gd name="connsiteY948" fmla="*/ 551540 h 838201"/>
              <a:gd name="connsiteX949" fmla="*/ 269629 w 1081088"/>
              <a:gd name="connsiteY949" fmla="*/ 550210 h 838201"/>
              <a:gd name="connsiteX950" fmla="*/ 270299 w 1081088"/>
              <a:gd name="connsiteY950" fmla="*/ 548879 h 838201"/>
              <a:gd name="connsiteX951" fmla="*/ 270969 w 1081088"/>
              <a:gd name="connsiteY951" fmla="*/ 547770 h 838201"/>
              <a:gd name="connsiteX952" fmla="*/ 272087 w 1081088"/>
              <a:gd name="connsiteY952" fmla="*/ 546439 h 838201"/>
              <a:gd name="connsiteX953" fmla="*/ 272980 w 1081088"/>
              <a:gd name="connsiteY953" fmla="*/ 545552 h 838201"/>
              <a:gd name="connsiteX954" fmla="*/ 274321 w 1081088"/>
              <a:gd name="connsiteY954" fmla="*/ 544443 h 838201"/>
              <a:gd name="connsiteX955" fmla="*/ 275661 w 1081088"/>
              <a:gd name="connsiteY955" fmla="*/ 543778 h 838201"/>
              <a:gd name="connsiteX956" fmla="*/ 276779 w 1081088"/>
              <a:gd name="connsiteY956" fmla="*/ 542891 h 838201"/>
              <a:gd name="connsiteX957" fmla="*/ 278119 w 1081088"/>
              <a:gd name="connsiteY957" fmla="*/ 542447 h 838201"/>
              <a:gd name="connsiteX958" fmla="*/ 279683 w 1081088"/>
              <a:gd name="connsiteY958" fmla="*/ 542003 h 838201"/>
              <a:gd name="connsiteX959" fmla="*/ 281024 w 1081088"/>
              <a:gd name="connsiteY959" fmla="*/ 541782 h 838201"/>
              <a:gd name="connsiteX960" fmla="*/ 1059322 w 1081088"/>
              <a:gd name="connsiteY960" fmla="*/ 474663 h 838201"/>
              <a:gd name="connsiteX961" fmla="*/ 1060662 w 1081088"/>
              <a:gd name="connsiteY961" fmla="*/ 474885 h 838201"/>
              <a:gd name="connsiteX962" fmla="*/ 1062226 w 1081088"/>
              <a:gd name="connsiteY962" fmla="*/ 474885 h 838201"/>
              <a:gd name="connsiteX963" fmla="*/ 1063790 w 1081088"/>
              <a:gd name="connsiteY963" fmla="*/ 475328 h 838201"/>
              <a:gd name="connsiteX964" fmla="*/ 1065354 w 1081088"/>
              <a:gd name="connsiteY964" fmla="*/ 475772 h 838201"/>
              <a:gd name="connsiteX965" fmla="*/ 1066471 w 1081088"/>
              <a:gd name="connsiteY965" fmla="*/ 476437 h 838201"/>
              <a:gd name="connsiteX966" fmla="*/ 1067812 w 1081088"/>
              <a:gd name="connsiteY966" fmla="*/ 477103 h 838201"/>
              <a:gd name="connsiteX967" fmla="*/ 1069153 w 1081088"/>
              <a:gd name="connsiteY967" fmla="*/ 477768 h 838201"/>
              <a:gd name="connsiteX968" fmla="*/ 1070046 w 1081088"/>
              <a:gd name="connsiteY968" fmla="*/ 478877 h 838201"/>
              <a:gd name="connsiteX969" fmla="*/ 1071163 w 1081088"/>
              <a:gd name="connsiteY969" fmla="*/ 479986 h 838201"/>
              <a:gd name="connsiteX970" fmla="*/ 1072057 w 1081088"/>
              <a:gd name="connsiteY970" fmla="*/ 481095 h 838201"/>
              <a:gd name="connsiteX971" fmla="*/ 1072951 w 1081088"/>
              <a:gd name="connsiteY971" fmla="*/ 482426 h 838201"/>
              <a:gd name="connsiteX972" fmla="*/ 1073398 w 1081088"/>
              <a:gd name="connsiteY972" fmla="*/ 483756 h 838201"/>
              <a:gd name="connsiteX973" fmla="*/ 1073845 w 1081088"/>
              <a:gd name="connsiteY973" fmla="*/ 484865 h 838201"/>
              <a:gd name="connsiteX974" fmla="*/ 1074291 w 1081088"/>
              <a:gd name="connsiteY974" fmla="*/ 486418 h 838201"/>
              <a:gd name="connsiteX975" fmla="*/ 1074738 w 1081088"/>
              <a:gd name="connsiteY975" fmla="*/ 487970 h 838201"/>
              <a:gd name="connsiteX976" fmla="*/ 1074738 w 1081088"/>
              <a:gd name="connsiteY976" fmla="*/ 489523 h 838201"/>
              <a:gd name="connsiteX977" fmla="*/ 1074738 w 1081088"/>
              <a:gd name="connsiteY977" fmla="*/ 490854 h 838201"/>
              <a:gd name="connsiteX978" fmla="*/ 1074738 w 1081088"/>
              <a:gd name="connsiteY978" fmla="*/ 492406 h 838201"/>
              <a:gd name="connsiteX979" fmla="*/ 1074068 w 1081088"/>
              <a:gd name="connsiteY979" fmla="*/ 493959 h 838201"/>
              <a:gd name="connsiteX980" fmla="*/ 1073621 w 1081088"/>
              <a:gd name="connsiteY980" fmla="*/ 495289 h 838201"/>
              <a:gd name="connsiteX981" fmla="*/ 1073174 w 1081088"/>
              <a:gd name="connsiteY981" fmla="*/ 496620 h 838201"/>
              <a:gd name="connsiteX982" fmla="*/ 1072281 w 1081088"/>
              <a:gd name="connsiteY982" fmla="*/ 497951 h 838201"/>
              <a:gd name="connsiteX983" fmla="*/ 1071387 w 1081088"/>
              <a:gd name="connsiteY983" fmla="*/ 499060 h 838201"/>
              <a:gd name="connsiteX984" fmla="*/ 1070493 w 1081088"/>
              <a:gd name="connsiteY984" fmla="*/ 500169 h 838201"/>
              <a:gd name="connsiteX985" fmla="*/ 1069376 w 1081088"/>
              <a:gd name="connsiteY985" fmla="*/ 501278 h 838201"/>
              <a:gd name="connsiteX986" fmla="*/ 1068259 w 1081088"/>
              <a:gd name="connsiteY986" fmla="*/ 501943 h 838201"/>
              <a:gd name="connsiteX987" fmla="*/ 1067142 w 1081088"/>
              <a:gd name="connsiteY987" fmla="*/ 502830 h 838201"/>
              <a:gd name="connsiteX988" fmla="*/ 1065801 w 1081088"/>
              <a:gd name="connsiteY988" fmla="*/ 503495 h 838201"/>
              <a:gd name="connsiteX989" fmla="*/ 1064460 w 1081088"/>
              <a:gd name="connsiteY989" fmla="*/ 503939 h 838201"/>
              <a:gd name="connsiteX990" fmla="*/ 1063120 w 1081088"/>
              <a:gd name="connsiteY990" fmla="*/ 504604 h 838201"/>
              <a:gd name="connsiteX991" fmla="*/ 1061556 w 1081088"/>
              <a:gd name="connsiteY991" fmla="*/ 504826 h 838201"/>
              <a:gd name="connsiteX992" fmla="*/ 1059992 w 1081088"/>
              <a:gd name="connsiteY992" fmla="*/ 504826 h 838201"/>
              <a:gd name="connsiteX993" fmla="*/ 1058428 w 1081088"/>
              <a:gd name="connsiteY993" fmla="*/ 504826 h 838201"/>
              <a:gd name="connsiteX994" fmla="*/ 1056864 w 1081088"/>
              <a:gd name="connsiteY994" fmla="*/ 504604 h 838201"/>
              <a:gd name="connsiteX995" fmla="*/ 1055523 w 1081088"/>
              <a:gd name="connsiteY995" fmla="*/ 504161 h 838201"/>
              <a:gd name="connsiteX996" fmla="*/ 1054183 w 1081088"/>
              <a:gd name="connsiteY996" fmla="*/ 503717 h 838201"/>
              <a:gd name="connsiteX997" fmla="*/ 1052619 w 1081088"/>
              <a:gd name="connsiteY997" fmla="*/ 503052 h 838201"/>
              <a:gd name="connsiteX998" fmla="*/ 1051278 w 1081088"/>
              <a:gd name="connsiteY998" fmla="*/ 502386 h 838201"/>
              <a:gd name="connsiteX999" fmla="*/ 1050161 w 1081088"/>
              <a:gd name="connsiteY999" fmla="*/ 501499 h 838201"/>
              <a:gd name="connsiteX1000" fmla="*/ 1049044 w 1081088"/>
              <a:gd name="connsiteY1000" fmla="*/ 500390 h 838201"/>
              <a:gd name="connsiteX1001" fmla="*/ 1048150 w 1081088"/>
              <a:gd name="connsiteY1001" fmla="*/ 499503 h 838201"/>
              <a:gd name="connsiteX1002" fmla="*/ 1047256 w 1081088"/>
              <a:gd name="connsiteY1002" fmla="*/ 498394 h 838201"/>
              <a:gd name="connsiteX1003" fmla="*/ 1046586 w 1081088"/>
              <a:gd name="connsiteY1003" fmla="*/ 497285 h 838201"/>
              <a:gd name="connsiteX1004" fmla="*/ 1045916 w 1081088"/>
              <a:gd name="connsiteY1004" fmla="*/ 495955 h 838201"/>
              <a:gd name="connsiteX1005" fmla="*/ 1045246 w 1081088"/>
              <a:gd name="connsiteY1005" fmla="*/ 494402 h 838201"/>
              <a:gd name="connsiteX1006" fmla="*/ 1044799 w 1081088"/>
              <a:gd name="connsiteY1006" fmla="*/ 493293 h 838201"/>
              <a:gd name="connsiteX1007" fmla="*/ 1044575 w 1081088"/>
              <a:gd name="connsiteY1007" fmla="*/ 491741 h 838201"/>
              <a:gd name="connsiteX1008" fmla="*/ 1044575 w 1081088"/>
              <a:gd name="connsiteY1008" fmla="*/ 490188 h 838201"/>
              <a:gd name="connsiteX1009" fmla="*/ 1044575 w 1081088"/>
              <a:gd name="connsiteY1009" fmla="*/ 488636 h 838201"/>
              <a:gd name="connsiteX1010" fmla="*/ 1044799 w 1081088"/>
              <a:gd name="connsiteY1010" fmla="*/ 487083 h 838201"/>
              <a:gd name="connsiteX1011" fmla="*/ 1045022 w 1081088"/>
              <a:gd name="connsiteY1011" fmla="*/ 485752 h 838201"/>
              <a:gd name="connsiteX1012" fmla="*/ 1045469 w 1081088"/>
              <a:gd name="connsiteY1012" fmla="*/ 484200 h 838201"/>
              <a:gd name="connsiteX1013" fmla="*/ 1046139 w 1081088"/>
              <a:gd name="connsiteY1013" fmla="*/ 482869 h 838201"/>
              <a:gd name="connsiteX1014" fmla="*/ 1046810 w 1081088"/>
              <a:gd name="connsiteY1014" fmla="*/ 481539 h 838201"/>
              <a:gd name="connsiteX1015" fmla="*/ 1047927 w 1081088"/>
              <a:gd name="connsiteY1015" fmla="*/ 480430 h 838201"/>
              <a:gd name="connsiteX1016" fmla="*/ 1048820 w 1081088"/>
              <a:gd name="connsiteY1016" fmla="*/ 479321 h 838201"/>
              <a:gd name="connsiteX1017" fmla="*/ 1049938 w 1081088"/>
              <a:gd name="connsiteY1017" fmla="*/ 478434 h 838201"/>
              <a:gd name="connsiteX1018" fmla="*/ 1050831 w 1081088"/>
              <a:gd name="connsiteY1018" fmla="*/ 477325 h 838201"/>
              <a:gd name="connsiteX1019" fmla="*/ 1052172 w 1081088"/>
              <a:gd name="connsiteY1019" fmla="*/ 476659 h 838201"/>
              <a:gd name="connsiteX1020" fmla="*/ 1053512 w 1081088"/>
              <a:gd name="connsiteY1020" fmla="*/ 476216 h 838201"/>
              <a:gd name="connsiteX1021" fmla="*/ 1054853 w 1081088"/>
              <a:gd name="connsiteY1021" fmla="*/ 475328 h 838201"/>
              <a:gd name="connsiteX1022" fmla="*/ 1056194 w 1081088"/>
              <a:gd name="connsiteY1022" fmla="*/ 475107 h 838201"/>
              <a:gd name="connsiteX1023" fmla="*/ 1057758 w 1081088"/>
              <a:gd name="connsiteY1023" fmla="*/ 474885 h 838201"/>
              <a:gd name="connsiteX1024" fmla="*/ 263820 w 1081088"/>
              <a:gd name="connsiteY1024" fmla="*/ 473075 h 838201"/>
              <a:gd name="connsiteX1025" fmla="*/ 265466 w 1081088"/>
              <a:gd name="connsiteY1025" fmla="*/ 473075 h 838201"/>
              <a:gd name="connsiteX1026" fmla="*/ 267112 w 1081088"/>
              <a:gd name="connsiteY1026" fmla="*/ 473310 h 838201"/>
              <a:gd name="connsiteX1027" fmla="*/ 268759 w 1081088"/>
              <a:gd name="connsiteY1027" fmla="*/ 473545 h 838201"/>
              <a:gd name="connsiteX1028" fmla="*/ 270405 w 1081088"/>
              <a:gd name="connsiteY1028" fmla="*/ 473781 h 838201"/>
              <a:gd name="connsiteX1029" fmla="*/ 271581 w 1081088"/>
              <a:gd name="connsiteY1029" fmla="*/ 474251 h 838201"/>
              <a:gd name="connsiteX1030" fmla="*/ 272992 w 1081088"/>
              <a:gd name="connsiteY1030" fmla="*/ 475192 h 838201"/>
              <a:gd name="connsiteX1031" fmla="*/ 274403 w 1081088"/>
              <a:gd name="connsiteY1031" fmla="*/ 475897 h 838201"/>
              <a:gd name="connsiteX1032" fmla="*/ 275344 w 1081088"/>
              <a:gd name="connsiteY1032" fmla="*/ 476603 h 838201"/>
              <a:gd name="connsiteX1033" fmla="*/ 276755 w 1081088"/>
              <a:gd name="connsiteY1033" fmla="*/ 477779 h 838201"/>
              <a:gd name="connsiteX1034" fmla="*/ 277460 w 1081088"/>
              <a:gd name="connsiteY1034" fmla="*/ 479190 h 838201"/>
              <a:gd name="connsiteX1035" fmla="*/ 278636 w 1081088"/>
              <a:gd name="connsiteY1035" fmla="*/ 480131 h 838201"/>
              <a:gd name="connsiteX1036" fmla="*/ 279342 w 1081088"/>
              <a:gd name="connsiteY1036" fmla="*/ 481777 h 838201"/>
              <a:gd name="connsiteX1037" fmla="*/ 279812 w 1081088"/>
              <a:gd name="connsiteY1037" fmla="*/ 483188 h 838201"/>
              <a:gd name="connsiteX1038" fmla="*/ 280518 w 1081088"/>
              <a:gd name="connsiteY1038" fmla="*/ 484599 h 838201"/>
              <a:gd name="connsiteX1039" fmla="*/ 280753 w 1081088"/>
              <a:gd name="connsiteY1039" fmla="*/ 486245 h 838201"/>
              <a:gd name="connsiteX1040" fmla="*/ 280988 w 1081088"/>
              <a:gd name="connsiteY1040" fmla="*/ 487892 h 838201"/>
              <a:gd name="connsiteX1041" fmla="*/ 280988 w 1081088"/>
              <a:gd name="connsiteY1041" fmla="*/ 489538 h 838201"/>
              <a:gd name="connsiteX1042" fmla="*/ 280988 w 1081088"/>
              <a:gd name="connsiteY1042" fmla="*/ 491184 h 838201"/>
              <a:gd name="connsiteX1043" fmla="*/ 280753 w 1081088"/>
              <a:gd name="connsiteY1043" fmla="*/ 492360 h 838201"/>
              <a:gd name="connsiteX1044" fmla="*/ 280048 w 1081088"/>
              <a:gd name="connsiteY1044" fmla="*/ 494007 h 838201"/>
              <a:gd name="connsiteX1045" fmla="*/ 279577 w 1081088"/>
              <a:gd name="connsiteY1045" fmla="*/ 495418 h 838201"/>
              <a:gd name="connsiteX1046" fmla="*/ 279107 w 1081088"/>
              <a:gd name="connsiteY1046" fmla="*/ 496594 h 838201"/>
              <a:gd name="connsiteX1047" fmla="*/ 278401 w 1081088"/>
              <a:gd name="connsiteY1047" fmla="*/ 498005 h 838201"/>
              <a:gd name="connsiteX1048" fmla="*/ 277225 w 1081088"/>
              <a:gd name="connsiteY1048" fmla="*/ 499416 h 838201"/>
              <a:gd name="connsiteX1049" fmla="*/ 276285 w 1081088"/>
              <a:gd name="connsiteY1049" fmla="*/ 500357 h 838201"/>
              <a:gd name="connsiteX1050" fmla="*/ 275109 w 1081088"/>
              <a:gd name="connsiteY1050" fmla="*/ 501533 h 838201"/>
              <a:gd name="connsiteX1051" fmla="*/ 273698 w 1081088"/>
              <a:gd name="connsiteY1051" fmla="*/ 502238 h 838201"/>
              <a:gd name="connsiteX1052" fmla="*/ 272522 w 1081088"/>
              <a:gd name="connsiteY1052" fmla="*/ 502944 h 838201"/>
              <a:gd name="connsiteX1053" fmla="*/ 271110 w 1081088"/>
              <a:gd name="connsiteY1053" fmla="*/ 503884 h 838201"/>
              <a:gd name="connsiteX1054" fmla="*/ 269464 w 1081088"/>
              <a:gd name="connsiteY1054" fmla="*/ 504355 h 838201"/>
              <a:gd name="connsiteX1055" fmla="*/ 267818 w 1081088"/>
              <a:gd name="connsiteY1055" fmla="*/ 504590 h 838201"/>
              <a:gd name="connsiteX1056" fmla="*/ 266407 w 1081088"/>
              <a:gd name="connsiteY1056" fmla="*/ 504825 h 838201"/>
              <a:gd name="connsiteX1057" fmla="*/ 264760 w 1081088"/>
              <a:gd name="connsiteY1057" fmla="*/ 504825 h 838201"/>
              <a:gd name="connsiteX1058" fmla="*/ 263114 w 1081088"/>
              <a:gd name="connsiteY1058" fmla="*/ 504590 h 838201"/>
              <a:gd name="connsiteX1059" fmla="*/ 261468 w 1081088"/>
              <a:gd name="connsiteY1059" fmla="*/ 504355 h 838201"/>
              <a:gd name="connsiteX1060" fmla="*/ 260292 w 1081088"/>
              <a:gd name="connsiteY1060" fmla="*/ 504120 h 838201"/>
              <a:gd name="connsiteX1061" fmla="*/ 258646 w 1081088"/>
              <a:gd name="connsiteY1061" fmla="*/ 503649 h 838201"/>
              <a:gd name="connsiteX1062" fmla="*/ 257235 w 1081088"/>
              <a:gd name="connsiteY1062" fmla="*/ 502708 h 838201"/>
              <a:gd name="connsiteX1063" fmla="*/ 255823 w 1081088"/>
              <a:gd name="connsiteY1063" fmla="*/ 502003 h 838201"/>
              <a:gd name="connsiteX1064" fmla="*/ 254883 w 1081088"/>
              <a:gd name="connsiteY1064" fmla="*/ 500827 h 838201"/>
              <a:gd name="connsiteX1065" fmla="*/ 253707 w 1081088"/>
              <a:gd name="connsiteY1065" fmla="*/ 500121 h 838201"/>
              <a:gd name="connsiteX1066" fmla="*/ 252766 w 1081088"/>
              <a:gd name="connsiteY1066" fmla="*/ 498710 h 838201"/>
              <a:gd name="connsiteX1067" fmla="*/ 251590 w 1081088"/>
              <a:gd name="connsiteY1067" fmla="*/ 497534 h 838201"/>
              <a:gd name="connsiteX1068" fmla="*/ 250885 w 1081088"/>
              <a:gd name="connsiteY1068" fmla="*/ 496123 h 838201"/>
              <a:gd name="connsiteX1069" fmla="*/ 250414 w 1081088"/>
              <a:gd name="connsiteY1069" fmla="*/ 494712 h 838201"/>
              <a:gd name="connsiteX1070" fmla="*/ 249709 w 1081088"/>
              <a:gd name="connsiteY1070" fmla="*/ 493301 h 838201"/>
              <a:gd name="connsiteX1071" fmla="*/ 249473 w 1081088"/>
              <a:gd name="connsiteY1071" fmla="*/ 491655 h 838201"/>
              <a:gd name="connsiteX1072" fmla="*/ 249238 w 1081088"/>
              <a:gd name="connsiteY1072" fmla="*/ 490008 h 838201"/>
              <a:gd name="connsiteX1073" fmla="*/ 249238 w 1081088"/>
              <a:gd name="connsiteY1073" fmla="*/ 488362 h 838201"/>
              <a:gd name="connsiteX1074" fmla="*/ 249238 w 1081088"/>
              <a:gd name="connsiteY1074" fmla="*/ 486716 h 838201"/>
              <a:gd name="connsiteX1075" fmla="*/ 249473 w 1081088"/>
              <a:gd name="connsiteY1075" fmla="*/ 485540 h 838201"/>
              <a:gd name="connsiteX1076" fmla="*/ 250179 w 1081088"/>
              <a:gd name="connsiteY1076" fmla="*/ 483894 h 838201"/>
              <a:gd name="connsiteX1077" fmla="*/ 250649 w 1081088"/>
              <a:gd name="connsiteY1077" fmla="*/ 482483 h 838201"/>
              <a:gd name="connsiteX1078" fmla="*/ 251120 w 1081088"/>
              <a:gd name="connsiteY1078" fmla="*/ 480836 h 838201"/>
              <a:gd name="connsiteX1079" fmla="*/ 252296 w 1081088"/>
              <a:gd name="connsiteY1079" fmla="*/ 479895 h 838201"/>
              <a:gd name="connsiteX1080" fmla="*/ 253001 w 1081088"/>
              <a:gd name="connsiteY1080" fmla="*/ 478484 h 838201"/>
              <a:gd name="connsiteX1081" fmla="*/ 254177 w 1081088"/>
              <a:gd name="connsiteY1081" fmla="*/ 477544 h 838201"/>
              <a:gd name="connsiteX1082" fmla="*/ 255118 w 1081088"/>
              <a:gd name="connsiteY1082" fmla="*/ 476368 h 838201"/>
              <a:gd name="connsiteX1083" fmla="*/ 256529 w 1081088"/>
              <a:gd name="connsiteY1083" fmla="*/ 475662 h 838201"/>
              <a:gd name="connsiteX1084" fmla="*/ 257705 w 1081088"/>
              <a:gd name="connsiteY1084" fmla="*/ 474721 h 838201"/>
              <a:gd name="connsiteX1085" fmla="*/ 259351 w 1081088"/>
              <a:gd name="connsiteY1085" fmla="*/ 474016 h 838201"/>
              <a:gd name="connsiteX1086" fmla="*/ 260762 w 1081088"/>
              <a:gd name="connsiteY1086" fmla="*/ 473545 h 838201"/>
              <a:gd name="connsiteX1087" fmla="*/ 262409 w 1081088"/>
              <a:gd name="connsiteY1087" fmla="*/ 473310 h 838201"/>
              <a:gd name="connsiteX1088" fmla="*/ 1064454 w 1081088"/>
              <a:gd name="connsiteY1088" fmla="*/ 404813 h 838201"/>
              <a:gd name="connsiteX1089" fmla="*/ 1066007 w 1081088"/>
              <a:gd name="connsiteY1089" fmla="*/ 404813 h 838201"/>
              <a:gd name="connsiteX1090" fmla="*/ 1067559 w 1081088"/>
              <a:gd name="connsiteY1090" fmla="*/ 404813 h 838201"/>
              <a:gd name="connsiteX1091" fmla="*/ 1069112 w 1081088"/>
              <a:gd name="connsiteY1091" fmla="*/ 405038 h 838201"/>
              <a:gd name="connsiteX1092" fmla="*/ 1070442 w 1081088"/>
              <a:gd name="connsiteY1092" fmla="*/ 405263 h 838201"/>
              <a:gd name="connsiteX1093" fmla="*/ 1071773 w 1081088"/>
              <a:gd name="connsiteY1093" fmla="*/ 405714 h 838201"/>
              <a:gd name="connsiteX1094" fmla="*/ 1073326 w 1081088"/>
              <a:gd name="connsiteY1094" fmla="*/ 406614 h 838201"/>
              <a:gd name="connsiteX1095" fmla="*/ 1074656 w 1081088"/>
              <a:gd name="connsiteY1095" fmla="*/ 407289 h 838201"/>
              <a:gd name="connsiteX1096" fmla="*/ 1075544 w 1081088"/>
              <a:gd name="connsiteY1096" fmla="*/ 407964 h 838201"/>
              <a:gd name="connsiteX1097" fmla="*/ 1076653 w 1081088"/>
              <a:gd name="connsiteY1097" fmla="*/ 409090 h 838201"/>
              <a:gd name="connsiteX1098" fmla="*/ 1077540 w 1081088"/>
              <a:gd name="connsiteY1098" fmla="*/ 409990 h 838201"/>
              <a:gd name="connsiteX1099" fmla="*/ 1078649 w 1081088"/>
              <a:gd name="connsiteY1099" fmla="*/ 411341 h 838201"/>
              <a:gd name="connsiteX1100" fmla="*/ 1079314 w 1081088"/>
              <a:gd name="connsiteY1100" fmla="*/ 412692 h 838201"/>
              <a:gd name="connsiteX1101" fmla="*/ 1079758 w 1081088"/>
              <a:gd name="connsiteY1101" fmla="*/ 413817 h 838201"/>
              <a:gd name="connsiteX1102" fmla="*/ 1080423 w 1081088"/>
              <a:gd name="connsiteY1102" fmla="*/ 415393 h 838201"/>
              <a:gd name="connsiteX1103" fmla="*/ 1080866 w 1081088"/>
              <a:gd name="connsiteY1103" fmla="*/ 416743 h 838201"/>
              <a:gd name="connsiteX1104" fmla="*/ 1081088 w 1081088"/>
              <a:gd name="connsiteY1104" fmla="*/ 418319 h 838201"/>
              <a:gd name="connsiteX1105" fmla="*/ 1081088 w 1081088"/>
              <a:gd name="connsiteY1105" fmla="*/ 419670 h 838201"/>
              <a:gd name="connsiteX1106" fmla="*/ 1081088 w 1081088"/>
              <a:gd name="connsiteY1106" fmla="*/ 421470 h 838201"/>
              <a:gd name="connsiteX1107" fmla="*/ 1080866 w 1081088"/>
              <a:gd name="connsiteY1107" fmla="*/ 422821 h 838201"/>
              <a:gd name="connsiteX1108" fmla="*/ 1080423 w 1081088"/>
              <a:gd name="connsiteY1108" fmla="*/ 424397 h 838201"/>
              <a:gd name="connsiteX1109" fmla="*/ 1079758 w 1081088"/>
              <a:gd name="connsiteY1109" fmla="*/ 425972 h 838201"/>
              <a:gd name="connsiteX1110" fmla="*/ 1079314 w 1081088"/>
              <a:gd name="connsiteY1110" fmla="*/ 427098 h 838201"/>
              <a:gd name="connsiteX1111" fmla="*/ 1078649 w 1081088"/>
              <a:gd name="connsiteY1111" fmla="*/ 428448 h 838201"/>
              <a:gd name="connsiteX1112" fmla="*/ 1077540 w 1081088"/>
              <a:gd name="connsiteY1112" fmla="*/ 429349 h 838201"/>
              <a:gd name="connsiteX1113" fmla="*/ 1076653 w 1081088"/>
              <a:gd name="connsiteY1113" fmla="*/ 430699 h 838201"/>
              <a:gd name="connsiteX1114" fmla="*/ 1075544 w 1081088"/>
              <a:gd name="connsiteY1114" fmla="*/ 431825 h 838201"/>
              <a:gd name="connsiteX1115" fmla="*/ 1074656 w 1081088"/>
              <a:gd name="connsiteY1115" fmla="*/ 432500 h 838201"/>
              <a:gd name="connsiteX1116" fmla="*/ 1073326 w 1081088"/>
              <a:gd name="connsiteY1116" fmla="*/ 433175 h 838201"/>
              <a:gd name="connsiteX1117" fmla="*/ 1071773 w 1081088"/>
              <a:gd name="connsiteY1117" fmla="*/ 434076 h 838201"/>
              <a:gd name="connsiteX1118" fmla="*/ 1070442 w 1081088"/>
              <a:gd name="connsiteY1118" fmla="*/ 434526 h 838201"/>
              <a:gd name="connsiteX1119" fmla="*/ 1069112 w 1081088"/>
              <a:gd name="connsiteY1119" fmla="*/ 434751 h 838201"/>
              <a:gd name="connsiteX1120" fmla="*/ 1067559 w 1081088"/>
              <a:gd name="connsiteY1120" fmla="*/ 434976 h 838201"/>
              <a:gd name="connsiteX1121" fmla="*/ 1066007 w 1081088"/>
              <a:gd name="connsiteY1121" fmla="*/ 434976 h 838201"/>
              <a:gd name="connsiteX1122" fmla="*/ 1064454 w 1081088"/>
              <a:gd name="connsiteY1122" fmla="*/ 434976 h 838201"/>
              <a:gd name="connsiteX1123" fmla="*/ 1063124 w 1081088"/>
              <a:gd name="connsiteY1123" fmla="*/ 434751 h 838201"/>
              <a:gd name="connsiteX1124" fmla="*/ 1061571 w 1081088"/>
              <a:gd name="connsiteY1124" fmla="*/ 434526 h 838201"/>
              <a:gd name="connsiteX1125" fmla="*/ 1060240 w 1081088"/>
              <a:gd name="connsiteY1125" fmla="*/ 434076 h 838201"/>
              <a:gd name="connsiteX1126" fmla="*/ 1058910 w 1081088"/>
              <a:gd name="connsiteY1126" fmla="*/ 433175 h 838201"/>
              <a:gd name="connsiteX1127" fmla="*/ 1057801 w 1081088"/>
              <a:gd name="connsiteY1127" fmla="*/ 432500 h 838201"/>
              <a:gd name="connsiteX1128" fmla="*/ 1056470 w 1081088"/>
              <a:gd name="connsiteY1128" fmla="*/ 431825 h 838201"/>
              <a:gd name="connsiteX1129" fmla="*/ 1055583 w 1081088"/>
              <a:gd name="connsiteY1129" fmla="*/ 430699 h 838201"/>
              <a:gd name="connsiteX1130" fmla="*/ 1054474 w 1081088"/>
              <a:gd name="connsiteY1130" fmla="*/ 429349 h 838201"/>
              <a:gd name="connsiteX1131" fmla="*/ 1053808 w 1081088"/>
              <a:gd name="connsiteY1131" fmla="*/ 428448 h 838201"/>
              <a:gd name="connsiteX1132" fmla="*/ 1052921 w 1081088"/>
              <a:gd name="connsiteY1132" fmla="*/ 427098 h 838201"/>
              <a:gd name="connsiteX1133" fmla="*/ 1052256 w 1081088"/>
              <a:gd name="connsiteY1133" fmla="*/ 425972 h 838201"/>
              <a:gd name="connsiteX1134" fmla="*/ 1051812 w 1081088"/>
              <a:gd name="connsiteY1134" fmla="*/ 424397 h 838201"/>
              <a:gd name="connsiteX1135" fmla="*/ 1051369 w 1081088"/>
              <a:gd name="connsiteY1135" fmla="*/ 422821 h 838201"/>
              <a:gd name="connsiteX1136" fmla="*/ 1051147 w 1081088"/>
              <a:gd name="connsiteY1136" fmla="*/ 421470 h 838201"/>
              <a:gd name="connsiteX1137" fmla="*/ 1050925 w 1081088"/>
              <a:gd name="connsiteY1137" fmla="*/ 419670 h 838201"/>
              <a:gd name="connsiteX1138" fmla="*/ 1051147 w 1081088"/>
              <a:gd name="connsiteY1138" fmla="*/ 418319 h 838201"/>
              <a:gd name="connsiteX1139" fmla="*/ 1051369 w 1081088"/>
              <a:gd name="connsiteY1139" fmla="*/ 416743 h 838201"/>
              <a:gd name="connsiteX1140" fmla="*/ 1051812 w 1081088"/>
              <a:gd name="connsiteY1140" fmla="*/ 415393 h 838201"/>
              <a:gd name="connsiteX1141" fmla="*/ 1052256 w 1081088"/>
              <a:gd name="connsiteY1141" fmla="*/ 413817 h 838201"/>
              <a:gd name="connsiteX1142" fmla="*/ 1052921 w 1081088"/>
              <a:gd name="connsiteY1142" fmla="*/ 412692 h 838201"/>
              <a:gd name="connsiteX1143" fmla="*/ 1053808 w 1081088"/>
              <a:gd name="connsiteY1143" fmla="*/ 411341 h 838201"/>
              <a:gd name="connsiteX1144" fmla="*/ 1054474 w 1081088"/>
              <a:gd name="connsiteY1144" fmla="*/ 409990 h 838201"/>
              <a:gd name="connsiteX1145" fmla="*/ 1055583 w 1081088"/>
              <a:gd name="connsiteY1145" fmla="*/ 409090 h 838201"/>
              <a:gd name="connsiteX1146" fmla="*/ 1056470 w 1081088"/>
              <a:gd name="connsiteY1146" fmla="*/ 407964 h 838201"/>
              <a:gd name="connsiteX1147" fmla="*/ 1057801 w 1081088"/>
              <a:gd name="connsiteY1147" fmla="*/ 407289 h 838201"/>
              <a:gd name="connsiteX1148" fmla="*/ 1058910 w 1081088"/>
              <a:gd name="connsiteY1148" fmla="*/ 406614 h 838201"/>
              <a:gd name="connsiteX1149" fmla="*/ 1060240 w 1081088"/>
              <a:gd name="connsiteY1149" fmla="*/ 405714 h 838201"/>
              <a:gd name="connsiteX1150" fmla="*/ 1061571 w 1081088"/>
              <a:gd name="connsiteY1150" fmla="*/ 405263 h 838201"/>
              <a:gd name="connsiteX1151" fmla="*/ 1063124 w 1081088"/>
              <a:gd name="connsiteY1151" fmla="*/ 405038 h 838201"/>
              <a:gd name="connsiteX1152" fmla="*/ 257129 w 1081088"/>
              <a:gd name="connsiteY1152" fmla="*/ 404813 h 838201"/>
              <a:gd name="connsiteX1153" fmla="*/ 258763 w 1081088"/>
              <a:gd name="connsiteY1153" fmla="*/ 404813 h 838201"/>
              <a:gd name="connsiteX1154" fmla="*/ 260397 w 1081088"/>
              <a:gd name="connsiteY1154" fmla="*/ 404813 h 838201"/>
              <a:gd name="connsiteX1155" fmla="*/ 261798 w 1081088"/>
              <a:gd name="connsiteY1155" fmla="*/ 405038 h 838201"/>
              <a:gd name="connsiteX1156" fmla="*/ 263432 w 1081088"/>
              <a:gd name="connsiteY1156" fmla="*/ 405263 h 838201"/>
              <a:gd name="connsiteX1157" fmla="*/ 264833 w 1081088"/>
              <a:gd name="connsiteY1157" fmla="*/ 405714 h 838201"/>
              <a:gd name="connsiteX1158" fmla="*/ 266000 w 1081088"/>
              <a:gd name="connsiteY1158" fmla="*/ 406614 h 838201"/>
              <a:gd name="connsiteX1159" fmla="*/ 267401 w 1081088"/>
              <a:gd name="connsiteY1159" fmla="*/ 407289 h 838201"/>
              <a:gd name="connsiteX1160" fmla="*/ 268802 w 1081088"/>
              <a:gd name="connsiteY1160" fmla="*/ 407964 h 838201"/>
              <a:gd name="connsiteX1161" fmla="*/ 269736 w 1081088"/>
              <a:gd name="connsiteY1161" fmla="*/ 409090 h 838201"/>
              <a:gd name="connsiteX1162" fmla="*/ 270903 w 1081088"/>
              <a:gd name="connsiteY1162" fmla="*/ 409990 h 838201"/>
              <a:gd name="connsiteX1163" fmla="*/ 271603 w 1081088"/>
              <a:gd name="connsiteY1163" fmla="*/ 411341 h 838201"/>
              <a:gd name="connsiteX1164" fmla="*/ 272537 w 1081088"/>
              <a:gd name="connsiteY1164" fmla="*/ 412692 h 838201"/>
              <a:gd name="connsiteX1165" fmla="*/ 273238 w 1081088"/>
              <a:gd name="connsiteY1165" fmla="*/ 413817 h 838201"/>
              <a:gd name="connsiteX1166" fmla="*/ 273704 w 1081088"/>
              <a:gd name="connsiteY1166" fmla="*/ 415393 h 838201"/>
              <a:gd name="connsiteX1167" fmla="*/ 273938 w 1081088"/>
              <a:gd name="connsiteY1167" fmla="*/ 416743 h 838201"/>
              <a:gd name="connsiteX1168" fmla="*/ 274405 w 1081088"/>
              <a:gd name="connsiteY1168" fmla="*/ 418319 h 838201"/>
              <a:gd name="connsiteX1169" fmla="*/ 274638 w 1081088"/>
              <a:gd name="connsiteY1169" fmla="*/ 419670 h 838201"/>
              <a:gd name="connsiteX1170" fmla="*/ 274405 w 1081088"/>
              <a:gd name="connsiteY1170" fmla="*/ 421470 h 838201"/>
              <a:gd name="connsiteX1171" fmla="*/ 273938 w 1081088"/>
              <a:gd name="connsiteY1171" fmla="*/ 422821 h 838201"/>
              <a:gd name="connsiteX1172" fmla="*/ 273704 w 1081088"/>
              <a:gd name="connsiteY1172" fmla="*/ 424397 h 838201"/>
              <a:gd name="connsiteX1173" fmla="*/ 273238 w 1081088"/>
              <a:gd name="connsiteY1173" fmla="*/ 425972 h 838201"/>
              <a:gd name="connsiteX1174" fmla="*/ 272537 w 1081088"/>
              <a:gd name="connsiteY1174" fmla="*/ 427098 h 838201"/>
              <a:gd name="connsiteX1175" fmla="*/ 271603 w 1081088"/>
              <a:gd name="connsiteY1175" fmla="*/ 428448 h 838201"/>
              <a:gd name="connsiteX1176" fmla="*/ 270903 w 1081088"/>
              <a:gd name="connsiteY1176" fmla="*/ 429349 h 838201"/>
              <a:gd name="connsiteX1177" fmla="*/ 269736 w 1081088"/>
              <a:gd name="connsiteY1177" fmla="*/ 430699 h 838201"/>
              <a:gd name="connsiteX1178" fmla="*/ 268802 w 1081088"/>
              <a:gd name="connsiteY1178" fmla="*/ 431825 h 838201"/>
              <a:gd name="connsiteX1179" fmla="*/ 267401 w 1081088"/>
              <a:gd name="connsiteY1179" fmla="*/ 432500 h 838201"/>
              <a:gd name="connsiteX1180" fmla="*/ 266000 w 1081088"/>
              <a:gd name="connsiteY1180" fmla="*/ 433175 h 838201"/>
              <a:gd name="connsiteX1181" fmla="*/ 264833 w 1081088"/>
              <a:gd name="connsiteY1181" fmla="*/ 434076 h 838201"/>
              <a:gd name="connsiteX1182" fmla="*/ 263432 w 1081088"/>
              <a:gd name="connsiteY1182" fmla="*/ 434526 h 838201"/>
              <a:gd name="connsiteX1183" fmla="*/ 261798 w 1081088"/>
              <a:gd name="connsiteY1183" fmla="*/ 434751 h 838201"/>
              <a:gd name="connsiteX1184" fmla="*/ 260397 w 1081088"/>
              <a:gd name="connsiteY1184" fmla="*/ 434976 h 838201"/>
              <a:gd name="connsiteX1185" fmla="*/ 258763 w 1081088"/>
              <a:gd name="connsiteY1185" fmla="*/ 434976 h 838201"/>
              <a:gd name="connsiteX1186" fmla="*/ 257129 w 1081088"/>
              <a:gd name="connsiteY1186" fmla="*/ 434976 h 838201"/>
              <a:gd name="connsiteX1187" fmla="*/ 255495 w 1081088"/>
              <a:gd name="connsiteY1187" fmla="*/ 434751 h 838201"/>
              <a:gd name="connsiteX1188" fmla="*/ 253861 w 1081088"/>
              <a:gd name="connsiteY1188" fmla="*/ 434526 h 838201"/>
              <a:gd name="connsiteX1189" fmla="*/ 252460 w 1081088"/>
              <a:gd name="connsiteY1189" fmla="*/ 434076 h 838201"/>
              <a:gd name="connsiteX1190" fmla="*/ 251059 w 1081088"/>
              <a:gd name="connsiteY1190" fmla="*/ 433175 h 838201"/>
              <a:gd name="connsiteX1191" fmla="*/ 249658 w 1081088"/>
              <a:gd name="connsiteY1191" fmla="*/ 432500 h 838201"/>
              <a:gd name="connsiteX1192" fmla="*/ 248725 w 1081088"/>
              <a:gd name="connsiteY1192" fmla="*/ 431825 h 838201"/>
              <a:gd name="connsiteX1193" fmla="*/ 247324 w 1081088"/>
              <a:gd name="connsiteY1193" fmla="*/ 430699 h 838201"/>
              <a:gd name="connsiteX1194" fmla="*/ 246624 w 1081088"/>
              <a:gd name="connsiteY1194" fmla="*/ 429349 h 838201"/>
              <a:gd name="connsiteX1195" fmla="*/ 245456 w 1081088"/>
              <a:gd name="connsiteY1195" fmla="*/ 428448 h 838201"/>
              <a:gd name="connsiteX1196" fmla="*/ 244756 w 1081088"/>
              <a:gd name="connsiteY1196" fmla="*/ 427098 h 838201"/>
              <a:gd name="connsiteX1197" fmla="*/ 244289 w 1081088"/>
              <a:gd name="connsiteY1197" fmla="*/ 425972 h 838201"/>
              <a:gd name="connsiteX1198" fmla="*/ 243589 w 1081088"/>
              <a:gd name="connsiteY1198" fmla="*/ 424397 h 838201"/>
              <a:gd name="connsiteX1199" fmla="*/ 243122 w 1081088"/>
              <a:gd name="connsiteY1199" fmla="*/ 422821 h 838201"/>
              <a:gd name="connsiteX1200" fmla="*/ 242888 w 1081088"/>
              <a:gd name="connsiteY1200" fmla="*/ 421470 h 838201"/>
              <a:gd name="connsiteX1201" fmla="*/ 242888 w 1081088"/>
              <a:gd name="connsiteY1201" fmla="*/ 419670 h 838201"/>
              <a:gd name="connsiteX1202" fmla="*/ 242888 w 1081088"/>
              <a:gd name="connsiteY1202" fmla="*/ 418319 h 838201"/>
              <a:gd name="connsiteX1203" fmla="*/ 243122 w 1081088"/>
              <a:gd name="connsiteY1203" fmla="*/ 416743 h 838201"/>
              <a:gd name="connsiteX1204" fmla="*/ 243589 w 1081088"/>
              <a:gd name="connsiteY1204" fmla="*/ 415393 h 838201"/>
              <a:gd name="connsiteX1205" fmla="*/ 244289 w 1081088"/>
              <a:gd name="connsiteY1205" fmla="*/ 413817 h 838201"/>
              <a:gd name="connsiteX1206" fmla="*/ 244756 w 1081088"/>
              <a:gd name="connsiteY1206" fmla="*/ 412692 h 838201"/>
              <a:gd name="connsiteX1207" fmla="*/ 245456 w 1081088"/>
              <a:gd name="connsiteY1207" fmla="*/ 411341 h 838201"/>
              <a:gd name="connsiteX1208" fmla="*/ 246624 w 1081088"/>
              <a:gd name="connsiteY1208" fmla="*/ 409990 h 838201"/>
              <a:gd name="connsiteX1209" fmla="*/ 247324 w 1081088"/>
              <a:gd name="connsiteY1209" fmla="*/ 409090 h 838201"/>
              <a:gd name="connsiteX1210" fmla="*/ 248725 w 1081088"/>
              <a:gd name="connsiteY1210" fmla="*/ 407964 h 838201"/>
              <a:gd name="connsiteX1211" fmla="*/ 249658 w 1081088"/>
              <a:gd name="connsiteY1211" fmla="*/ 407289 h 838201"/>
              <a:gd name="connsiteX1212" fmla="*/ 251059 w 1081088"/>
              <a:gd name="connsiteY1212" fmla="*/ 406614 h 838201"/>
              <a:gd name="connsiteX1213" fmla="*/ 252460 w 1081088"/>
              <a:gd name="connsiteY1213" fmla="*/ 405714 h 838201"/>
              <a:gd name="connsiteX1214" fmla="*/ 253861 w 1081088"/>
              <a:gd name="connsiteY1214" fmla="*/ 405263 h 838201"/>
              <a:gd name="connsiteX1215" fmla="*/ 255495 w 1081088"/>
              <a:gd name="connsiteY1215" fmla="*/ 405038 h 838201"/>
              <a:gd name="connsiteX1216" fmla="*/ 175454 w 1081088"/>
              <a:gd name="connsiteY1216" fmla="*/ 404813 h 838201"/>
              <a:gd name="connsiteX1217" fmla="*/ 177007 w 1081088"/>
              <a:gd name="connsiteY1217" fmla="*/ 404813 h 838201"/>
              <a:gd name="connsiteX1218" fmla="*/ 178559 w 1081088"/>
              <a:gd name="connsiteY1218" fmla="*/ 404813 h 838201"/>
              <a:gd name="connsiteX1219" fmla="*/ 179890 w 1081088"/>
              <a:gd name="connsiteY1219" fmla="*/ 405038 h 838201"/>
              <a:gd name="connsiteX1220" fmla="*/ 181442 w 1081088"/>
              <a:gd name="connsiteY1220" fmla="*/ 405263 h 838201"/>
              <a:gd name="connsiteX1221" fmla="*/ 182995 w 1081088"/>
              <a:gd name="connsiteY1221" fmla="*/ 405714 h 838201"/>
              <a:gd name="connsiteX1222" fmla="*/ 184326 w 1081088"/>
              <a:gd name="connsiteY1222" fmla="*/ 406614 h 838201"/>
              <a:gd name="connsiteX1223" fmla="*/ 185435 w 1081088"/>
              <a:gd name="connsiteY1223" fmla="*/ 407289 h 838201"/>
              <a:gd name="connsiteX1224" fmla="*/ 186544 w 1081088"/>
              <a:gd name="connsiteY1224" fmla="*/ 407964 h 838201"/>
              <a:gd name="connsiteX1225" fmla="*/ 187874 w 1081088"/>
              <a:gd name="connsiteY1225" fmla="*/ 409090 h 838201"/>
              <a:gd name="connsiteX1226" fmla="*/ 188540 w 1081088"/>
              <a:gd name="connsiteY1226" fmla="*/ 409990 h 838201"/>
              <a:gd name="connsiteX1227" fmla="*/ 189427 w 1081088"/>
              <a:gd name="connsiteY1227" fmla="*/ 411341 h 838201"/>
              <a:gd name="connsiteX1228" fmla="*/ 190314 w 1081088"/>
              <a:gd name="connsiteY1228" fmla="*/ 412692 h 838201"/>
              <a:gd name="connsiteX1229" fmla="*/ 190758 w 1081088"/>
              <a:gd name="connsiteY1229" fmla="*/ 413817 h 838201"/>
              <a:gd name="connsiteX1230" fmla="*/ 191201 w 1081088"/>
              <a:gd name="connsiteY1230" fmla="*/ 415393 h 838201"/>
              <a:gd name="connsiteX1231" fmla="*/ 191866 w 1081088"/>
              <a:gd name="connsiteY1231" fmla="*/ 416743 h 838201"/>
              <a:gd name="connsiteX1232" fmla="*/ 192088 w 1081088"/>
              <a:gd name="connsiteY1232" fmla="*/ 418319 h 838201"/>
              <a:gd name="connsiteX1233" fmla="*/ 192088 w 1081088"/>
              <a:gd name="connsiteY1233" fmla="*/ 419670 h 838201"/>
              <a:gd name="connsiteX1234" fmla="*/ 192088 w 1081088"/>
              <a:gd name="connsiteY1234" fmla="*/ 421470 h 838201"/>
              <a:gd name="connsiteX1235" fmla="*/ 191866 w 1081088"/>
              <a:gd name="connsiteY1235" fmla="*/ 422821 h 838201"/>
              <a:gd name="connsiteX1236" fmla="*/ 191201 w 1081088"/>
              <a:gd name="connsiteY1236" fmla="*/ 424397 h 838201"/>
              <a:gd name="connsiteX1237" fmla="*/ 190758 w 1081088"/>
              <a:gd name="connsiteY1237" fmla="*/ 425972 h 838201"/>
              <a:gd name="connsiteX1238" fmla="*/ 190314 w 1081088"/>
              <a:gd name="connsiteY1238" fmla="*/ 427098 h 838201"/>
              <a:gd name="connsiteX1239" fmla="*/ 189427 w 1081088"/>
              <a:gd name="connsiteY1239" fmla="*/ 428448 h 838201"/>
              <a:gd name="connsiteX1240" fmla="*/ 188540 w 1081088"/>
              <a:gd name="connsiteY1240" fmla="*/ 429349 h 838201"/>
              <a:gd name="connsiteX1241" fmla="*/ 187874 w 1081088"/>
              <a:gd name="connsiteY1241" fmla="*/ 430699 h 838201"/>
              <a:gd name="connsiteX1242" fmla="*/ 186544 w 1081088"/>
              <a:gd name="connsiteY1242" fmla="*/ 431825 h 838201"/>
              <a:gd name="connsiteX1243" fmla="*/ 185435 w 1081088"/>
              <a:gd name="connsiteY1243" fmla="*/ 432500 h 838201"/>
              <a:gd name="connsiteX1244" fmla="*/ 184326 w 1081088"/>
              <a:gd name="connsiteY1244" fmla="*/ 433175 h 838201"/>
              <a:gd name="connsiteX1245" fmla="*/ 182995 w 1081088"/>
              <a:gd name="connsiteY1245" fmla="*/ 434076 h 838201"/>
              <a:gd name="connsiteX1246" fmla="*/ 181442 w 1081088"/>
              <a:gd name="connsiteY1246" fmla="*/ 434526 h 838201"/>
              <a:gd name="connsiteX1247" fmla="*/ 179890 w 1081088"/>
              <a:gd name="connsiteY1247" fmla="*/ 434751 h 838201"/>
              <a:gd name="connsiteX1248" fmla="*/ 178559 w 1081088"/>
              <a:gd name="connsiteY1248" fmla="*/ 434976 h 838201"/>
              <a:gd name="connsiteX1249" fmla="*/ 177007 w 1081088"/>
              <a:gd name="connsiteY1249" fmla="*/ 434976 h 838201"/>
              <a:gd name="connsiteX1250" fmla="*/ 175454 w 1081088"/>
              <a:gd name="connsiteY1250" fmla="*/ 434976 h 838201"/>
              <a:gd name="connsiteX1251" fmla="*/ 173902 w 1081088"/>
              <a:gd name="connsiteY1251" fmla="*/ 434751 h 838201"/>
              <a:gd name="connsiteX1252" fmla="*/ 172571 w 1081088"/>
              <a:gd name="connsiteY1252" fmla="*/ 434526 h 838201"/>
              <a:gd name="connsiteX1253" fmla="*/ 171240 w 1081088"/>
              <a:gd name="connsiteY1253" fmla="*/ 434076 h 838201"/>
              <a:gd name="connsiteX1254" fmla="*/ 169910 w 1081088"/>
              <a:gd name="connsiteY1254" fmla="*/ 433175 h 838201"/>
              <a:gd name="connsiteX1255" fmla="*/ 168801 w 1081088"/>
              <a:gd name="connsiteY1255" fmla="*/ 432500 h 838201"/>
              <a:gd name="connsiteX1256" fmla="*/ 167470 w 1081088"/>
              <a:gd name="connsiteY1256" fmla="*/ 431825 h 838201"/>
              <a:gd name="connsiteX1257" fmla="*/ 166361 w 1081088"/>
              <a:gd name="connsiteY1257" fmla="*/ 430699 h 838201"/>
              <a:gd name="connsiteX1258" fmla="*/ 165474 w 1081088"/>
              <a:gd name="connsiteY1258" fmla="*/ 429349 h 838201"/>
              <a:gd name="connsiteX1259" fmla="*/ 164587 w 1081088"/>
              <a:gd name="connsiteY1259" fmla="*/ 428448 h 838201"/>
              <a:gd name="connsiteX1260" fmla="*/ 163921 w 1081088"/>
              <a:gd name="connsiteY1260" fmla="*/ 427098 h 838201"/>
              <a:gd name="connsiteX1261" fmla="*/ 163256 w 1081088"/>
              <a:gd name="connsiteY1261" fmla="*/ 425972 h 838201"/>
              <a:gd name="connsiteX1262" fmla="*/ 162591 w 1081088"/>
              <a:gd name="connsiteY1262" fmla="*/ 424397 h 838201"/>
              <a:gd name="connsiteX1263" fmla="*/ 162369 w 1081088"/>
              <a:gd name="connsiteY1263" fmla="*/ 422821 h 838201"/>
              <a:gd name="connsiteX1264" fmla="*/ 162147 w 1081088"/>
              <a:gd name="connsiteY1264" fmla="*/ 421470 h 838201"/>
              <a:gd name="connsiteX1265" fmla="*/ 161925 w 1081088"/>
              <a:gd name="connsiteY1265" fmla="*/ 419670 h 838201"/>
              <a:gd name="connsiteX1266" fmla="*/ 162147 w 1081088"/>
              <a:gd name="connsiteY1266" fmla="*/ 418319 h 838201"/>
              <a:gd name="connsiteX1267" fmla="*/ 162369 w 1081088"/>
              <a:gd name="connsiteY1267" fmla="*/ 416743 h 838201"/>
              <a:gd name="connsiteX1268" fmla="*/ 162591 w 1081088"/>
              <a:gd name="connsiteY1268" fmla="*/ 415393 h 838201"/>
              <a:gd name="connsiteX1269" fmla="*/ 163256 w 1081088"/>
              <a:gd name="connsiteY1269" fmla="*/ 413817 h 838201"/>
              <a:gd name="connsiteX1270" fmla="*/ 163921 w 1081088"/>
              <a:gd name="connsiteY1270" fmla="*/ 412692 h 838201"/>
              <a:gd name="connsiteX1271" fmla="*/ 164587 w 1081088"/>
              <a:gd name="connsiteY1271" fmla="*/ 411341 h 838201"/>
              <a:gd name="connsiteX1272" fmla="*/ 165474 w 1081088"/>
              <a:gd name="connsiteY1272" fmla="*/ 409990 h 838201"/>
              <a:gd name="connsiteX1273" fmla="*/ 166361 w 1081088"/>
              <a:gd name="connsiteY1273" fmla="*/ 409090 h 838201"/>
              <a:gd name="connsiteX1274" fmla="*/ 167470 w 1081088"/>
              <a:gd name="connsiteY1274" fmla="*/ 407964 h 838201"/>
              <a:gd name="connsiteX1275" fmla="*/ 168801 w 1081088"/>
              <a:gd name="connsiteY1275" fmla="*/ 407289 h 838201"/>
              <a:gd name="connsiteX1276" fmla="*/ 169910 w 1081088"/>
              <a:gd name="connsiteY1276" fmla="*/ 406614 h 838201"/>
              <a:gd name="connsiteX1277" fmla="*/ 171240 w 1081088"/>
              <a:gd name="connsiteY1277" fmla="*/ 405714 h 838201"/>
              <a:gd name="connsiteX1278" fmla="*/ 172571 w 1081088"/>
              <a:gd name="connsiteY1278" fmla="*/ 405263 h 838201"/>
              <a:gd name="connsiteX1279" fmla="*/ 173902 w 1081088"/>
              <a:gd name="connsiteY1279" fmla="*/ 405038 h 838201"/>
              <a:gd name="connsiteX1280" fmla="*/ 94714 w 1081088"/>
              <a:gd name="connsiteY1280" fmla="*/ 404813 h 838201"/>
              <a:gd name="connsiteX1281" fmla="*/ 96044 w 1081088"/>
              <a:gd name="connsiteY1281" fmla="*/ 404813 h 838201"/>
              <a:gd name="connsiteX1282" fmla="*/ 97597 w 1081088"/>
              <a:gd name="connsiteY1282" fmla="*/ 404813 h 838201"/>
              <a:gd name="connsiteX1283" fmla="*/ 99149 w 1081088"/>
              <a:gd name="connsiteY1283" fmla="*/ 405038 h 838201"/>
              <a:gd name="connsiteX1284" fmla="*/ 100702 w 1081088"/>
              <a:gd name="connsiteY1284" fmla="*/ 405263 h 838201"/>
              <a:gd name="connsiteX1285" fmla="*/ 101811 w 1081088"/>
              <a:gd name="connsiteY1285" fmla="*/ 405714 h 838201"/>
              <a:gd name="connsiteX1286" fmla="*/ 103141 w 1081088"/>
              <a:gd name="connsiteY1286" fmla="*/ 406614 h 838201"/>
              <a:gd name="connsiteX1287" fmla="*/ 104472 w 1081088"/>
              <a:gd name="connsiteY1287" fmla="*/ 407289 h 838201"/>
              <a:gd name="connsiteX1288" fmla="*/ 105581 w 1081088"/>
              <a:gd name="connsiteY1288" fmla="*/ 407964 h 838201"/>
              <a:gd name="connsiteX1289" fmla="*/ 106690 w 1081088"/>
              <a:gd name="connsiteY1289" fmla="*/ 409090 h 838201"/>
              <a:gd name="connsiteX1290" fmla="*/ 107577 w 1081088"/>
              <a:gd name="connsiteY1290" fmla="*/ 409990 h 838201"/>
              <a:gd name="connsiteX1291" fmla="*/ 108686 w 1081088"/>
              <a:gd name="connsiteY1291" fmla="*/ 411341 h 838201"/>
              <a:gd name="connsiteX1292" fmla="*/ 109351 w 1081088"/>
              <a:gd name="connsiteY1292" fmla="*/ 412692 h 838201"/>
              <a:gd name="connsiteX1293" fmla="*/ 110017 w 1081088"/>
              <a:gd name="connsiteY1293" fmla="*/ 413817 h 838201"/>
              <a:gd name="connsiteX1294" fmla="*/ 110460 w 1081088"/>
              <a:gd name="connsiteY1294" fmla="*/ 415393 h 838201"/>
              <a:gd name="connsiteX1295" fmla="*/ 110904 w 1081088"/>
              <a:gd name="connsiteY1295" fmla="*/ 416743 h 838201"/>
              <a:gd name="connsiteX1296" fmla="*/ 110904 w 1081088"/>
              <a:gd name="connsiteY1296" fmla="*/ 418319 h 838201"/>
              <a:gd name="connsiteX1297" fmla="*/ 111126 w 1081088"/>
              <a:gd name="connsiteY1297" fmla="*/ 419670 h 838201"/>
              <a:gd name="connsiteX1298" fmla="*/ 110904 w 1081088"/>
              <a:gd name="connsiteY1298" fmla="*/ 421470 h 838201"/>
              <a:gd name="connsiteX1299" fmla="*/ 110904 w 1081088"/>
              <a:gd name="connsiteY1299" fmla="*/ 422821 h 838201"/>
              <a:gd name="connsiteX1300" fmla="*/ 110460 w 1081088"/>
              <a:gd name="connsiteY1300" fmla="*/ 424397 h 838201"/>
              <a:gd name="connsiteX1301" fmla="*/ 110017 w 1081088"/>
              <a:gd name="connsiteY1301" fmla="*/ 425972 h 838201"/>
              <a:gd name="connsiteX1302" fmla="*/ 109351 w 1081088"/>
              <a:gd name="connsiteY1302" fmla="*/ 427098 h 838201"/>
              <a:gd name="connsiteX1303" fmla="*/ 108686 w 1081088"/>
              <a:gd name="connsiteY1303" fmla="*/ 428448 h 838201"/>
              <a:gd name="connsiteX1304" fmla="*/ 107577 w 1081088"/>
              <a:gd name="connsiteY1304" fmla="*/ 429349 h 838201"/>
              <a:gd name="connsiteX1305" fmla="*/ 106690 w 1081088"/>
              <a:gd name="connsiteY1305" fmla="*/ 430699 h 838201"/>
              <a:gd name="connsiteX1306" fmla="*/ 105581 w 1081088"/>
              <a:gd name="connsiteY1306" fmla="*/ 431825 h 838201"/>
              <a:gd name="connsiteX1307" fmla="*/ 104472 w 1081088"/>
              <a:gd name="connsiteY1307" fmla="*/ 432500 h 838201"/>
              <a:gd name="connsiteX1308" fmla="*/ 103141 w 1081088"/>
              <a:gd name="connsiteY1308" fmla="*/ 433175 h 838201"/>
              <a:gd name="connsiteX1309" fmla="*/ 101811 w 1081088"/>
              <a:gd name="connsiteY1309" fmla="*/ 434076 h 838201"/>
              <a:gd name="connsiteX1310" fmla="*/ 100702 w 1081088"/>
              <a:gd name="connsiteY1310" fmla="*/ 434526 h 838201"/>
              <a:gd name="connsiteX1311" fmla="*/ 99149 w 1081088"/>
              <a:gd name="connsiteY1311" fmla="*/ 434751 h 838201"/>
              <a:gd name="connsiteX1312" fmla="*/ 97597 w 1081088"/>
              <a:gd name="connsiteY1312" fmla="*/ 434976 h 838201"/>
              <a:gd name="connsiteX1313" fmla="*/ 96044 w 1081088"/>
              <a:gd name="connsiteY1313" fmla="*/ 434976 h 838201"/>
              <a:gd name="connsiteX1314" fmla="*/ 94714 w 1081088"/>
              <a:gd name="connsiteY1314" fmla="*/ 434976 h 838201"/>
              <a:gd name="connsiteX1315" fmla="*/ 93161 w 1081088"/>
              <a:gd name="connsiteY1315" fmla="*/ 434751 h 838201"/>
              <a:gd name="connsiteX1316" fmla="*/ 91609 w 1081088"/>
              <a:gd name="connsiteY1316" fmla="*/ 434526 h 838201"/>
              <a:gd name="connsiteX1317" fmla="*/ 90278 w 1081088"/>
              <a:gd name="connsiteY1317" fmla="*/ 434076 h 838201"/>
              <a:gd name="connsiteX1318" fmla="*/ 88947 w 1081088"/>
              <a:gd name="connsiteY1318" fmla="*/ 433175 h 838201"/>
              <a:gd name="connsiteX1319" fmla="*/ 87838 w 1081088"/>
              <a:gd name="connsiteY1319" fmla="*/ 432500 h 838201"/>
              <a:gd name="connsiteX1320" fmla="*/ 86507 w 1081088"/>
              <a:gd name="connsiteY1320" fmla="*/ 431825 h 838201"/>
              <a:gd name="connsiteX1321" fmla="*/ 85620 w 1081088"/>
              <a:gd name="connsiteY1321" fmla="*/ 430699 h 838201"/>
              <a:gd name="connsiteX1322" fmla="*/ 84511 w 1081088"/>
              <a:gd name="connsiteY1322" fmla="*/ 429349 h 838201"/>
              <a:gd name="connsiteX1323" fmla="*/ 83624 w 1081088"/>
              <a:gd name="connsiteY1323" fmla="*/ 428448 h 838201"/>
              <a:gd name="connsiteX1324" fmla="*/ 82737 w 1081088"/>
              <a:gd name="connsiteY1324" fmla="*/ 427098 h 838201"/>
              <a:gd name="connsiteX1325" fmla="*/ 82293 w 1081088"/>
              <a:gd name="connsiteY1325" fmla="*/ 425972 h 838201"/>
              <a:gd name="connsiteX1326" fmla="*/ 81850 w 1081088"/>
              <a:gd name="connsiteY1326" fmla="*/ 424397 h 838201"/>
              <a:gd name="connsiteX1327" fmla="*/ 81406 w 1081088"/>
              <a:gd name="connsiteY1327" fmla="*/ 422821 h 838201"/>
              <a:gd name="connsiteX1328" fmla="*/ 80963 w 1081088"/>
              <a:gd name="connsiteY1328" fmla="*/ 421470 h 838201"/>
              <a:gd name="connsiteX1329" fmla="*/ 80963 w 1081088"/>
              <a:gd name="connsiteY1329" fmla="*/ 419670 h 838201"/>
              <a:gd name="connsiteX1330" fmla="*/ 80963 w 1081088"/>
              <a:gd name="connsiteY1330" fmla="*/ 418319 h 838201"/>
              <a:gd name="connsiteX1331" fmla="*/ 81406 w 1081088"/>
              <a:gd name="connsiteY1331" fmla="*/ 416743 h 838201"/>
              <a:gd name="connsiteX1332" fmla="*/ 81850 w 1081088"/>
              <a:gd name="connsiteY1332" fmla="*/ 415393 h 838201"/>
              <a:gd name="connsiteX1333" fmla="*/ 82293 w 1081088"/>
              <a:gd name="connsiteY1333" fmla="*/ 413817 h 838201"/>
              <a:gd name="connsiteX1334" fmla="*/ 82737 w 1081088"/>
              <a:gd name="connsiteY1334" fmla="*/ 412692 h 838201"/>
              <a:gd name="connsiteX1335" fmla="*/ 83624 w 1081088"/>
              <a:gd name="connsiteY1335" fmla="*/ 411341 h 838201"/>
              <a:gd name="connsiteX1336" fmla="*/ 84511 w 1081088"/>
              <a:gd name="connsiteY1336" fmla="*/ 409990 h 838201"/>
              <a:gd name="connsiteX1337" fmla="*/ 85620 w 1081088"/>
              <a:gd name="connsiteY1337" fmla="*/ 409090 h 838201"/>
              <a:gd name="connsiteX1338" fmla="*/ 86507 w 1081088"/>
              <a:gd name="connsiteY1338" fmla="*/ 407964 h 838201"/>
              <a:gd name="connsiteX1339" fmla="*/ 87838 w 1081088"/>
              <a:gd name="connsiteY1339" fmla="*/ 407289 h 838201"/>
              <a:gd name="connsiteX1340" fmla="*/ 88947 w 1081088"/>
              <a:gd name="connsiteY1340" fmla="*/ 406614 h 838201"/>
              <a:gd name="connsiteX1341" fmla="*/ 90278 w 1081088"/>
              <a:gd name="connsiteY1341" fmla="*/ 405714 h 838201"/>
              <a:gd name="connsiteX1342" fmla="*/ 91609 w 1081088"/>
              <a:gd name="connsiteY1342" fmla="*/ 405263 h 838201"/>
              <a:gd name="connsiteX1343" fmla="*/ 93161 w 1081088"/>
              <a:gd name="connsiteY1343" fmla="*/ 405038 h 838201"/>
              <a:gd name="connsiteX1344" fmla="*/ 14241 w 1081088"/>
              <a:gd name="connsiteY1344" fmla="*/ 404813 h 838201"/>
              <a:gd name="connsiteX1345" fmla="*/ 15875 w 1081088"/>
              <a:gd name="connsiteY1345" fmla="*/ 404813 h 838201"/>
              <a:gd name="connsiteX1346" fmla="*/ 17509 w 1081088"/>
              <a:gd name="connsiteY1346" fmla="*/ 404813 h 838201"/>
              <a:gd name="connsiteX1347" fmla="*/ 18910 w 1081088"/>
              <a:gd name="connsiteY1347" fmla="*/ 405038 h 838201"/>
              <a:gd name="connsiteX1348" fmla="*/ 20310 w 1081088"/>
              <a:gd name="connsiteY1348" fmla="*/ 405263 h 838201"/>
              <a:gd name="connsiteX1349" fmla="*/ 21945 w 1081088"/>
              <a:gd name="connsiteY1349" fmla="*/ 405714 h 838201"/>
              <a:gd name="connsiteX1350" fmla="*/ 23345 w 1081088"/>
              <a:gd name="connsiteY1350" fmla="*/ 406614 h 838201"/>
              <a:gd name="connsiteX1351" fmla="*/ 24513 w 1081088"/>
              <a:gd name="connsiteY1351" fmla="*/ 407289 h 838201"/>
              <a:gd name="connsiteX1352" fmla="*/ 25913 w 1081088"/>
              <a:gd name="connsiteY1352" fmla="*/ 407964 h 838201"/>
              <a:gd name="connsiteX1353" fmla="*/ 26847 w 1081088"/>
              <a:gd name="connsiteY1353" fmla="*/ 409090 h 838201"/>
              <a:gd name="connsiteX1354" fmla="*/ 28014 w 1081088"/>
              <a:gd name="connsiteY1354" fmla="*/ 409990 h 838201"/>
              <a:gd name="connsiteX1355" fmla="*/ 28715 w 1081088"/>
              <a:gd name="connsiteY1355" fmla="*/ 411341 h 838201"/>
              <a:gd name="connsiteX1356" fmla="*/ 29649 w 1081088"/>
              <a:gd name="connsiteY1356" fmla="*/ 412692 h 838201"/>
              <a:gd name="connsiteX1357" fmla="*/ 30349 w 1081088"/>
              <a:gd name="connsiteY1357" fmla="*/ 413817 h 838201"/>
              <a:gd name="connsiteX1358" fmla="*/ 30816 w 1081088"/>
              <a:gd name="connsiteY1358" fmla="*/ 415393 h 838201"/>
              <a:gd name="connsiteX1359" fmla="*/ 31049 w 1081088"/>
              <a:gd name="connsiteY1359" fmla="*/ 416743 h 838201"/>
              <a:gd name="connsiteX1360" fmla="*/ 31516 w 1081088"/>
              <a:gd name="connsiteY1360" fmla="*/ 418319 h 838201"/>
              <a:gd name="connsiteX1361" fmla="*/ 31750 w 1081088"/>
              <a:gd name="connsiteY1361" fmla="*/ 419670 h 838201"/>
              <a:gd name="connsiteX1362" fmla="*/ 31516 w 1081088"/>
              <a:gd name="connsiteY1362" fmla="*/ 421470 h 838201"/>
              <a:gd name="connsiteX1363" fmla="*/ 31049 w 1081088"/>
              <a:gd name="connsiteY1363" fmla="*/ 422821 h 838201"/>
              <a:gd name="connsiteX1364" fmla="*/ 30816 w 1081088"/>
              <a:gd name="connsiteY1364" fmla="*/ 424397 h 838201"/>
              <a:gd name="connsiteX1365" fmla="*/ 30349 w 1081088"/>
              <a:gd name="connsiteY1365" fmla="*/ 425972 h 838201"/>
              <a:gd name="connsiteX1366" fmla="*/ 29649 w 1081088"/>
              <a:gd name="connsiteY1366" fmla="*/ 427098 h 838201"/>
              <a:gd name="connsiteX1367" fmla="*/ 28715 w 1081088"/>
              <a:gd name="connsiteY1367" fmla="*/ 428448 h 838201"/>
              <a:gd name="connsiteX1368" fmla="*/ 28014 w 1081088"/>
              <a:gd name="connsiteY1368" fmla="*/ 429349 h 838201"/>
              <a:gd name="connsiteX1369" fmla="*/ 26847 w 1081088"/>
              <a:gd name="connsiteY1369" fmla="*/ 430699 h 838201"/>
              <a:gd name="connsiteX1370" fmla="*/ 25913 w 1081088"/>
              <a:gd name="connsiteY1370" fmla="*/ 431825 h 838201"/>
              <a:gd name="connsiteX1371" fmla="*/ 24513 w 1081088"/>
              <a:gd name="connsiteY1371" fmla="*/ 432500 h 838201"/>
              <a:gd name="connsiteX1372" fmla="*/ 23345 w 1081088"/>
              <a:gd name="connsiteY1372" fmla="*/ 433175 h 838201"/>
              <a:gd name="connsiteX1373" fmla="*/ 21945 w 1081088"/>
              <a:gd name="connsiteY1373" fmla="*/ 434076 h 838201"/>
              <a:gd name="connsiteX1374" fmla="*/ 20310 w 1081088"/>
              <a:gd name="connsiteY1374" fmla="*/ 434526 h 838201"/>
              <a:gd name="connsiteX1375" fmla="*/ 18910 w 1081088"/>
              <a:gd name="connsiteY1375" fmla="*/ 434751 h 838201"/>
              <a:gd name="connsiteX1376" fmla="*/ 17509 w 1081088"/>
              <a:gd name="connsiteY1376" fmla="*/ 434976 h 838201"/>
              <a:gd name="connsiteX1377" fmla="*/ 15875 w 1081088"/>
              <a:gd name="connsiteY1377" fmla="*/ 434976 h 838201"/>
              <a:gd name="connsiteX1378" fmla="*/ 14241 w 1081088"/>
              <a:gd name="connsiteY1378" fmla="*/ 434976 h 838201"/>
              <a:gd name="connsiteX1379" fmla="*/ 12606 w 1081088"/>
              <a:gd name="connsiteY1379" fmla="*/ 434751 h 838201"/>
              <a:gd name="connsiteX1380" fmla="*/ 10972 w 1081088"/>
              <a:gd name="connsiteY1380" fmla="*/ 434526 h 838201"/>
              <a:gd name="connsiteX1381" fmla="*/ 9571 w 1081088"/>
              <a:gd name="connsiteY1381" fmla="*/ 434076 h 838201"/>
              <a:gd name="connsiteX1382" fmla="*/ 8171 w 1081088"/>
              <a:gd name="connsiteY1382" fmla="*/ 433175 h 838201"/>
              <a:gd name="connsiteX1383" fmla="*/ 6770 w 1081088"/>
              <a:gd name="connsiteY1383" fmla="*/ 432500 h 838201"/>
              <a:gd name="connsiteX1384" fmla="*/ 5836 w 1081088"/>
              <a:gd name="connsiteY1384" fmla="*/ 431825 h 838201"/>
              <a:gd name="connsiteX1385" fmla="*/ 4435 w 1081088"/>
              <a:gd name="connsiteY1385" fmla="*/ 430699 h 838201"/>
              <a:gd name="connsiteX1386" fmla="*/ 3735 w 1081088"/>
              <a:gd name="connsiteY1386" fmla="*/ 429349 h 838201"/>
              <a:gd name="connsiteX1387" fmla="*/ 2568 w 1081088"/>
              <a:gd name="connsiteY1387" fmla="*/ 428448 h 838201"/>
              <a:gd name="connsiteX1388" fmla="*/ 1867 w 1081088"/>
              <a:gd name="connsiteY1388" fmla="*/ 427098 h 838201"/>
              <a:gd name="connsiteX1389" fmla="*/ 1400 w 1081088"/>
              <a:gd name="connsiteY1389" fmla="*/ 425972 h 838201"/>
              <a:gd name="connsiteX1390" fmla="*/ 700 w 1081088"/>
              <a:gd name="connsiteY1390" fmla="*/ 424397 h 838201"/>
              <a:gd name="connsiteX1391" fmla="*/ 233 w 1081088"/>
              <a:gd name="connsiteY1391" fmla="*/ 422821 h 838201"/>
              <a:gd name="connsiteX1392" fmla="*/ 0 w 1081088"/>
              <a:gd name="connsiteY1392" fmla="*/ 421470 h 838201"/>
              <a:gd name="connsiteX1393" fmla="*/ 0 w 1081088"/>
              <a:gd name="connsiteY1393" fmla="*/ 419670 h 838201"/>
              <a:gd name="connsiteX1394" fmla="*/ 0 w 1081088"/>
              <a:gd name="connsiteY1394" fmla="*/ 418319 h 838201"/>
              <a:gd name="connsiteX1395" fmla="*/ 233 w 1081088"/>
              <a:gd name="connsiteY1395" fmla="*/ 416743 h 838201"/>
              <a:gd name="connsiteX1396" fmla="*/ 700 w 1081088"/>
              <a:gd name="connsiteY1396" fmla="*/ 415393 h 838201"/>
              <a:gd name="connsiteX1397" fmla="*/ 1400 w 1081088"/>
              <a:gd name="connsiteY1397" fmla="*/ 413817 h 838201"/>
              <a:gd name="connsiteX1398" fmla="*/ 1867 w 1081088"/>
              <a:gd name="connsiteY1398" fmla="*/ 412692 h 838201"/>
              <a:gd name="connsiteX1399" fmla="*/ 2568 w 1081088"/>
              <a:gd name="connsiteY1399" fmla="*/ 411341 h 838201"/>
              <a:gd name="connsiteX1400" fmla="*/ 3735 w 1081088"/>
              <a:gd name="connsiteY1400" fmla="*/ 409990 h 838201"/>
              <a:gd name="connsiteX1401" fmla="*/ 4435 w 1081088"/>
              <a:gd name="connsiteY1401" fmla="*/ 409090 h 838201"/>
              <a:gd name="connsiteX1402" fmla="*/ 5836 w 1081088"/>
              <a:gd name="connsiteY1402" fmla="*/ 407964 h 838201"/>
              <a:gd name="connsiteX1403" fmla="*/ 6770 w 1081088"/>
              <a:gd name="connsiteY1403" fmla="*/ 407289 h 838201"/>
              <a:gd name="connsiteX1404" fmla="*/ 8171 w 1081088"/>
              <a:gd name="connsiteY1404" fmla="*/ 406614 h 838201"/>
              <a:gd name="connsiteX1405" fmla="*/ 9571 w 1081088"/>
              <a:gd name="connsiteY1405" fmla="*/ 405714 h 838201"/>
              <a:gd name="connsiteX1406" fmla="*/ 10972 w 1081088"/>
              <a:gd name="connsiteY1406" fmla="*/ 405263 h 838201"/>
              <a:gd name="connsiteX1407" fmla="*/ 12606 w 1081088"/>
              <a:gd name="connsiteY1407" fmla="*/ 405038 h 838201"/>
              <a:gd name="connsiteX1408" fmla="*/ 1058428 w 1081088"/>
              <a:gd name="connsiteY1408" fmla="*/ 333375 h 838201"/>
              <a:gd name="connsiteX1409" fmla="*/ 1059992 w 1081088"/>
              <a:gd name="connsiteY1409" fmla="*/ 333375 h 838201"/>
              <a:gd name="connsiteX1410" fmla="*/ 1061556 w 1081088"/>
              <a:gd name="connsiteY1410" fmla="*/ 333597 h 838201"/>
              <a:gd name="connsiteX1411" fmla="*/ 1063120 w 1081088"/>
              <a:gd name="connsiteY1411" fmla="*/ 334040 h 838201"/>
              <a:gd name="connsiteX1412" fmla="*/ 1064460 w 1081088"/>
              <a:gd name="connsiteY1412" fmla="*/ 334262 h 838201"/>
              <a:gd name="connsiteX1413" fmla="*/ 1065801 w 1081088"/>
              <a:gd name="connsiteY1413" fmla="*/ 334927 h 838201"/>
              <a:gd name="connsiteX1414" fmla="*/ 1067142 w 1081088"/>
              <a:gd name="connsiteY1414" fmla="*/ 335371 h 838201"/>
              <a:gd name="connsiteX1415" fmla="*/ 1068259 w 1081088"/>
              <a:gd name="connsiteY1415" fmla="*/ 336258 h 838201"/>
              <a:gd name="connsiteX1416" fmla="*/ 1069376 w 1081088"/>
              <a:gd name="connsiteY1416" fmla="*/ 337145 h 838201"/>
              <a:gd name="connsiteX1417" fmla="*/ 1070493 w 1081088"/>
              <a:gd name="connsiteY1417" fmla="*/ 338254 h 838201"/>
              <a:gd name="connsiteX1418" fmla="*/ 1071387 w 1081088"/>
              <a:gd name="connsiteY1418" fmla="*/ 339141 h 838201"/>
              <a:gd name="connsiteX1419" fmla="*/ 1072281 w 1081088"/>
              <a:gd name="connsiteY1419" fmla="*/ 340472 h 838201"/>
              <a:gd name="connsiteX1420" fmla="*/ 1073174 w 1081088"/>
              <a:gd name="connsiteY1420" fmla="*/ 341803 h 838201"/>
              <a:gd name="connsiteX1421" fmla="*/ 1073621 w 1081088"/>
              <a:gd name="connsiteY1421" fmla="*/ 342912 h 838201"/>
              <a:gd name="connsiteX1422" fmla="*/ 1074068 w 1081088"/>
              <a:gd name="connsiteY1422" fmla="*/ 344464 h 838201"/>
              <a:gd name="connsiteX1423" fmla="*/ 1074738 w 1081088"/>
              <a:gd name="connsiteY1423" fmla="*/ 346017 h 838201"/>
              <a:gd name="connsiteX1424" fmla="*/ 1074738 w 1081088"/>
              <a:gd name="connsiteY1424" fmla="*/ 347569 h 838201"/>
              <a:gd name="connsiteX1425" fmla="*/ 1074738 w 1081088"/>
              <a:gd name="connsiteY1425" fmla="*/ 348900 h 838201"/>
              <a:gd name="connsiteX1426" fmla="*/ 1074738 w 1081088"/>
              <a:gd name="connsiteY1426" fmla="*/ 350452 h 838201"/>
              <a:gd name="connsiteX1427" fmla="*/ 1074291 w 1081088"/>
              <a:gd name="connsiteY1427" fmla="*/ 352005 h 838201"/>
              <a:gd name="connsiteX1428" fmla="*/ 1073845 w 1081088"/>
              <a:gd name="connsiteY1428" fmla="*/ 353336 h 838201"/>
              <a:gd name="connsiteX1429" fmla="*/ 1073398 w 1081088"/>
              <a:gd name="connsiteY1429" fmla="*/ 354888 h 838201"/>
              <a:gd name="connsiteX1430" fmla="*/ 1072951 w 1081088"/>
              <a:gd name="connsiteY1430" fmla="*/ 355997 h 838201"/>
              <a:gd name="connsiteX1431" fmla="*/ 1072057 w 1081088"/>
              <a:gd name="connsiteY1431" fmla="*/ 357328 h 838201"/>
              <a:gd name="connsiteX1432" fmla="*/ 1071163 w 1081088"/>
              <a:gd name="connsiteY1432" fmla="*/ 358215 h 838201"/>
              <a:gd name="connsiteX1433" fmla="*/ 1070046 w 1081088"/>
              <a:gd name="connsiteY1433" fmla="*/ 359324 h 838201"/>
              <a:gd name="connsiteX1434" fmla="*/ 1069153 w 1081088"/>
              <a:gd name="connsiteY1434" fmla="*/ 360211 h 838201"/>
              <a:gd name="connsiteX1435" fmla="*/ 1067812 w 1081088"/>
              <a:gd name="connsiteY1435" fmla="*/ 361098 h 838201"/>
              <a:gd name="connsiteX1436" fmla="*/ 1066471 w 1081088"/>
              <a:gd name="connsiteY1436" fmla="*/ 361764 h 838201"/>
              <a:gd name="connsiteX1437" fmla="*/ 1065354 w 1081088"/>
              <a:gd name="connsiteY1437" fmla="*/ 362651 h 838201"/>
              <a:gd name="connsiteX1438" fmla="*/ 1063790 w 1081088"/>
              <a:gd name="connsiteY1438" fmla="*/ 363094 h 838201"/>
              <a:gd name="connsiteX1439" fmla="*/ 1062226 w 1081088"/>
              <a:gd name="connsiteY1439" fmla="*/ 363316 h 838201"/>
              <a:gd name="connsiteX1440" fmla="*/ 1060662 w 1081088"/>
              <a:gd name="connsiteY1440" fmla="*/ 363538 h 838201"/>
              <a:gd name="connsiteX1441" fmla="*/ 1059322 w 1081088"/>
              <a:gd name="connsiteY1441" fmla="*/ 363538 h 838201"/>
              <a:gd name="connsiteX1442" fmla="*/ 1057758 w 1081088"/>
              <a:gd name="connsiteY1442" fmla="*/ 363538 h 838201"/>
              <a:gd name="connsiteX1443" fmla="*/ 1056194 w 1081088"/>
              <a:gd name="connsiteY1443" fmla="*/ 363316 h 838201"/>
              <a:gd name="connsiteX1444" fmla="*/ 1054853 w 1081088"/>
              <a:gd name="connsiteY1444" fmla="*/ 362873 h 838201"/>
              <a:gd name="connsiteX1445" fmla="*/ 1053512 w 1081088"/>
              <a:gd name="connsiteY1445" fmla="*/ 362429 h 838201"/>
              <a:gd name="connsiteX1446" fmla="*/ 1052172 w 1081088"/>
              <a:gd name="connsiteY1446" fmla="*/ 361542 h 838201"/>
              <a:gd name="connsiteX1447" fmla="*/ 1050831 w 1081088"/>
              <a:gd name="connsiteY1447" fmla="*/ 360876 h 838201"/>
              <a:gd name="connsiteX1448" fmla="*/ 1049938 w 1081088"/>
              <a:gd name="connsiteY1448" fmla="*/ 359989 h 838201"/>
              <a:gd name="connsiteX1449" fmla="*/ 1048820 w 1081088"/>
              <a:gd name="connsiteY1449" fmla="*/ 359102 h 838201"/>
              <a:gd name="connsiteX1450" fmla="*/ 1047927 w 1081088"/>
              <a:gd name="connsiteY1450" fmla="*/ 357771 h 838201"/>
              <a:gd name="connsiteX1451" fmla="*/ 1046810 w 1081088"/>
              <a:gd name="connsiteY1451" fmla="*/ 356884 h 838201"/>
              <a:gd name="connsiteX1452" fmla="*/ 1046139 w 1081088"/>
              <a:gd name="connsiteY1452" fmla="*/ 355554 h 838201"/>
              <a:gd name="connsiteX1453" fmla="*/ 1045469 w 1081088"/>
              <a:gd name="connsiteY1453" fmla="*/ 354001 h 838201"/>
              <a:gd name="connsiteX1454" fmla="*/ 1045022 w 1081088"/>
              <a:gd name="connsiteY1454" fmla="*/ 352670 h 838201"/>
              <a:gd name="connsiteX1455" fmla="*/ 1044799 w 1081088"/>
              <a:gd name="connsiteY1455" fmla="*/ 351340 h 838201"/>
              <a:gd name="connsiteX1456" fmla="*/ 1044575 w 1081088"/>
              <a:gd name="connsiteY1456" fmla="*/ 349565 h 838201"/>
              <a:gd name="connsiteX1457" fmla="*/ 1044575 w 1081088"/>
              <a:gd name="connsiteY1457" fmla="*/ 348013 h 838201"/>
              <a:gd name="connsiteX1458" fmla="*/ 1044575 w 1081088"/>
              <a:gd name="connsiteY1458" fmla="*/ 346682 h 838201"/>
              <a:gd name="connsiteX1459" fmla="*/ 1044799 w 1081088"/>
              <a:gd name="connsiteY1459" fmla="*/ 345351 h 838201"/>
              <a:gd name="connsiteX1460" fmla="*/ 1045246 w 1081088"/>
              <a:gd name="connsiteY1460" fmla="*/ 343799 h 838201"/>
              <a:gd name="connsiteX1461" fmla="*/ 1045916 w 1081088"/>
              <a:gd name="connsiteY1461" fmla="*/ 342468 h 838201"/>
              <a:gd name="connsiteX1462" fmla="*/ 1046586 w 1081088"/>
              <a:gd name="connsiteY1462" fmla="*/ 341137 h 838201"/>
              <a:gd name="connsiteX1463" fmla="*/ 1047256 w 1081088"/>
              <a:gd name="connsiteY1463" fmla="*/ 340028 h 838201"/>
              <a:gd name="connsiteX1464" fmla="*/ 1048150 w 1081088"/>
              <a:gd name="connsiteY1464" fmla="*/ 338698 h 838201"/>
              <a:gd name="connsiteX1465" fmla="*/ 1049044 w 1081088"/>
              <a:gd name="connsiteY1465" fmla="*/ 337811 h 838201"/>
              <a:gd name="connsiteX1466" fmla="*/ 1050161 w 1081088"/>
              <a:gd name="connsiteY1466" fmla="*/ 336702 h 838201"/>
              <a:gd name="connsiteX1467" fmla="*/ 1051278 w 1081088"/>
              <a:gd name="connsiteY1467" fmla="*/ 336036 h 838201"/>
              <a:gd name="connsiteX1468" fmla="*/ 1052619 w 1081088"/>
              <a:gd name="connsiteY1468" fmla="*/ 335149 h 838201"/>
              <a:gd name="connsiteX1469" fmla="*/ 1054183 w 1081088"/>
              <a:gd name="connsiteY1469" fmla="*/ 334706 h 838201"/>
              <a:gd name="connsiteX1470" fmla="*/ 1055523 w 1081088"/>
              <a:gd name="connsiteY1470" fmla="*/ 334262 h 838201"/>
              <a:gd name="connsiteX1471" fmla="*/ 1056864 w 1081088"/>
              <a:gd name="connsiteY1471" fmla="*/ 333597 h 838201"/>
              <a:gd name="connsiteX1472" fmla="*/ 264646 w 1081088"/>
              <a:gd name="connsiteY1472" fmla="*/ 333375 h 838201"/>
              <a:gd name="connsiteX1473" fmla="*/ 266047 w 1081088"/>
              <a:gd name="connsiteY1473" fmla="*/ 333842 h 838201"/>
              <a:gd name="connsiteX1474" fmla="*/ 267681 w 1081088"/>
              <a:gd name="connsiteY1474" fmla="*/ 333842 h 838201"/>
              <a:gd name="connsiteX1475" fmla="*/ 269315 w 1081088"/>
              <a:gd name="connsiteY1475" fmla="*/ 334309 h 838201"/>
              <a:gd name="connsiteX1476" fmla="*/ 270950 w 1081088"/>
              <a:gd name="connsiteY1476" fmla="*/ 334776 h 838201"/>
              <a:gd name="connsiteX1477" fmla="*/ 272350 w 1081088"/>
              <a:gd name="connsiteY1477" fmla="*/ 335243 h 838201"/>
              <a:gd name="connsiteX1478" fmla="*/ 273518 w 1081088"/>
              <a:gd name="connsiteY1478" fmla="*/ 336176 h 838201"/>
              <a:gd name="connsiteX1479" fmla="*/ 274918 w 1081088"/>
              <a:gd name="connsiteY1479" fmla="*/ 336877 h 838201"/>
              <a:gd name="connsiteX1480" fmla="*/ 275852 w 1081088"/>
              <a:gd name="connsiteY1480" fmla="*/ 338044 h 838201"/>
              <a:gd name="connsiteX1481" fmla="*/ 277019 w 1081088"/>
              <a:gd name="connsiteY1481" fmla="*/ 338978 h 838201"/>
              <a:gd name="connsiteX1482" fmla="*/ 277953 w 1081088"/>
              <a:gd name="connsiteY1482" fmla="*/ 340379 h 838201"/>
              <a:gd name="connsiteX1483" fmla="*/ 278887 w 1081088"/>
              <a:gd name="connsiteY1483" fmla="*/ 341779 h 838201"/>
              <a:gd name="connsiteX1484" fmla="*/ 279588 w 1081088"/>
              <a:gd name="connsiteY1484" fmla="*/ 342947 h 838201"/>
              <a:gd name="connsiteX1485" fmla="*/ 280054 w 1081088"/>
              <a:gd name="connsiteY1485" fmla="*/ 344347 h 838201"/>
              <a:gd name="connsiteX1486" fmla="*/ 280521 w 1081088"/>
              <a:gd name="connsiteY1486" fmla="*/ 345981 h 838201"/>
              <a:gd name="connsiteX1487" fmla="*/ 280755 w 1081088"/>
              <a:gd name="connsiteY1487" fmla="*/ 347382 h 838201"/>
              <a:gd name="connsiteX1488" fmla="*/ 280988 w 1081088"/>
              <a:gd name="connsiteY1488" fmla="*/ 349016 h 838201"/>
              <a:gd name="connsiteX1489" fmla="*/ 280988 w 1081088"/>
              <a:gd name="connsiteY1489" fmla="*/ 350651 h 838201"/>
              <a:gd name="connsiteX1490" fmla="*/ 280755 w 1081088"/>
              <a:gd name="connsiteY1490" fmla="*/ 352285 h 838201"/>
              <a:gd name="connsiteX1491" fmla="*/ 280054 w 1081088"/>
              <a:gd name="connsiteY1491" fmla="*/ 353919 h 838201"/>
              <a:gd name="connsiteX1492" fmla="*/ 279821 w 1081088"/>
              <a:gd name="connsiteY1492" fmla="*/ 355086 h 838201"/>
              <a:gd name="connsiteX1493" fmla="*/ 279121 w 1081088"/>
              <a:gd name="connsiteY1493" fmla="*/ 356720 h 838201"/>
              <a:gd name="connsiteX1494" fmla="*/ 278420 w 1081088"/>
              <a:gd name="connsiteY1494" fmla="*/ 358121 h 838201"/>
              <a:gd name="connsiteX1495" fmla="*/ 277486 w 1081088"/>
              <a:gd name="connsiteY1495" fmla="*/ 359055 h 838201"/>
              <a:gd name="connsiteX1496" fmla="*/ 276553 w 1081088"/>
              <a:gd name="connsiteY1496" fmla="*/ 360456 h 838201"/>
              <a:gd name="connsiteX1497" fmla="*/ 275385 w 1081088"/>
              <a:gd name="connsiteY1497" fmla="*/ 361390 h 838201"/>
              <a:gd name="connsiteX1498" fmla="*/ 273985 w 1081088"/>
              <a:gd name="connsiteY1498" fmla="*/ 362323 h 838201"/>
              <a:gd name="connsiteX1499" fmla="*/ 272817 w 1081088"/>
              <a:gd name="connsiteY1499" fmla="*/ 363024 h 838201"/>
              <a:gd name="connsiteX1500" fmla="*/ 271417 w 1081088"/>
              <a:gd name="connsiteY1500" fmla="*/ 363958 h 838201"/>
              <a:gd name="connsiteX1501" fmla="*/ 270016 w 1081088"/>
              <a:gd name="connsiteY1501" fmla="*/ 364425 h 838201"/>
              <a:gd name="connsiteX1502" fmla="*/ 268615 w 1081088"/>
              <a:gd name="connsiteY1502" fmla="*/ 364891 h 838201"/>
              <a:gd name="connsiteX1503" fmla="*/ 266981 w 1081088"/>
              <a:gd name="connsiteY1503" fmla="*/ 365125 h 838201"/>
              <a:gd name="connsiteX1504" fmla="*/ 265580 w 1081088"/>
              <a:gd name="connsiteY1504" fmla="*/ 365125 h 838201"/>
              <a:gd name="connsiteX1505" fmla="*/ 263946 w 1081088"/>
              <a:gd name="connsiteY1505" fmla="*/ 365125 h 838201"/>
              <a:gd name="connsiteX1506" fmla="*/ 262312 w 1081088"/>
              <a:gd name="connsiteY1506" fmla="*/ 364891 h 838201"/>
              <a:gd name="connsiteX1507" fmla="*/ 260911 w 1081088"/>
              <a:gd name="connsiteY1507" fmla="*/ 364658 h 838201"/>
              <a:gd name="connsiteX1508" fmla="*/ 259277 w 1081088"/>
              <a:gd name="connsiteY1508" fmla="*/ 364191 h 838201"/>
              <a:gd name="connsiteX1509" fmla="*/ 257643 w 1081088"/>
              <a:gd name="connsiteY1509" fmla="*/ 363257 h 838201"/>
              <a:gd name="connsiteX1510" fmla="*/ 256475 w 1081088"/>
              <a:gd name="connsiteY1510" fmla="*/ 362557 h 838201"/>
              <a:gd name="connsiteX1511" fmla="*/ 255308 w 1081088"/>
              <a:gd name="connsiteY1511" fmla="*/ 361856 h 838201"/>
              <a:gd name="connsiteX1512" fmla="*/ 253907 w 1081088"/>
              <a:gd name="connsiteY1512" fmla="*/ 360689 h 838201"/>
              <a:gd name="connsiteX1513" fmla="*/ 252974 w 1081088"/>
              <a:gd name="connsiteY1513" fmla="*/ 359755 h 838201"/>
              <a:gd name="connsiteX1514" fmla="*/ 252273 w 1081088"/>
              <a:gd name="connsiteY1514" fmla="*/ 358588 h 838201"/>
              <a:gd name="connsiteX1515" fmla="*/ 251339 w 1081088"/>
              <a:gd name="connsiteY1515" fmla="*/ 357187 h 838201"/>
              <a:gd name="connsiteX1516" fmla="*/ 250639 w 1081088"/>
              <a:gd name="connsiteY1516" fmla="*/ 356020 h 838201"/>
              <a:gd name="connsiteX1517" fmla="*/ 249939 w 1081088"/>
              <a:gd name="connsiteY1517" fmla="*/ 354386 h 838201"/>
              <a:gd name="connsiteX1518" fmla="*/ 249705 w 1081088"/>
              <a:gd name="connsiteY1518" fmla="*/ 352985 h 838201"/>
              <a:gd name="connsiteX1519" fmla="*/ 249472 w 1081088"/>
              <a:gd name="connsiteY1519" fmla="*/ 351351 h 838201"/>
              <a:gd name="connsiteX1520" fmla="*/ 249238 w 1081088"/>
              <a:gd name="connsiteY1520" fmla="*/ 349950 h 838201"/>
              <a:gd name="connsiteX1521" fmla="*/ 249238 w 1081088"/>
              <a:gd name="connsiteY1521" fmla="*/ 348316 h 838201"/>
              <a:gd name="connsiteX1522" fmla="*/ 249472 w 1081088"/>
              <a:gd name="connsiteY1522" fmla="*/ 346682 h 838201"/>
              <a:gd name="connsiteX1523" fmla="*/ 249705 w 1081088"/>
              <a:gd name="connsiteY1523" fmla="*/ 345048 h 838201"/>
              <a:gd name="connsiteX1524" fmla="*/ 250406 w 1081088"/>
              <a:gd name="connsiteY1524" fmla="*/ 343413 h 838201"/>
              <a:gd name="connsiteX1525" fmla="*/ 251106 w 1081088"/>
              <a:gd name="connsiteY1525" fmla="*/ 342246 h 838201"/>
              <a:gd name="connsiteX1526" fmla="*/ 251806 w 1081088"/>
              <a:gd name="connsiteY1526" fmla="*/ 340845 h 838201"/>
              <a:gd name="connsiteX1527" fmla="*/ 252740 w 1081088"/>
              <a:gd name="connsiteY1527" fmla="*/ 339445 h 838201"/>
              <a:gd name="connsiteX1528" fmla="*/ 253674 w 1081088"/>
              <a:gd name="connsiteY1528" fmla="*/ 338511 h 838201"/>
              <a:gd name="connsiteX1529" fmla="*/ 254841 w 1081088"/>
              <a:gd name="connsiteY1529" fmla="*/ 337344 h 838201"/>
              <a:gd name="connsiteX1530" fmla="*/ 256008 w 1081088"/>
              <a:gd name="connsiteY1530" fmla="*/ 336410 h 838201"/>
              <a:gd name="connsiteX1531" fmla="*/ 257176 w 1081088"/>
              <a:gd name="connsiteY1531" fmla="*/ 335476 h 838201"/>
              <a:gd name="connsiteX1532" fmla="*/ 258810 w 1081088"/>
              <a:gd name="connsiteY1532" fmla="*/ 335009 h 838201"/>
              <a:gd name="connsiteX1533" fmla="*/ 259977 w 1081088"/>
              <a:gd name="connsiteY1533" fmla="*/ 334309 h 838201"/>
              <a:gd name="connsiteX1534" fmla="*/ 261611 w 1081088"/>
              <a:gd name="connsiteY1534" fmla="*/ 334075 h 838201"/>
              <a:gd name="connsiteX1535" fmla="*/ 263012 w 1081088"/>
              <a:gd name="connsiteY1535" fmla="*/ 333842 h 838201"/>
              <a:gd name="connsiteX1536" fmla="*/ 1040466 w 1081088"/>
              <a:gd name="connsiteY1536" fmla="*/ 265113 h 838201"/>
              <a:gd name="connsiteX1537" fmla="*/ 1042101 w 1081088"/>
              <a:gd name="connsiteY1537" fmla="*/ 265113 h 838201"/>
              <a:gd name="connsiteX1538" fmla="*/ 1043735 w 1081088"/>
              <a:gd name="connsiteY1538" fmla="*/ 265580 h 838201"/>
              <a:gd name="connsiteX1539" fmla="*/ 1045369 w 1081088"/>
              <a:gd name="connsiteY1539" fmla="*/ 265813 h 838201"/>
              <a:gd name="connsiteX1540" fmla="*/ 1046536 w 1081088"/>
              <a:gd name="connsiteY1540" fmla="*/ 266280 h 838201"/>
              <a:gd name="connsiteX1541" fmla="*/ 1047937 w 1081088"/>
              <a:gd name="connsiteY1541" fmla="*/ 266747 h 838201"/>
              <a:gd name="connsiteX1542" fmla="*/ 1049571 w 1081088"/>
              <a:gd name="connsiteY1542" fmla="*/ 267214 h 838201"/>
              <a:gd name="connsiteX1543" fmla="*/ 1050505 w 1081088"/>
              <a:gd name="connsiteY1543" fmla="*/ 268381 h 838201"/>
              <a:gd name="connsiteX1544" fmla="*/ 1051906 w 1081088"/>
              <a:gd name="connsiteY1544" fmla="*/ 269082 h 838201"/>
              <a:gd name="connsiteX1545" fmla="*/ 1053073 w 1081088"/>
              <a:gd name="connsiteY1545" fmla="*/ 270249 h 838201"/>
              <a:gd name="connsiteX1546" fmla="*/ 1054007 w 1081088"/>
              <a:gd name="connsiteY1546" fmla="*/ 271650 h 838201"/>
              <a:gd name="connsiteX1547" fmla="*/ 1054707 w 1081088"/>
              <a:gd name="connsiteY1547" fmla="*/ 272817 h 838201"/>
              <a:gd name="connsiteX1548" fmla="*/ 1055641 w 1081088"/>
              <a:gd name="connsiteY1548" fmla="*/ 274218 h 838201"/>
              <a:gd name="connsiteX1549" fmla="*/ 1056108 w 1081088"/>
              <a:gd name="connsiteY1549" fmla="*/ 275618 h 838201"/>
              <a:gd name="connsiteX1550" fmla="*/ 1056575 w 1081088"/>
              <a:gd name="connsiteY1550" fmla="*/ 277019 h 838201"/>
              <a:gd name="connsiteX1551" fmla="*/ 1056808 w 1081088"/>
              <a:gd name="connsiteY1551" fmla="*/ 278653 h 838201"/>
              <a:gd name="connsiteX1552" fmla="*/ 1057275 w 1081088"/>
              <a:gd name="connsiteY1552" fmla="*/ 280288 h 838201"/>
              <a:gd name="connsiteX1553" fmla="*/ 1057275 w 1081088"/>
              <a:gd name="connsiteY1553" fmla="*/ 281922 h 838201"/>
              <a:gd name="connsiteX1554" fmla="*/ 1056808 w 1081088"/>
              <a:gd name="connsiteY1554" fmla="*/ 283322 h 838201"/>
              <a:gd name="connsiteX1555" fmla="*/ 1056575 w 1081088"/>
              <a:gd name="connsiteY1555" fmla="*/ 284723 h 838201"/>
              <a:gd name="connsiteX1556" fmla="*/ 1056341 w 1081088"/>
              <a:gd name="connsiteY1556" fmla="*/ 286357 h 838201"/>
              <a:gd name="connsiteX1557" fmla="*/ 1055641 w 1081088"/>
              <a:gd name="connsiteY1557" fmla="*/ 287758 h 838201"/>
              <a:gd name="connsiteX1558" fmla="*/ 1055174 w 1081088"/>
              <a:gd name="connsiteY1558" fmla="*/ 288925 h 838201"/>
              <a:gd name="connsiteX1559" fmla="*/ 1054240 w 1081088"/>
              <a:gd name="connsiteY1559" fmla="*/ 290326 h 838201"/>
              <a:gd name="connsiteX1560" fmla="*/ 1053306 w 1081088"/>
              <a:gd name="connsiteY1560" fmla="*/ 291727 h 838201"/>
              <a:gd name="connsiteX1561" fmla="*/ 1052139 w 1081088"/>
              <a:gd name="connsiteY1561" fmla="*/ 292661 h 838201"/>
              <a:gd name="connsiteX1562" fmla="*/ 1050738 w 1081088"/>
              <a:gd name="connsiteY1562" fmla="*/ 293828 h 838201"/>
              <a:gd name="connsiteX1563" fmla="*/ 1049805 w 1081088"/>
              <a:gd name="connsiteY1563" fmla="*/ 294528 h 838201"/>
              <a:gd name="connsiteX1564" fmla="*/ 1048170 w 1081088"/>
              <a:gd name="connsiteY1564" fmla="*/ 295229 h 838201"/>
              <a:gd name="connsiteX1565" fmla="*/ 1046770 w 1081088"/>
              <a:gd name="connsiteY1565" fmla="*/ 295929 h 838201"/>
              <a:gd name="connsiteX1566" fmla="*/ 1045369 w 1081088"/>
              <a:gd name="connsiteY1566" fmla="*/ 296396 h 838201"/>
              <a:gd name="connsiteX1567" fmla="*/ 1043735 w 1081088"/>
              <a:gd name="connsiteY1567" fmla="*/ 296629 h 838201"/>
              <a:gd name="connsiteX1568" fmla="*/ 1042101 w 1081088"/>
              <a:gd name="connsiteY1568" fmla="*/ 296863 h 838201"/>
              <a:gd name="connsiteX1569" fmla="*/ 1040466 w 1081088"/>
              <a:gd name="connsiteY1569" fmla="*/ 296863 h 838201"/>
              <a:gd name="connsiteX1570" fmla="*/ 1039066 w 1081088"/>
              <a:gd name="connsiteY1570" fmla="*/ 296629 h 838201"/>
              <a:gd name="connsiteX1571" fmla="*/ 1037665 w 1081088"/>
              <a:gd name="connsiteY1571" fmla="*/ 296396 h 838201"/>
              <a:gd name="connsiteX1572" fmla="*/ 1036031 w 1081088"/>
              <a:gd name="connsiteY1572" fmla="*/ 295929 h 838201"/>
              <a:gd name="connsiteX1573" fmla="*/ 1034630 w 1081088"/>
              <a:gd name="connsiteY1573" fmla="*/ 295229 h 838201"/>
              <a:gd name="connsiteX1574" fmla="*/ 1033463 w 1081088"/>
              <a:gd name="connsiteY1574" fmla="*/ 294762 h 838201"/>
              <a:gd name="connsiteX1575" fmla="*/ 1032062 w 1081088"/>
              <a:gd name="connsiteY1575" fmla="*/ 293828 h 838201"/>
              <a:gd name="connsiteX1576" fmla="*/ 1030661 w 1081088"/>
              <a:gd name="connsiteY1576" fmla="*/ 292894 h 838201"/>
              <a:gd name="connsiteX1577" fmla="*/ 1029727 w 1081088"/>
              <a:gd name="connsiteY1577" fmla="*/ 291960 h 838201"/>
              <a:gd name="connsiteX1578" fmla="*/ 1029027 w 1081088"/>
              <a:gd name="connsiteY1578" fmla="*/ 290560 h 838201"/>
              <a:gd name="connsiteX1579" fmla="*/ 1027860 w 1081088"/>
              <a:gd name="connsiteY1579" fmla="*/ 289159 h 838201"/>
              <a:gd name="connsiteX1580" fmla="*/ 1027159 w 1081088"/>
              <a:gd name="connsiteY1580" fmla="*/ 287992 h 838201"/>
              <a:gd name="connsiteX1581" fmla="*/ 1026459 w 1081088"/>
              <a:gd name="connsiteY1581" fmla="*/ 286357 h 838201"/>
              <a:gd name="connsiteX1582" fmla="*/ 1025992 w 1081088"/>
              <a:gd name="connsiteY1582" fmla="*/ 284957 h 838201"/>
              <a:gd name="connsiteX1583" fmla="*/ 1025759 w 1081088"/>
              <a:gd name="connsiteY1583" fmla="*/ 283322 h 838201"/>
              <a:gd name="connsiteX1584" fmla="*/ 1025525 w 1081088"/>
              <a:gd name="connsiteY1584" fmla="*/ 281922 h 838201"/>
              <a:gd name="connsiteX1585" fmla="*/ 1025525 w 1081088"/>
              <a:gd name="connsiteY1585" fmla="*/ 280288 h 838201"/>
              <a:gd name="connsiteX1586" fmla="*/ 1025759 w 1081088"/>
              <a:gd name="connsiteY1586" fmla="*/ 278653 h 838201"/>
              <a:gd name="connsiteX1587" fmla="*/ 1025992 w 1081088"/>
              <a:gd name="connsiteY1587" fmla="*/ 277019 h 838201"/>
              <a:gd name="connsiteX1588" fmla="*/ 1026459 w 1081088"/>
              <a:gd name="connsiteY1588" fmla="*/ 275852 h 838201"/>
              <a:gd name="connsiteX1589" fmla="*/ 1027159 w 1081088"/>
              <a:gd name="connsiteY1589" fmla="*/ 274451 h 838201"/>
              <a:gd name="connsiteX1590" fmla="*/ 1027860 w 1081088"/>
              <a:gd name="connsiteY1590" fmla="*/ 273050 h 838201"/>
              <a:gd name="connsiteX1591" fmla="*/ 1028560 w 1081088"/>
              <a:gd name="connsiteY1591" fmla="*/ 271883 h 838201"/>
              <a:gd name="connsiteX1592" fmla="*/ 1029494 w 1081088"/>
              <a:gd name="connsiteY1592" fmla="*/ 270482 h 838201"/>
              <a:gd name="connsiteX1593" fmla="*/ 1030428 w 1081088"/>
              <a:gd name="connsiteY1593" fmla="*/ 269315 h 838201"/>
              <a:gd name="connsiteX1594" fmla="*/ 1031829 w 1081088"/>
              <a:gd name="connsiteY1594" fmla="*/ 268381 h 838201"/>
              <a:gd name="connsiteX1595" fmla="*/ 1033229 w 1081088"/>
              <a:gd name="connsiteY1595" fmla="*/ 267681 h 838201"/>
              <a:gd name="connsiteX1596" fmla="*/ 1034397 w 1081088"/>
              <a:gd name="connsiteY1596" fmla="*/ 266747 h 838201"/>
              <a:gd name="connsiteX1597" fmla="*/ 1036031 w 1081088"/>
              <a:gd name="connsiteY1597" fmla="*/ 266280 h 838201"/>
              <a:gd name="connsiteX1598" fmla="*/ 1037665 w 1081088"/>
              <a:gd name="connsiteY1598" fmla="*/ 265813 h 838201"/>
              <a:gd name="connsiteX1599" fmla="*/ 1039066 w 1081088"/>
              <a:gd name="connsiteY1599" fmla="*/ 265580 h 838201"/>
              <a:gd name="connsiteX1600" fmla="*/ 281119 w 1081088"/>
              <a:gd name="connsiteY1600" fmla="*/ 265113 h 838201"/>
              <a:gd name="connsiteX1601" fmla="*/ 282694 w 1081088"/>
              <a:gd name="connsiteY1601" fmla="*/ 265113 h 838201"/>
              <a:gd name="connsiteX1602" fmla="*/ 284045 w 1081088"/>
              <a:gd name="connsiteY1602" fmla="*/ 265113 h 838201"/>
              <a:gd name="connsiteX1603" fmla="*/ 285621 w 1081088"/>
              <a:gd name="connsiteY1603" fmla="*/ 265113 h 838201"/>
              <a:gd name="connsiteX1604" fmla="*/ 286971 w 1081088"/>
              <a:gd name="connsiteY1604" fmla="*/ 265583 h 838201"/>
              <a:gd name="connsiteX1605" fmla="*/ 288547 w 1081088"/>
              <a:gd name="connsiteY1605" fmla="*/ 266054 h 838201"/>
              <a:gd name="connsiteX1606" fmla="*/ 290123 w 1081088"/>
              <a:gd name="connsiteY1606" fmla="*/ 266759 h 838201"/>
              <a:gd name="connsiteX1607" fmla="*/ 291473 w 1081088"/>
              <a:gd name="connsiteY1607" fmla="*/ 267700 h 838201"/>
              <a:gd name="connsiteX1608" fmla="*/ 292599 w 1081088"/>
              <a:gd name="connsiteY1608" fmla="*/ 268405 h 838201"/>
              <a:gd name="connsiteX1609" fmla="*/ 293724 w 1081088"/>
              <a:gd name="connsiteY1609" fmla="*/ 269346 h 838201"/>
              <a:gd name="connsiteX1610" fmla="*/ 294625 w 1081088"/>
              <a:gd name="connsiteY1610" fmla="*/ 270522 h 838201"/>
              <a:gd name="connsiteX1611" fmla="*/ 295750 w 1081088"/>
              <a:gd name="connsiteY1611" fmla="*/ 271698 h 838201"/>
              <a:gd name="connsiteX1612" fmla="*/ 296425 w 1081088"/>
              <a:gd name="connsiteY1612" fmla="*/ 272874 h 838201"/>
              <a:gd name="connsiteX1613" fmla="*/ 297326 w 1081088"/>
              <a:gd name="connsiteY1613" fmla="*/ 274285 h 838201"/>
              <a:gd name="connsiteX1614" fmla="*/ 297776 w 1081088"/>
              <a:gd name="connsiteY1614" fmla="*/ 275696 h 838201"/>
              <a:gd name="connsiteX1615" fmla="*/ 298226 w 1081088"/>
              <a:gd name="connsiteY1615" fmla="*/ 277107 h 838201"/>
              <a:gd name="connsiteX1616" fmla="*/ 298451 w 1081088"/>
              <a:gd name="connsiteY1616" fmla="*/ 278754 h 838201"/>
              <a:gd name="connsiteX1617" fmla="*/ 298451 w 1081088"/>
              <a:gd name="connsiteY1617" fmla="*/ 280165 h 838201"/>
              <a:gd name="connsiteX1618" fmla="*/ 298451 w 1081088"/>
              <a:gd name="connsiteY1618" fmla="*/ 281811 h 838201"/>
              <a:gd name="connsiteX1619" fmla="*/ 298451 w 1081088"/>
              <a:gd name="connsiteY1619" fmla="*/ 283222 h 838201"/>
              <a:gd name="connsiteX1620" fmla="*/ 298226 w 1081088"/>
              <a:gd name="connsiteY1620" fmla="*/ 284868 h 838201"/>
              <a:gd name="connsiteX1621" fmla="*/ 297776 w 1081088"/>
              <a:gd name="connsiteY1621" fmla="*/ 286515 h 838201"/>
              <a:gd name="connsiteX1622" fmla="*/ 296876 w 1081088"/>
              <a:gd name="connsiteY1622" fmla="*/ 288161 h 838201"/>
              <a:gd name="connsiteX1623" fmla="*/ 296425 w 1081088"/>
              <a:gd name="connsiteY1623" fmla="*/ 289337 h 838201"/>
              <a:gd name="connsiteX1624" fmla="*/ 295525 w 1081088"/>
              <a:gd name="connsiteY1624" fmla="*/ 290748 h 838201"/>
              <a:gd name="connsiteX1625" fmla="*/ 294400 w 1081088"/>
              <a:gd name="connsiteY1625" fmla="*/ 291924 h 838201"/>
              <a:gd name="connsiteX1626" fmla="*/ 293499 w 1081088"/>
              <a:gd name="connsiteY1626" fmla="*/ 292865 h 838201"/>
              <a:gd name="connsiteX1627" fmla="*/ 292374 w 1081088"/>
              <a:gd name="connsiteY1627" fmla="*/ 294041 h 838201"/>
              <a:gd name="connsiteX1628" fmla="*/ 291023 w 1081088"/>
              <a:gd name="connsiteY1628" fmla="*/ 294746 h 838201"/>
              <a:gd name="connsiteX1629" fmla="*/ 289898 w 1081088"/>
              <a:gd name="connsiteY1629" fmla="*/ 295452 h 838201"/>
              <a:gd name="connsiteX1630" fmla="*/ 288547 w 1081088"/>
              <a:gd name="connsiteY1630" fmla="*/ 296157 h 838201"/>
              <a:gd name="connsiteX1631" fmla="*/ 286971 w 1081088"/>
              <a:gd name="connsiteY1631" fmla="*/ 296628 h 838201"/>
              <a:gd name="connsiteX1632" fmla="*/ 285621 w 1081088"/>
              <a:gd name="connsiteY1632" fmla="*/ 296863 h 838201"/>
              <a:gd name="connsiteX1633" fmla="*/ 284270 w 1081088"/>
              <a:gd name="connsiteY1633" fmla="*/ 296863 h 838201"/>
              <a:gd name="connsiteX1634" fmla="*/ 282694 w 1081088"/>
              <a:gd name="connsiteY1634" fmla="*/ 296863 h 838201"/>
              <a:gd name="connsiteX1635" fmla="*/ 281119 w 1081088"/>
              <a:gd name="connsiteY1635" fmla="*/ 296863 h 838201"/>
              <a:gd name="connsiteX1636" fmla="*/ 279543 w 1081088"/>
              <a:gd name="connsiteY1636" fmla="*/ 296393 h 838201"/>
              <a:gd name="connsiteX1637" fmla="*/ 278193 w 1081088"/>
              <a:gd name="connsiteY1637" fmla="*/ 296157 h 838201"/>
              <a:gd name="connsiteX1638" fmla="*/ 276617 w 1081088"/>
              <a:gd name="connsiteY1638" fmla="*/ 295217 h 838201"/>
              <a:gd name="connsiteX1639" fmla="*/ 275266 w 1081088"/>
              <a:gd name="connsiteY1639" fmla="*/ 294511 h 838201"/>
              <a:gd name="connsiteX1640" fmla="*/ 274141 w 1081088"/>
              <a:gd name="connsiteY1640" fmla="*/ 293805 h 838201"/>
              <a:gd name="connsiteX1641" fmla="*/ 273015 w 1081088"/>
              <a:gd name="connsiteY1641" fmla="*/ 292630 h 838201"/>
              <a:gd name="connsiteX1642" fmla="*/ 272115 w 1081088"/>
              <a:gd name="connsiteY1642" fmla="*/ 291454 h 838201"/>
              <a:gd name="connsiteX1643" fmla="*/ 270989 w 1081088"/>
              <a:gd name="connsiteY1643" fmla="*/ 290513 h 838201"/>
              <a:gd name="connsiteX1644" fmla="*/ 270314 w 1081088"/>
              <a:gd name="connsiteY1644" fmla="*/ 289102 h 838201"/>
              <a:gd name="connsiteX1645" fmla="*/ 269414 w 1081088"/>
              <a:gd name="connsiteY1645" fmla="*/ 287926 h 838201"/>
              <a:gd name="connsiteX1646" fmla="*/ 268964 w 1081088"/>
              <a:gd name="connsiteY1646" fmla="*/ 286280 h 838201"/>
              <a:gd name="connsiteX1647" fmla="*/ 268513 w 1081088"/>
              <a:gd name="connsiteY1647" fmla="*/ 284868 h 838201"/>
              <a:gd name="connsiteX1648" fmla="*/ 268288 w 1081088"/>
              <a:gd name="connsiteY1648" fmla="*/ 283222 h 838201"/>
              <a:gd name="connsiteX1649" fmla="*/ 268288 w 1081088"/>
              <a:gd name="connsiteY1649" fmla="*/ 281811 h 838201"/>
              <a:gd name="connsiteX1650" fmla="*/ 268288 w 1081088"/>
              <a:gd name="connsiteY1650" fmla="*/ 280400 h 838201"/>
              <a:gd name="connsiteX1651" fmla="*/ 268288 w 1081088"/>
              <a:gd name="connsiteY1651" fmla="*/ 278754 h 838201"/>
              <a:gd name="connsiteX1652" fmla="*/ 268738 w 1081088"/>
              <a:gd name="connsiteY1652" fmla="*/ 277107 h 838201"/>
              <a:gd name="connsiteX1653" fmla="*/ 268964 w 1081088"/>
              <a:gd name="connsiteY1653" fmla="*/ 275696 h 838201"/>
              <a:gd name="connsiteX1654" fmla="*/ 269639 w 1081088"/>
              <a:gd name="connsiteY1654" fmla="*/ 274050 h 838201"/>
              <a:gd name="connsiteX1655" fmla="*/ 270539 w 1081088"/>
              <a:gd name="connsiteY1655" fmla="*/ 272639 h 838201"/>
              <a:gd name="connsiteX1656" fmla="*/ 271215 w 1081088"/>
              <a:gd name="connsiteY1656" fmla="*/ 271228 h 838201"/>
              <a:gd name="connsiteX1657" fmla="*/ 272340 w 1081088"/>
              <a:gd name="connsiteY1657" fmla="*/ 270287 h 838201"/>
              <a:gd name="connsiteX1658" fmla="*/ 273240 w 1081088"/>
              <a:gd name="connsiteY1658" fmla="*/ 269111 h 838201"/>
              <a:gd name="connsiteX1659" fmla="*/ 274366 w 1081088"/>
              <a:gd name="connsiteY1659" fmla="*/ 268170 h 838201"/>
              <a:gd name="connsiteX1660" fmla="*/ 275491 w 1081088"/>
              <a:gd name="connsiteY1660" fmla="*/ 267230 h 838201"/>
              <a:gd name="connsiteX1661" fmla="*/ 276842 w 1081088"/>
              <a:gd name="connsiteY1661" fmla="*/ 266524 h 838201"/>
              <a:gd name="connsiteX1662" fmla="*/ 278418 w 1081088"/>
              <a:gd name="connsiteY1662" fmla="*/ 266054 h 838201"/>
              <a:gd name="connsiteX1663" fmla="*/ 279543 w 1081088"/>
              <a:gd name="connsiteY1663" fmla="*/ 265583 h 838201"/>
              <a:gd name="connsiteX1664" fmla="*/ 1011582 w 1081088"/>
              <a:gd name="connsiteY1664" fmla="*/ 203200 h 838201"/>
              <a:gd name="connsiteX1665" fmla="*/ 1013157 w 1081088"/>
              <a:gd name="connsiteY1665" fmla="*/ 203200 h 838201"/>
              <a:gd name="connsiteX1666" fmla="*/ 1014508 w 1081088"/>
              <a:gd name="connsiteY1666" fmla="*/ 203422 h 838201"/>
              <a:gd name="connsiteX1667" fmla="*/ 1015858 w 1081088"/>
              <a:gd name="connsiteY1667" fmla="*/ 203643 h 838201"/>
              <a:gd name="connsiteX1668" fmla="*/ 1017209 w 1081088"/>
              <a:gd name="connsiteY1668" fmla="*/ 204087 h 838201"/>
              <a:gd name="connsiteX1669" fmla="*/ 1018785 w 1081088"/>
              <a:gd name="connsiteY1669" fmla="*/ 204752 h 838201"/>
              <a:gd name="connsiteX1670" fmla="*/ 1019910 w 1081088"/>
              <a:gd name="connsiteY1670" fmla="*/ 205418 h 838201"/>
              <a:gd name="connsiteX1671" fmla="*/ 1021261 w 1081088"/>
              <a:gd name="connsiteY1671" fmla="*/ 206083 h 838201"/>
              <a:gd name="connsiteX1672" fmla="*/ 1022386 w 1081088"/>
              <a:gd name="connsiteY1672" fmla="*/ 207192 h 838201"/>
              <a:gd name="connsiteX1673" fmla="*/ 1023287 w 1081088"/>
              <a:gd name="connsiteY1673" fmla="*/ 208079 h 838201"/>
              <a:gd name="connsiteX1674" fmla="*/ 1024412 w 1081088"/>
              <a:gd name="connsiteY1674" fmla="*/ 209410 h 838201"/>
              <a:gd name="connsiteX1675" fmla="*/ 1025087 w 1081088"/>
              <a:gd name="connsiteY1675" fmla="*/ 210741 h 838201"/>
              <a:gd name="connsiteX1676" fmla="*/ 1025988 w 1081088"/>
              <a:gd name="connsiteY1676" fmla="*/ 212293 h 838201"/>
              <a:gd name="connsiteX1677" fmla="*/ 1026438 w 1081088"/>
              <a:gd name="connsiteY1677" fmla="*/ 213402 h 838201"/>
              <a:gd name="connsiteX1678" fmla="*/ 1026888 w 1081088"/>
              <a:gd name="connsiteY1678" fmla="*/ 214955 h 838201"/>
              <a:gd name="connsiteX1679" fmla="*/ 1027113 w 1081088"/>
              <a:gd name="connsiteY1679" fmla="*/ 216507 h 838201"/>
              <a:gd name="connsiteX1680" fmla="*/ 1027113 w 1081088"/>
              <a:gd name="connsiteY1680" fmla="*/ 218060 h 838201"/>
              <a:gd name="connsiteX1681" fmla="*/ 1027113 w 1081088"/>
              <a:gd name="connsiteY1681" fmla="*/ 219169 h 838201"/>
              <a:gd name="connsiteX1682" fmla="*/ 1026888 w 1081088"/>
              <a:gd name="connsiteY1682" fmla="*/ 220721 h 838201"/>
              <a:gd name="connsiteX1683" fmla="*/ 1026663 w 1081088"/>
              <a:gd name="connsiteY1683" fmla="*/ 222274 h 838201"/>
              <a:gd name="connsiteX1684" fmla="*/ 1026213 w 1081088"/>
              <a:gd name="connsiteY1684" fmla="*/ 223604 h 838201"/>
              <a:gd name="connsiteX1685" fmla="*/ 1025538 w 1081088"/>
              <a:gd name="connsiteY1685" fmla="*/ 224713 h 838201"/>
              <a:gd name="connsiteX1686" fmla="*/ 1024862 w 1081088"/>
              <a:gd name="connsiteY1686" fmla="*/ 226044 h 838201"/>
              <a:gd name="connsiteX1687" fmla="*/ 1024187 w 1081088"/>
              <a:gd name="connsiteY1687" fmla="*/ 227375 h 838201"/>
              <a:gd name="connsiteX1688" fmla="*/ 1023062 w 1081088"/>
              <a:gd name="connsiteY1688" fmla="*/ 228484 h 838201"/>
              <a:gd name="connsiteX1689" fmla="*/ 1022161 w 1081088"/>
              <a:gd name="connsiteY1689" fmla="*/ 229592 h 838201"/>
              <a:gd name="connsiteX1690" fmla="*/ 1020811 w 1081088"/>
              <a:gd name="connsiteY1690" fmla="*/ 230480 h 838201"/>
              <a:gd name="connsiteX1691" fmla="*/ 1019460 w 1081088"/>
              <a:gd name="connsiteY1691" fmla="*/ 231367 h 838201"/>
              <a:gd name="connsiteX1692" fmla="*/ 1018334 w 1081088"/>
              <a:gd name="connsiteY1692" fmla="*/ 232032 h 838201"/>
              <a:gd name="connsiteX1693" fmla="*/ 1016759 w 1081088"/>
              <a:gd name="connsiteY1693" fmla="*/ 232476 h 838201"/>
              <a:gd name="connsiteX1694" fmla="*/ 1015408 w 1081088"/>
              <a:gd name="connsiteY1694" fmla="*/ 232698 h 838201"/>
              <a:gd name="connsiteX1695" fmla="*/ 1013833 w 1081088"/>
              <a:gd name="connsiteY1695" fmla="*/ 233141 h 838201"/>
              <a:gd name="connsiteX1696" fmla="*/ 1012482 w 1081088"/>
              <a:gd name="connsiteY1696" fmla="*/ 233363 h 838201"/>
              <a:gd name="connsiteX1697" fmla="*/ 1010906 w 1081088"/>
              <a:gd name="connsiteY1697" fmla="*/ 233363 h 838201"/>
              <a:gd name="connsiteX1698" fmla="*/ 1009556 w 1081088"/>
              <a:gd name="connsiteY1698" fmla="*/ 233141 h 838201"/>
              <a:gd name="connsiteX1699" fmla="*/ 1007980 w 1081088"/>
              <a:gd name="connsiteY1699" fmla="*/ 232698 h 838201"/>
              <a:gd name="connsiteX1700" fmla="*/ 1006629 w 1081088"/>
              <a:gd name="connsiteY1700" fmla="*/ 232254 h 838201"/>
              <a:gd name="connsiteX1701" fmla="*/ 1005279 w 1081088"/>
              <a:gd name="connsiteY1701" fmla="*/ 231810 h 838201"/>
              <a:gd name="connsiteX1702" fmla="*/ 1003928 w 1081088"/>
              <a:gd name="connsiteY1702" fmla="*/ 231145 h 838201"/>
              <a:gd name="connsiteX1703" fmla="*/ 1002803 w 1081088"/>
              <a:gd name="connsiteY1703" fmla="*/ 230258 h 838201"/>
              <a:gd name="connsiteX1704" fmla="*/ 1001677 w 1081088"/>
              <a:gd name="connsiteY1704" fmla="*/ 229371 h 838201"/>
              <a:gd name="connsiteX1705" fmla="*/ 1000552 w 1081088"/>
              <a:gd name="connsiteY1705" fmla="*/ 228262 h 838201"/>
              <a:gd name="connsiteX1706" fmla="*/ 999651 w 1081088"/>
              <a:gd name="connsiteY1706" fmla="*/ 226931 h 838201"/>
              <a:gd name="connsiteX1707" fmla="*/ 998976 w 1081088"/>
              <a:gd name="connsiteY1707" fmla="*/ 225822 h 838201"/>
              <a:gd name="connsiteX1708" fmla="*/ 998076 w 1081088"/>
              <a:gd name="connsiteY1708" fmla="*/ 224491 h 838201"/>
              <a:gd name="connsiteX1709" fmla="*/ 997626 w 1081088"/>
              <a:gd name="connsiteY1709" fmla="*/ 222939 h 838201"/>
              <a:gd name="connsiteX1710" fmla="*/ 997175 w 1081088"/>
              <a:gd name="connsiteY1710" fmla="*/ 221386 h 838201"/>
              <a:gd name="connsiteX1711" fmla="*/ 996950 w 1081088"/>
              <a:gd name="connsiteY1711" fmla="*/ 220277 h 838201"/>
              <a:gd name="connsiteX1712" fmla="*/ 996950 w 1081088"/>
              <a:gd name="connsiteY1712" fmla="*/ 218725 h 838201"/>
              <a:gd name="connsiteX1713" fmla="*/ 996950 w 1081088"/>
              <a:gd name="connsiteY1713" fmla="*/ 217172 h 838201"/>
              <a:gd name="connsiteX1714" fmla="*/ 996950 w 1081088"/>
              <a:gd name="connsiteY1714" fmla="*/ 215620 h 838201"/>
              <a:gd name="connsiteX1715" fmla="*/ 997400 w 1081088"/>
              <a:gd name="connsiteY1715" fmla="*/ 214511 h 838201"/>
              <a:gd name="connsiteX1716" fmla="*/ 997626 w 1081088"/>
              <a:gd name="connsiteY1716" fmla="*/ 212958 h 838201"/>
              <a:gd name="connsiteX1717" fmla="*/ 998301 w 1081088"/>
              <a:gd name="connsiteY1717" fmla="*/ 211628 h 838201"/>
              <a:gd name="connsiteX1718" fmla="*/ 998976 w 1081088"/>
              <a:gd name="connsiteY1718" fmla="*/ 210519 h 838201"/>
              <a:gd name="connsiteX1719" fmla="*/ 999877 w 1081088"/>
              <a:gd name="connsiteY1719" fmla="*/ 209188 h 838201"/>
              <a:gd name="connsiteX1720" fmla="*/ 1000552 w 1081088"/>
              <a:gd name="connsiteY1720" fmla="*/ 208079 h 838201"/>
              <a:gd name="connsiteX1721" fmla="*/ 1001902 w 1081088"/>
              <a:gd name="connsiteY1721" fmla="*/ 206970 h 838201"/>
              <a:gd name="connsiteX1722" fmla="*/ 1003028 w 1081088"/>
              <a:gd name="connsiteY1722" fmla="*/ 206083 h 838201"/>
              <a:gd name="connsiteX1723" fmla="*/ 1004153 w 1081088"/>
              <a:gd name="connsiteY1723" fmla="*/ 205196 h 838201"/>
              <a:gd name="connsiteX1724" fmla="*/ 1005729 w 1081088"/>
              <a:gd name="connsiteY1724" fmla="*/ 204752 h 838201"/>
              <a:gd name="connsiteX1725" fmla="*/ 1007305 w 1081088"/>
              <a:gd name="connsiteY1725" fmla="*/ 203865 h 838201"/>
              <a:gd name="connsiteX1726" fmla="*/ 1008655 w 1081088"/>
              <a:gd name="connsiteY1726" fmla="*/ 203643 h 838201"/>
              <a:gd name="connsiteX1727" fmla="*/ 1010006 w 1081088"/>
              <a:gd name="connsiteY1727" fmla="*/ 203422 h 838201"/>
              <a:gd name="connsiteX1728" fmla="*/ 312423 w 1081088"/>
              <a:gd name="connsiteY1728" fmla="*/ 201613 h 838201"/>
              <a:gd name="connsiteX1729" fmla="*/ 313754 w 1081088"/>
              <a:gd name="connsiteY1729" fmla="*/ 201613 h 838201"/>
              <a:gd name="connsiteX1730" fmla="*/ 315306 w 1081088"/>
              <a:gd name="connsiteY1730" fmla="*/ 201613 h 838201"/>
              <a:gd name="connsiteX1731" fmla="*/ 316637 w 1081088"/>
              <a:gd name="connsiteY1731" fmla="*/ 201846 h 838201"/>
              <a:gd name="connsiteX1732" fmla="*/ 318189 w 1081088"/>
              <a:gd name="connsiteY1732" fmla="*/ 202313 h 838201"/>
              <a:gd name="connsiteX1733" fmla="*/ 319520 w 1081088"/>
              <a:gd name="connsiteY1733" fmla="*/ 202780 h 838201"/>
              <a:gd name="connsiteX1734" fmla="*/ 321072 w 1081088"/>
              <a:gd name="connsiteY1734" fmla="*/ 203714 h 838201"/>
              <a:gd name="connsiteX1735" fmla="*/ 322181 w 1081088"/>
              <a:gd name="connsiteY1735" fmla="*/ 204414 h 838201"/>
              <a:gd name="connsiteX1736" fmla="*/ 323290 w 1081088"/>
              <a:gd name="connsiteY1736" fmla="*/ 205582 h 838201"/>
              <a:gd name="connsiteX1737" fmla="*/ 324621 w 1081088"/>
              <a:gd name="connsiteY1737" fmla="*/ 206515 h 838201"/>
              <a:gd name="connsiteX1738" fmla="*/ 325286 w 1081088"/>
              <a:gd name="connsiteY1738" fmla="*/ 207916 h 838201"/>
              <a:gd name="connsiteX1739" fmla="*/ 326174 w 1081088"/>
              <a:gd name="connsiteY1739" fmla="*/ 208850 h 838201"/>
              <a:gd name="connsiteX1740" fmla="*/ 326839 w 1081088"/>
              <a:gd name="connsiteY1740" fmla="*/ 210251 h 838201"/>
              <a:gd name="connsiteX1741" fmla="*/ 327504 w 1081088"/>
              <a:gd name="connsiteY1741" fmla="*/ 211885 h 838201"/>
              <a:gd name="connsiteX1742" fmla="*/ 327726 w 1081088"/>
              <a:gd name="connsiteY1742" fmla="*/ 213286 h 838201"/>
              <a:gd name="connsiteX1743" fmla="*/ 328391 w 1081088"/>
              <a:gd name="connsiteY1743" fmla="*/ 214686 h 838201"/>
              <a:gd name="connsiteX1744" fmla="*/ 328391 w 1081088"/>
              <a:gd name="connsiteY1744" fmla="*/ 216321 h 838201"/>
              <a:gd name="connsiteX1745" fmla="*/ 328613 w 1081088"/>
              <a:gd name="connsiteY1745" fmla="*/ 217721 h 838201"/>
              <a:gd name="connsiteX1746" fmla="*/ 328391 w 1081088"/>
              <a:gd name="connsiteY1746" fmla="*/ 219356 h 838201"/>
              <a:gd name="connsiteX1747" fmla="*/ 327948 w 1081088"/>
              <a:gd name="connsiteY1747" fmla="*/ 220756 h 838201"/>
              <a:gd name="connsiteX1748" fmla="*/ 327504 w 1081088"/>
              <a:gd name="connsiteY1748" fmla="*/ 222390 h 838201"/>
              <a:gd name="connsiteX1749" fmla="*/ 327061 w 1081088"/>
              <a:gd name="connsiteY1749" fmla="*/ 223791 h 838201"/>
              <a:gd name="connsiteX1750" fmla="*/ 326617 w 1081088"/>
              <a:gd name="connsiteY1750" fmla="*/ 225425 h 838201"/>
              <a:gd name="connsiteX1751" fmla="*/ 325508 w 1081088"/>
              <a:gd name="connsiteY1751" fmla="*/ 226593 h 838201"/>
              <a:gd name="connsiteX1752" fmla="*/ 324621 w 1081088"/>
              <a:gd name="connsiteY1752" fmla="*/ 227760 h 838201"/>
              <a:gd name="connsiteX1753" fmla="*/ 323512 w 1081088"/>
              <a:gd name="connsiteY1753" fmla="*/ 228927 h 838201"/>
              <a:gd name="connsiteX1754" fmla="*/ 322403 w 1081088"/>
              <a:gd name="connsiteY1754" fmla="*/ 229861 h 838201"/>
              <a:gd name="connsiteX1755" fmla="*/ 321294 w 1081088"/>
              <a:gd name="connsiteY1755" fmla="*/ 230795 h 838201"/>
              <a:gd name="connsiteX1756" fmla="*/ 319964 w 1081088"/>
              <a:gd name="connsiteY1756" fmla="*/ 231495 h 838201"/>
              <a:gd name="connsiteX1757" fmla="*/ 318855 w 1081088"/>
              <a:gd name="connsiteY1757" fmla="*/ 232196 h 838201"/>
              <a:gd name="connsiteX1758" fmla="*/ 317302 w 1081088"/>
              <a:gd name="connsiteY1758" fmla="*/ 232429 h 838201"/>
              <a:gd name="connsiteX1759" fmla="*/ 315971 w 1081088"/>
              <a:gd name="connsiteY1759" fmla="*/ 232896 h 838201"/>
              <a:gd name="connsiteX1760" fmla="*/ 314419 w 1081088"/>
              <a:gd name="connsiteY1760" fmla="*/ 232896 h 838201"/>
              <a:gd name="connsiteX1761" fmla="*/ 312866 w 1081088"/>
              <a:gd name="connsiteY1761" fmla="*/ 233363 h 838201"/>
              <a:gd name="connsiteX1762" fmla="*/ 311536 w 1081088"/>
              <a:gd name="connsiteY1762" fmla="*/ 232896 h 838201"/>
              <a:gd name="connsiteX1763" fmla="*/ 310205 w 1081088"/>
              <a:gd name="connsiteY1763" fmla="*/ 232663 h 838201"/>
              <a:gd name="connsiteX1764" fmla="*/ 308652 w 1081088"/>
              <a:gd name="connsiteY1764" fmla="*/ 232196 h 838201"/>
              <a:gd name="connsiteX1765" fmla="*/ 307100 w 1081088"/>
              <a:gd name="connsiteY1765" fmla="*/ 231729 h 838201"/>
              <a:gd name="connsiteX1766" fmla="*/ 305991 w 1081088"/>
              <a:gd name="connsiteY1766" fmla="*/ 231262 h 838201"/>
              <a:gd name="connsiteX1767" fmla="*/ 304660 w 1081088"/>
              <a:gd name="connsiteY1767" fmla="*/ 230094 h 838201"/>
              <a:gd name="connsiteX1768" fmla="*/ 303330 w 1081088"/>
              <a:gd name="connsiteY1768" fmla="*/ 228927 h 838201"/>
              <a:gd name="connsiteX1769" fmla="*/ 302442 w 1081088"/>
              <a:gd name="connsiteY1769" fmla="*/ 227993 h 838201"/>
              <a:gd name="connsiteX1770" fmla="*/ 301333 w 1081088"/>
              <a:gd name="connsiteY1770" fmla="*/ 226826 h 838201"/>
              <a:gd name="connsiteX1771" fmla="*/ 300668 w 1081088"/>
              <a:gd name="connsiteY1771" fmla="*/ 225659 h 838201"/>
              <a:gd name="connsiteX1772" fmla="*/ 300003 w 1081088"/>
              <a:gd name="connsiteY1772" fmla="*/ 224258 h 838201"/>
              <a:gd name="connsiteX1773" fmla="*/ 299337 w 1081088"/>
              <a:gd name="connsiteY1773" fmla="*/ 222857 h 838201"/>
              <a:gd name="connsiteX1774" fmla="*/ 298894 w 1081088"/>
              <a:gd name="connsiteY1774" fmla="*/ 221457 h 838201"/>
              <a:gd name="connsiteX1775" fmla="*/ 298672 w 1081088"/>
              <a:gd name="connsiteY1775" fmla="*/ 220056 h 838201"/>
              <a:gd name="connsiteX1776" fmla="*/ 298450 w 1081088"/>
              <a:gd name="connsiteY1776" fmla="*/ 218422 h 838201"/>
              <a:gd name="connsiteX1777" fmla="*/ 298450 w 1081088"/>
              <a:gd name="connsiteY1777" fmla="*/ 216788 h 838201"/>
              <a:gd name="connsiteX1778" fmla="*/ 298450 w 1081088"/>
              <a:gd name="connsiteY1778" fmla="*/ 215387 h 838201"/>
              <a:gd name="connsiteX1779" fmla="*/ 298672 w 1081088"/>
              <a:gd name="connsiteY1779" fmla="*/ 213986 h 838201"/>
              <a:gd name="connsiteX1780" fmla="*/ 299116 w 1081088"/>
              <a:gd name="connsiteY1780" fmla="*/ 212352 h 838201"/>
              <a:gd name="connsiteX1781" fmla="*/ 299559 w 1081088"/>
              <a:gd name="connsiteY1781" fmla="*/ 210718 h 838201"/>
              <a:gd name="connsiteX1782" fmla="*/ 300446 w 1081088"/>
              <a:gd name="connsiteY1782" fmla="*/ 209550 h 838201"/>
              <a:gd name="connsiteX1783" fmla="*/ 301112 w 1081088"/>
              <a:gd name="connsiteY1783" fmla="*/ 208150 h 838201"/>
              <a:gd name="connsiteX1784" fmla="*/ 302221 w 1081088"/>
              <a:gd name="connsiteY1784" fmla="*/ 206749 h 838201"/>
              <a:gd name="connsiteX1785" fmla="*/ 303108 w 1081088"/>
              <a:gd name="connsiteY1785" fmla="*/ 205815 h 838201"/>
              <a:gd name="connsiteX1786" fmla="*/ 304438 w 1081088"/>
              <a:gd name="connsiteY1786" fmla="*/ 204648 h 838201"/>
              <a:gd name="connsiteX1787" fmla="*/ 305547 w 1081088"/>
              <a:gd name="connsiteY1787" fmla="*/ 203947 h 838201"/>
              <a:gd name="connsiteX1788" fmla="*/ 306656 w 1081088"/>
              <a:gd name="connsiteY1788" fmla="*/ 203014 h 838201"/>
              <a:gd name="connsiteX1789" fmla="*/ 308209 w 1081088"/>
              <a:gd name="connsiteY1789" fmla="*/ 202547 h 838201"/>
              <a:gd name="connsiteX1790" fmla="*/ 309540 w 1081088"/>
              <a:gd name="connsiteY1790" fmla="*/ 202080 h 838201"/>
              <a:gd name="connsiteX1791" fmla="*/ 310870 w 1081088"/>
              <a:gd name="connsiteY1791" fmla="*/ 201846 h 838201"/>
              <a:gd name="connsiteX1792" fmla="*/ 971317 w 1081088"/>
              <a:gd name="connsiteY1792" fmla="*/ 144463 h 838201"/>
              <a:gd name="connsiteX1793" fmla="*/ 972718 w 1081088"/>
              <a:gd name="connsiteY1793" fmla="*/ 144463 h 838201"/>
              <a:gd name="connsiteX1794" fmla="*/ 974352 w 1081088"/>
              <a:gd name="connsiteY1794" fmla="*/ 144685 h 838201"/>
              <a:gd name="connsiteX1795" fmla="*/ 975752 w 1081088"/>
              <a:gd name="connsiteY1795" fmla="*/ 145128 h 838201"/>
              <a:gd name="connsiteX1796" fmla="*/ 977387 w 1081088"/>
              <a:gd name="connsiteY1796" fmla="*/ 145350 h 838201"/>
              <a:gd name="connsiteX1797" fmla="*/ 978554 w 1081088"/>
              <a:gd name="connsiteY1797" fmla="*/ 146237 h 838201"/>
              <a:gd name="connsiteX1798" fmla="*/ 979955 w 1081088"/>
              <a:gd name="connsiteY1798" fmla="*/ 146903 h 838201"/>
              <a:gd name="connsiteX1799" fmla="*/ 981355 w 1081088"/>
              <a:gd name="connsiteY1799" fmla="*/ 147790 h 838201"/>
              <a:gd name="connsiteX1800" fmla="*/ 982289 w 1081088"/>
              <a:gd name="connsiteY1800" fmla="*/ 148677 h 838201"/>
              <a:gd name="connsiteX1801" fmla="*/ 983690 w 1081088"/>
              <a:gd name="connsiteY1801" fmla="*/ 150008 h 838201"/>
              <a:gd name="connsiteX1802" fmla="*/ 984390 w 1081088"/>
              <a:gd name="connsiteY1802" fmla="*/ 150895 h 838201"/>
              <a:gd name="connsiteX1803" fmla="*/ 985324 w 1081088"/>
              <a:gd name="connsiteY1803" fmla="*/ 152447 h 838201"/>
              <a:gd name="connsiteX1804" fmla="*/ 986025 w 1081088"/>
              <a:gd name="connsiteY1804" fmla="*/ 153778 h 838201"/>
              <a:gd name="connsiteX1805" fmla="*/ 986491 w 1081088"/>
              <a:gd name="connsiteY1805" fmla="*/ 154887 h 838201"/>
              <a:gd name="connsiteX1806" fmla="*/ 986725 w 1081088"/>
              <a:gd name="connsiteY1806" fmla="*/ 156439 h 838201"/>
              <a:gd name="connsiteX1807" fmla="*/ 986958 w 1081088"/>
              <a:gd name="connsiteY1807" fmla="*/ 157992 h 838201"/>
              <a:gd name="connsiteX1808" fmla="*/ 987425 w 1081088"/>
              <a:gd name="connsiteY1808" fmla="*/ 159544 h 838201"/>
              <a:gd name="connsiteX1809" fmla="*/ 986958 w 1081088"/>
              <a:gd name="connsiteY1809" fmla="*/ 160875 h 838201"/>
              <a:gd name="connsiteX1810" fmla="*/ 986958 w 1081088"/>
              <a:gd name="connsiteY1810" fmla="*/ 162206 h 838201"/>
              <a:gd name="connsiteX1811" fmla="*/ 986491 w 1081088"/>
              <a:gd name="connsiteY1811" fmla="*/ 163758 h 838201"/>
              <a:gd name="connsiteX1812" fmla="*/ 986025 w 1081088"/>
              <a:gd name="connsiteY1812" fmla="*/ 165089 h 838201"/>
              <a:gd name="connsiteX1813" fmla="*/ 985558 w 1081088"/>
              <a:gd name="connsiteY1813" fmla="*/ 166198 h 838201"/>
              <a:gd name="connsiteX1814" fmla="*/ 984624 w 1081088"/>
              <a:gd name="connsiteY1814" fmla="*/ 167529 h 838201"/>
              <a:gd name="connsiteX1815" fmla="*/ 983923 w 1081088"/>
              <a:gd name="connsiteY1815" fmla="*/ 168859 h 838201"/>
              <a:gd name="connsiteX1816" fmla="*/ 982756 w 1081088"/>
              <a:gd name="connsiteY1816" fmla="*/ 169968 h 838201"/>
              <a:gd name="connsiteX1817" fmla="*/ 981589 w 1081088"/>
              <a:gd name="connsiteY1817" fmla="*/ 171077 h 838201"/>
              <a:gd name="connsiteX1818" fmla="*/ 980188 w 1081088"/>
              <a:gd name="connsiteY1818" fmla="*/ 171964 h 838201"/>
              <a:gd name="connsiteX1819" fmla="*/ 978787 w 1081088"/>
              <a:gd name="connsiteY1819" fmla="*/ 172852 h 838201"/>
              <a:gd name="connsiteX1820" fmla="*/ 977620 w 1081088"/>
              <a:gd name="connsiteY1820" fmla="*/ 173295 h 838201"/>
              <a:gd name="connsiteX1821" fmla="*/ 975986 w 1081088"/>
              <a:gd name="connsiteY1821" fmla="*/ 173739 h 838201"/>
              <a:gd name="connsiteX1822" fmla="*/ 974585 w 1081088"/>
              <a:gd name="connsiteY1822" fmla="*/ 174404 h 838201"/>
              <a:gd name="connsiteX1823" fmla="*/ 973184 w 1081088"/>
              <a:gd name="connsiteY1823" fmla="*/ 174626 h 838201"/>
              <a:gd name="connsiteX1824" fmla="*/ 971550 w 1081088"/>
              <a:gd name="connsiteY1824" fmla="*/ 174626 h 838201"/>
              <a:gd name="connsiteX1825" fmla="*/ 969916 w 1081088"/>
              <a:gd name="connsiteY1825" fmla="*/ 174626 h 838201"/>
              <a:gd name="connsiteX1826" fmla="*/ 968515 w 1081088"/>
              <a:gd name="connsiteY1826" fmla="*/ 174404 h 838201"/>
              <a:gd name="connsiteX1827" fmla="*/ 966881 w 1081088"/>
              <a:gd name="connsiteY1827" fmla="*/ 174182 h 838201"/>
              <a:gd name="connsiteX1828" fmla="*/ 965714 w 1081088"/>
              <a:gd name="connsiteY1828" fmla="*/ 173517 h 838201"/>
              <a:gd name="connsiteX1829" fmla="*/ 964080 w 1081088"/>
              <a:gd name="connsiteY1829" fmla="*/ 172852 h 838201"/>
              <a:gd name="connsiteX1830" fmla="*/ 962679 w 1081088"/>
              <a:gd name="connsiteY1830" fmla="*/ 171964 h 838201"/>
              <a:gd name="connsiteX1831" fmla="*/ 961745 w 1081088"/>
              <a:gd name="connsiteY1831" fmla="*/ 171299 h 838201"/>
              <a:gd name="connsiteX1832" fmla="*/ 960344 w 1081088"/>
              <a:gd name="connsiteY1832" fmla="*/ 170412 h 838201"/>
              <a:gd name="connsiteX1833" fmla="*/ 959411 w 1081088"/>
              <a:gd name="connsiteY1833" fmla="*/ 169303 h 838201"/>
              <a:gd name="connsiteX1834" fmla="*/ 958243 w 1081088"/>
              <a:gd name="connsiteY1834" fmla="*/ 167972 h 838201"/>
              <a:gd name="connsiteX1835" fmla="*/ 957543 w 1081088"/>
              <a:gd name="connsiteY1835" fmla="*/ 166642 h 838201"/>
              <a:gd name="connsiteX1836" fmla="*/ 956609 w 1081088"/>
              <a:gd name="connsiteY1836" fmla="*/ 165311 h 838201"/>
              <a:gd name="connsiteX1837" fmla="*/ 956142 w 1081088"/>
              <a:gd name="connsiteY1837" fmla="*/ 163980 h 838201"/>
              <a:gd name="connsiteX1838" fmla="*/ 955909 w 1081088"/>
              <a:gd name="connsiteY1838" fmla="*/ 162428 h 838201"/>
              <a:gd name="connsiteX1839" fmla="*/ 955675 w 1081088"/>
              <a:gd name="connsiteY1839" fmla="*/ 161097 h 838201"/>
              <a:gd name="connsiteX1840" fmla="*/ 955675 w 1081088"/>
              <a:gd name="connsiteY1840" fmla="*/ 159766 h 838201"/>
              <a:gd name="connsiteX1841" fmla="*/ 955675 w 1081088"/>
              <a:gd name="connsiteY1841" fmla="*/ 158214 h 838201"/>
              <a:gd name="connsiteX1842" fmla="*/ 955909 w 1081088"/>
              <a:gd name="connsiteY1842" fmla="*/ 156661 h 838201"/>
              <a:gd name="connsiteX1843" fmla="*/ 956142 w 1081088"/>
              <a:gd name="connsiteY1843" fmla="*/ 155552 h 838201"/>
              <a:gd name="connsiteX1844" fmla="*/ 956609 w 1081088"/>
              <a:gd name="connsiteY1844" fmla="*/ 154000 h 838201"/>
              <a:gd name="connsiteX1845" fmla="*/ 957309 w 1081088"/>
              <a:gd name="connsiteY1845" fmla="*/ 152669 h 838201"/>
              <a:gd name="connsiteX1846" fmla="*/ 958010 w 1081088"/>
              <a:gd name="connsiteY1846" fmla="*/ 151560 h 838201"/>
              <a:gd name="connsiteX1847" fmla="*/ 959177 w 1081088"/>
              <a:gd name="connsiteY1847" fmla="*/ 150229 h 838201"/>
              <a:gd name="connsiteX1848" fmla="*/ 960111 w 1081088"/>
              <a:gd name="connsiteY1848" fmla="*/ 148899 h 838201"/>
              <a:gd name="connsiteX1849" fmla="*/ 961278 w 1081088"/>
              <a:gd name="connsiteY1849" fmla="*/ 148011 h 838201"/>
              <a:gd name="connsiteX1850" fmla="*/ 962445 w 1081088"/>
              <a:gd name="connsiteY1850" fmla="*/ 147124 h 838201"/>
              <a:gd name="connsiteX1851" fmla="*/ 963846 w 1081088"/>
              <a:gd name="connsiteY1851" fmla="*/ 146237 h 838201"/>
              <a:gd name="connsiteX1852" fmla="*/ 965480 w 1081088"/>
              <a:gd name="connsiteY1852" fmla="*/ 145794 h 838201"/>
              <a:gd name="connsiteX1853" fmla="*/ 966648 w 1081088"/>
              <a:gd name="connsiteY1853" fmla="*/ 145128 h 838201"/>
              <a:gd name="connsiteX1854" fmla="*/ 968282 w 1081088"/>
              <a:gd name="connsiteY1854" fmla="*/ 144685 h 838201"/>
              <a:gd name="connsiteX1855" fmla="*/ 969683 w 1081088"/>
              <a:gd name="connsiteY1855" fmla="*/ 144685 h 838201"/>
              <a:gd name="connsiteX1856" fmla="*/ 351991 w 1081088"/>
              <a:gd name="connsiteY1856" fmla="*/ 144463 h 838201"/>
              <a:gd name="connsiteX1857" fmla="*/ 353108 w 1081088"/>
              <a:gd name="connsiteY1857" fmla="*/ 144463 h 838201"/>
              <a:gd name="connsiteX1858" fmla="*/ 354672 w 1081088"/>
              <a:gd name="connsiteY1858" fmla="*/ 144463 h 838201"/>
              <a:gd name="connsiteX1859" fmla="*/ 356236 w 1081088"/>
              <a:gd name="connsiteY1859" fmla="*/ 144696 h 838201"/>
              <a:gd name="connsiteX1860" fmla="*/ 357577 w 1081088"/>
              <a:gd name="connsiteY1860" fmla="*/ 145163 h 838201"/>
              <a:gd name="connsiteX1861" fmla="*/ 358917 w 1081088"/>
              <a:gd name="connsiteY1861" fmla="*/ 145864 h 838201"/>
              <a:gd name="connsiteX1862" fmla="*/ 360258 w 1081088"/>
              <a:gd name="connsiteY1862" fmla="*/ 146331 h 838201"/>
              <a:gd name="connsiteX1863" fmla="*/ 361598 w 1081088"/>
              <a:gd name="connsiteY1863" fmla="*/ 147031 h 838201"/>
              <a:gd name="connsiteX1864" fmla="*/ 362716 w 1081088"/>
              <a:gd name="connsiteY1864" fmla="*/ 148198 h 838201"/>
              <a:gd name="connsiteX1865" fmla="*/ 364056 w 1081088"/>
              <a:gd name="connsiteY1865" fmla="*/ 149132 h 838201"/>
              <a:gd name="connsiteX1866" fmla="*/ 365173 w 1081088"/>
              <a:gd name="connsiteY1866" fmla="*/ 150533 h 838201"/>
              <a:gd name="connsiteX1867" fmla="*/ 365844 w 1081088"/>
              <a:gd name="connsiteY1867" fmla="*/ 151933 h 838201"/>
              <a:gd name="connsiteX1868" fmla="*/ 366514 w 1081088"/>
              <a:gd name="connsiteY1868" fmla="*/ 153101 h 838201"/>
              <a:gd name="connsiteX1869" fmla="*/ 367184 w 1081088"/>
              <a:gd name="connsiteY1869" fmla="*/ 154501 h 838201"/>
              <a:gd name="connsiteX1870" fmla="*/ 367631 w 1081088"/>
              <a:gd name="connsiteY1870" fmla="*/ 156136 h 838201"/>
              <a:gd name="connsiteX1871" fmla="*/ 368078 w 1081088"/>
              <a:gd name="connsiteY1871" fmla="*/ 157536 h 838201"/>
              <a:gd name="connsiteX1872" fmla="*/ 368078 w 1081088"/>
              <a:gd name="connsiteY1872" fmla="*/ 158937 h 838201"/>
              <a:gd name="connsiteX1873" fmla="*/ 368301 w 1081088"/>
              <a:gd name="connsiteY1873" fmla="*/ 160571 h 838201"/>
              <a:gd name="connsiteX1874" fmla="*/ 368078 w 1081088"/>
              <a:gd name="connsiteY1874" fmla="*/ 161972 h 838201"/>
              <a:gd name="connsiteX1875" fmla="*/ 367854 w 1081088"/>
              <a:gd name="connsiteY1875" fmla="*/ 163606 h 838201"/>
              <a:gd name="connsiteX1876" fmla="*/ 367631 w 1081088"/>
              <a:gd name="connsiteY1876" fmla="*/ 165007 h 838201"/>
              <a:gd name="connsiteX1877" fmla="*/ 367184 w 1081088"/>
              <a:gd name="connsiteY1877" fmla="*/ 166408 h 838201"/>
              <a:gd name="connsiteX1878" fmla="*/ 366290 w 1081088"/>
              <a:gd name="connsiteY1878" fmla="*/ 167808 h 838201"/>
              <a:gd name="connsiteX1879" fmla="*/ 365620 w 1081088"/>
              <a:gd name="connsiteY1879" fmla="*/ 169443 h 838201"/>
              <a:gd name="connsiteX1880" fmla="*/ 364950 w 1081088"/>
              <a:gd name="connsiteY1880" fmla="*/ 170376 h 838201"/>
              <a:gd name="connsiteX1881" fmla="*/ 363609 w 1081088"/>
              <a:gd name="connsiteY1881" fmla="*/ 171777 h 838201"/>
              <a:gd name="connsiteX1882" fmla="*/ 362492 w 1081088"/>
              <a:gd name="connsiteY1882" fmla="*/ 172711 h 838201"/>
              <a:gd name="connsiteX1883" fmla="*/ 361375 w 1081088"/>
              <a:gd name="connsiteY1883" fmla="*/ 173645 h 838201"/>
              <a:gd name="connsiteX1884" fmla="*/ 360034 w 1081088"/>
              <a:gd name="connsiteY1884" fmla="*/ 174345 h 838201"/>
              <a:gd name="connsiteX1885" fmla="*/ 358694 w 1081088"/>
              <a:gd name="connsiteY1885" fmla="*/ 175046 h 838201"/>
              <a:gd name="connsiteX1886" fmla="*/ 357353 w 1081088"/>
              <a:gd name="connsiteY1886" fmla="*/ 175746 h 838201"/>
              <a:gd name="connsiteX1887" fmla="*/ 356013 w 1081088"/>
              <a:gd name="connsiteY1887" fmla="*/ 175979 h 838201"/>
              <a:gd name="connsiteX1888" fmla="*/ 354449 w 1081088"/>
              <a:gd name="connsiteY1888" fmla="*/ 176213 h 838201"/>
              <a:gd name="connsiteX1889" fmla="*/ 352885 w 1081088"/>
              <a:gd name="connsiteY1889" fmla="*/ 176213 h 838201"/>
              <a:gd name="connsiteX1890" fmla="*/ 351767 w 1081088"/>
              <a:gd name="connsiteY1890" fmla="*/ 176213 h 838201"/>
              <a:gd name="connsiteX1891" fmla="*/ 350203 w 1081088"/>
              <a:gd name="connsiteY1891" fmla="*/ 175979 h 838201"/>
              <a:gd name="connsiteX1892" fmla="*/ 348639 w 1081088"/>
              <a:gd name="connsiteY1892" fmla="*/ 175513 h 838201"/>
              <a:gd name="connsiteX1893" fmla="*/ 347299 w 1081088"/>
              <a:gd name="connsiteY1893" fmla="*/ 174812 h 838201"/>
              <a:gd name="connsiteX1894" fmla="*/ 345958 w 1081088"/>
              <a:gd name="connsiteY1894" fmla="*/ 174345 h 838201"/>
              <a:gd name="connsiteX1895" fmla="*/ 344618 w 1081088"/>
              <a:gd name="connsiteY1895" fmla="*/ 173645 h 838201"/>
              <a:gd name="connsiteX1896" fmla="*/ 343277 w 1081088"/>
              <a:gd name="connsiteY1896" fmla="*/ 172478 h 838201"/>
              <a:gd name="connsiteX1897" fmla="*/ 342383 w 1081088"/>
              <a:gd name="connsiteY1897" fmla="*/ 171544 h 838201"/>
              <a:gd name="connsiteX1898" fmla="*/ 341266 w 1081088"/>
              <a:gd name="connsiteY1898" fmla="*/ 170143 h 838201"/>
              <a:gd name="connsiteX1899" fmla="*/ 340373 w 1081088"/>
              <a:gd name="connsiteY1899" fmla="*/ 168742 h 838201"/>
              <a:gd name="connsiteX1900" fmla="*/ 339702 w 1081088"/>
              <a:gd name="connsiteY1900" fmla="*/ 167575 h 838201"/>
              <a:gd name="connsiteX1901" fmla="*/ 339032 w 1081088"/>
              <a:gd name="connsiteY1901" fmla="*/ 166174 h 838201"/>
              <a:gd name="connsiteX1902" fmla="*/ 338585 w 1081088"/>
              <a:gd name="connsiteY1902" fmla="*/ 164540 h 838201"/>
              <a:gd name="connsiteX1903" fmla="*/ 338362 w 1081088"/>
              <a:gd name="connsiteY1903" fmla="*/ 163139 h 838201"/>
              <a:gd name="connsiteX1904" fmla="*/ 338138 w 1081088"/>
              <a:gd name="connsiteY1904" fmla="*/ 161739 h 838201"/>
              <a:gd name="connsiteX1905" fmla="*/ 338138 w 1081088"/>
              <a:gd name="connsiteY1905" fmla="*/ 160104 h 838201"/>
              <a:gd name="connsiteX1906" fmla="*/ 338138 w 1081088"/>
              <a:gd name="connsiteY1906" fmla="*/ 158704 h 838201"/>
              <a:gd name="connsiteX1907" fmla="*/ 338362 w 1081088"/>
              <a:gd name="connsiteY1907" fmla="*/ 157069 h 838201"/>
              <a:gd name="connsiteX1908" fmla="*/ 338809 w 1081088"/>
              <a:gd name="connsiteY1908" fmla="*/ 155669 h 838201"/>
              <a:gd name="connsiteX1909" fmla="*/ 339255 w 1081088"/>
              <a:gd name="connsiteY1909" fmla="*/ 154268 h 838201"/>
              <a:gd name="connsiteX1910" fmla="*/ 339702 w 1081088"/>
              <a:gd name="connsiteY1910" fmla="*/ 152867 h 838201"/>
              <a:gd name="connsiteX1911" fmla="*/ 340596 w 1081088"/>
              <a:gd name="connsiteY1911" fmla="*/ 151467 h 838201"/>
              <a:gd name="connsiteX1912" fmla="*/ 341490 w 1081088"/>
              <a:gd name="connsiteY1912" fmla="*/ 150299 h 838201"/>
              <a:gd name="connsiteX1913" fmla="*/ 342607 w 1081088"/>
              <a:gd name="connsiteY1913" fmla="*/ 148899 h 838201"/>
              <a:gd name="connsiteX1914" fmla="*/ 343947 w 1081088"/>
              <a:gd name="connsiteY1914" fmla="*/ 147965 h 838201"/>
              <a:gd name="connsiteX1915" fmla="*/ 344841 w 1081088"/>
              <a:gd name="connsiteY1915" fmla="*/ 147031 h 838201"/>
              <a:gd name="connsiteX1916" fmla="*/ 346405 w 1081088"/>
              <a:gd name="connsiteY1916" fmla="*/ 146331 h 838201"/>
              <a:gd name="connsiteX1917" fmla="*/ 347746 w 1081088"/>
              <a:gd name="connsiteY1917" fmla="*/ 145630 h 838201"/>
              <a:gd name="connsiteX1918" fmla="*/ 348863 w 1081088"/>
              <a:gd name="connsiteY1918" fmla="*/ 144930 h 838201"/>
              <a:gd name="connsiteX1919" fmla="*/ 350427 w 1081088"/>
              <a:gd name="connsiteY1919" fmla="*/ 144696 h 838201"/>
              <a:gd name="connsiteX1920" fmla="*/ 919992 w 1081088"/>
              <a:gd name="connsiteY1920" fmla="*/ 95250 h 838201"/>
              <a:gd name="connsiteX1921" fmla="*/ 921545 w 1081088"/>
              <a:gd name="connsiteY1921" fmla="*/ 95250 h 838201"/>
              <a:gd name="connsiteX1922" fmla="*/ 923097 w 1081088"/>
              <a:gd name="connsiteY1922" fmla="*/ 95250 h 838201"/>
              <a:gd name="connsiteX1923" fmla="*/ 924650 w 1081088"/>
              <a:gd name="connsiteY1923" fmla="*/ 95693 h 838201"/>
              <a:gd name="connsiteX1924" fmla="*/ 925759 w 1081088"/>
              <a:gd name="connsiteY1924" fmla="*/ 95915 h 838201"/>
              <a:gd name="connsiteX1925" fmla="*/ 927311 w 1081088"/>
              <a:gd name="connsiteY1925" fmla="*/ 96359 h 838201"/>
              <a:gd name="connsiteX1926" fmla="*/ 928642 w 1081088"/>
              <a:gd name="connsiteY1926" fmla="*/ 97024 h 838201"/>
              <a:gd name="connsiteX1927" fmla="*/ 929751 w 1081088"/>
              <a:gd name="connsiteY1927" fmla="*/ 97911 h 838201"/>
              <a:gd name="connsiteX1928" fmla="*/ 931082 w 1081088"/>
              <a:gd name="connsiteY1928" fmla="*/ 98798 h 838201"/>
              <a:gd name="connsiteX1929" fmla="*/ 932412 w 1081088"/>
              <a:gd name="connsiteY1929" fmla="*/ 99907 h 838201"/>
              <a:gd name="connsiteX1930" fmla="*/ 933299 w 1081088"/>
              <a:gd name="connsiteY1930" fmla="*/ 101016 h 838201"/>
              <a:gd name="connsiteX1931" fmla="*/ 934187 w 1081088"/>
              <a:gd name="connsiteY1931" fmla="*/ 102125 h 838201"/>
              <a:gd name="connsiteX1932" fmla="*/ 934852 w 1081088"/>
              <a:gd name="connsiteY1932" fmla="*/ 103456 h 838201"/>
              <a:gd name="connsiteX1933" fmla="*/ 935296 w 1081088"/>
              <a:gd name="connsiteY1933" fmla="*/ 104787 h 838201"/>
              <a:gd name="connsiteX1934" fmla="*/ 935961 w 1081088"/>
              <a:gd name="connsiteY1934" fmla="*/ 106117 h 838201"/>
              <a:gd name="connsiteX1935" fmla="*/ 936404 w 1081088"/>
              <a:gd name="connsiteY1935" fmla="*/ 107670 h 838201"/>
              <a:gd name="connsiteX1936" fmla="*/ 936404 w 1081088"/>
              <a:gd name="connsiteY1936" fmla="*/ 109001 h 838201"/>
              <a:gd name="connsiteX1937" fmla="*/ 936626 w 1081088"/>
              <a:gd name="connsiteY1937" fmla="*/ 110331 h 838201"/>
              <a:gd name="connsiteX1938" fmla="*/ 936404 w 1081088"/>
              <a:gd name="connsiteY1938" fmla="*/ 111884 h 838201"/>
              <a:gd name="connsiteX1939" fmla="*/ 936183 w 1081088"/>
              <a:gd name="connsiteY1939" fmla="*/ 113436 h 838201"/>
              <a:gd name="connsiteX1940" fmla="*/ 935961 w 1081088"/>
              <a:gd name="connsiteY1940" fmla="*/ 114767 h 838201"/>
              <a:gd name="connsiteX1941" fmla="*/ 935296 w 1081088"/>
              <a:gd name="connsiteY1941" fmla="*/ 116098 h 838201"/>
              <a:gd name="connsiteX1942" fmla="*/ 934630 w 1081088"/>
              <a:gd name="connsiteY1942" fmla="*/ 117429 h 838201"/>
              <a:gd name="connsiteX1943" fmla="*/ 933965 w 1081088"/>
              <a:gd name="connsiteY1943" fmla="*/ 118759 h 838201"/>
              <a:gd name="connsiteX1944" fmla="*/ 933078 w 1081088"/>
              <a:gd name="connsiteY1944" fmla="*/ 119868 h 838201"/>
              <a:gd name="connsiteX1945" fmla="*/ 931969 w 1081088"/>
              <a:gd name="connsiteY1945" fmla="*/ 121199 h 838201"/>
              <a:gd name="connsiteX1946" fmla="*/ 930860 w 1081088"/>
              <a:gd name="connsiteY1946" fmla="*/ 122308 h 838201"/>
              <a:gd name="connsiteX1947" fmla="*/ 929529 w 1081088"/>
              <a:gd name="connsiteY1947" fmla="*/ 122973 h 838201"/>
              <a:gd name="connsiteX1948" fmla="*/ 928420 w 1081088"/>
              <a:gd name="connsiteY1948" fmla="*/ 123639 h 838201"/>
              <a:gd name="connsiteX1949" fmla="*/ 927089 w 1081088"/>
              <a:gd name="connsiteY1949" fmla="*/ 124304 h 838201"/>
              <a:gd name="connsiteX1950" fmla="*/ 925537 w 1081088"/>
              <a:gd name="connsiteY1950" fmla="*/ 124748 h 838201"/>
              <a:gd name="connsiteX1951" fmla="*/ 924428 w 1081088"/>
              <a:gd name="connsiteY1951" fmla="*/ 125191 h 838201"/>
              <a:gd name="connsiteX1952" fmla="*/ 922875 w 1081088"/>
              <a:gd name="connsiteY1952" fmla="*/ 125191 h 838201"/>
              <a:gd name="connsiteX1953" fmla="*/ 921323 w 1081088"/>
              <a:gd name="connsiteY1953" fmla="*/ 125413 h 838201"/>
              <a:gd name="connsiteX1954" fmla="*/ 919770 w 1081088"/>
              <a:gd name="connsiteY1954" fmla="*/ 125191 h 838201"/>
              <a:gd name="connsiteX1955" fmla="*/ 918662 w 1081088"/>
              <a:gd name="connsiteY1955" fmla="*/ 124969 h 838201"/>
              <a:gd name="connsiteX1956" fmla="*/ 917109 w 1081088"/>
              <a:gd name="connsiteY1956" fmla="*/ 124748 h 838201"/>
              <a:gd name="connsiteX1957" fmla="*/ 915778 w 1081088"/>
              <a:gd name="connsiteY1957" fmla="*/ 124304 h 838201"/>
              <a:gd name="connsiteX1958" fmla="*/ 914226 w 1081088"/>
              <a:gd name="connsiteY1958" fmla="*/ 123417 h 838201"/>
              <a:gd name="connsiteX1959" fmla="*/ 913117 w 1081088"/>
              <a:gd name="connsiteY1959" fmla="*/ 122751 h 838201"/>
              <a:gd name="connsiteX1960" fmla="*/ 911786 w 1081088"/>
              <a:gd name="connsiteY1960" fmla="*/ 121864 h 838201"/>
              <a:gd name="connsiteX1961" fmla="*/ 910677 w 1081088"/>
              <a:gd name="connsiteY1961" fmla="*/ 120755 h 838201"/>
              <a:gd name="connsiteX1962" fmla="*/ 909790 w 1081088"/>
              <a:gd name="connsiteY1962" fmla="*/ 119646 h 838201"/>
              <a:gd name="connsiteX1963" fmla="*/ 908681 w 1081088"/>
              <a:gd name="connsiteY1963" fmla="*/ 118537 h 838201"/>
              <a:gd name="connsiteX1964" fmla="*/ 908016 w 1081088"/>
              <a:gd name="connsiteY1964" fmla="*/ 117207 h 838201"/>
              <a:gd name="connsiteX1965" fmla="*/ 907572 w 1081088"/>
              <a:gd name="connsiteY1965" fmla="*/ 115876 h 838201"/>
              <a:gd name="connsiteX1966" fmla="*/ 906907 w 1081088"/>
              <a:gd name="connsiteY1966" fmla="*/ 114324 h 838201"/>
              <a:gd name="connsiteX1967" fmla="*/ 906685 w 1081088"/>
              <a:gd name="connsiteY1967" fmla="*/ 113215 h 838201"/>
              <a:gd name="connsiteX1968" fmla="*/ 906463 w 1081088"/>
              <a:gd name="connsiteY1968" fmla="*/ 111662 h 838201"/>
              <a:gd name="connsiteX1969" fmla="*/ 906463 w 1081088"/>
              <a:gd name="connsiteY1969" fmla="*/ 110110 h 838201"/>
              <a:gd name="connsiteX1970" fmla="*/ 906463 w 1081088"/>
              <a:gd name="connsiteY1970" fmla="*/ 108557 h 838201"/>
              <a:gd name="connsiteX1971" fmla="*/ 906685 w 1081088"/>
              <a:gd name="connsiteY1971" fmla="*/ 107448 h 838201"/>
              <a:gd name="connsiteX1972" fmla="*/ 907350 w 1081088"/>
              <a:gd name="connsiteY1972" fmla="*/ 105896 h 838201"/>
              <a:gd name="connsiteX1973" fmla="*/ 907572 w 1081088"/>
              <a:gd name="connsiteY1973" fmla="*/ 104565 h 838201"/>
              <a:gd name="connsiteX1974" fmla="*/ 908238 w 1081088"/>
              <a:gd name="connsiteY1974" fmla="*/ 103234 h 838201"/>
              <a:gd name="connsiteX1975" fmla="*/ 909125 w 1081088"/>
              <a:gd name="connsiteY1975" fmla="*/ 101903 h 838201"/>
              <a:gd name="connsiteX1976" fmla="*/ 910012 w 1081088"/>
              <a:gd name="connsiteY1976" fmla="*/ 100573 h 838201"/>
              <a:gd name="connsiteX1977" fmla="*/ 911121 w 1081088"/>
              <a:gd name="connsiteY1977" fmla="*/ 99686 h 838201"/>
              <a:gd name="connsiteX1978" fmla="*/ 912230 w 1081088"/>
              <a:gd name="connsiteY1978" fmla="*/ 98577 h 838201"/>
              <a:gd name="connsiteX1979" fmla="*/ 913339 w 1081088"/>
              <a:gd name="connsiteY1979" fmla="*/ 97690 h 838201"/>
              <a:gd name="connsiteX1980" fmla="*/ 914448 w 1081088"/>
              <a:gd name="connsiteY1980" fmla="*/ 96802 h 838201"/>
              <a:gd name="connsiteX1981" fmla="*/ 916000 w 1081088"/>
              <a:gd name="connsiteY1981" fmla="*/ 96359 h 838201"/>
              <a:gd name="connsiteX1982" fmla="*/ 917331 w 1081088"/>
              <a:gd name="connsiteY1982" fmla="*/ 95915 h 838201"/>
              <a:gd name="connsiteX1983" fmla="*/ 918883 w 1081088"/>
              <a:gd name="connsiteY1983" fmla="*/ 95693 h 838201"/>
              <a:gd name="connsiteX1984" fmla="*/ 401461 w 1081088"/>
              <a:gd name="connsiteY1984" fmla="*/ 95250 h 838201"/>
              <a:gd name="connsiteX1985" fmla="*/ 403108 w 1081088"/>
              <a:gd name="connsiteY1985" fmla="*/ 95250 h 838201"/>
              <a:gd name="connsiteX1986" fmla="*/ 404754 w 1081088"/>
              <a:gd name="connsiteY1986" fmla="*/ 95250 h 838201"/>
              <a:gd name="connsiteX1987" fmla="*/ 405930 w 1081088"/>
              <a:gd name="connsiteY1987" fmla="*/ 95473 h 838201"/>
              <a:gd name="connsiteX1988" fmla="*/ 407576 w 1081088"/>
              <a:gd name="connsiteY1988" fmla="*/ 95697 h 838201"/>
              <a:gd name="connsiteX1989" fmla="*/ 409222 w 1081088"/>
              <a:gd name="connsiteY1989" fmla="*/ 96144 h 838201"/>
              <a:gd name="connsiteX1990" fmla="*/ 410398 w 1081088"/>
              <a:gd name="connsiteY1990" fmla="*/ 96814 h 838201"/>
              <a:gd name="connsiteX1991" fmla="*/ 411810 w 1081088"/>
              <a:gd name="connsiteY1991" fmla="*/ 97484 h 838201"/>
              <a:gd name="connsiteX1992" fmla="*/ 413221 w 1081088"/>
              <a:gd name="connsiteY1992" fmla="*/ 98378 h 838201"/>
              <a:gd name="connsiteX1993" fmla="*/ 414161 w 1081088"/>
              <a:gd name="connsiteY1993" fmla="*/ 99495 h 838201"/>
              <a:gd name="connsiteX1994" fmla="*/ 415337 w 1081088"/>
              <a:gd name="connsiteY1994" fmla="*/ 100389 h 838201"/>
              <a:gd name="connsiteX1995" fmla="*/ 416278 w 1081088"/>
              <a:gd name="connsiteY1995" fmla="*/ 101729 h 838201"/>
              <a:gd name="connsiteX1996" fmla="*/ 417219 w 1081088"/>
              <a:gd name="connsiteY1996" fmla="*/ 103070 h 838201"/>
              <a:gd name="connsiteX1997" fmla="*/ 417924 w 1081088"/>
              <a:gd name="connsiteY1997" fmla="*/ 104410 h 838201"/>
              <a:gd name="connsiteX1998" fmla="*/ 418395 w 1081088"/>
              <a:gd name="connsiteY1998" fmla="*/ 105751 h 838201"/>
              <a:gd name="connsiteX1999" fmla="*/ 418865 w 1081088"/>
              <a:gd name="connsiteY1999" fmla="*/ 107315 h 838201"/>
              <a:gd name="connsiteX2000" fmla="*/ 419100 w 1081088"/>
              <a:gd name="connsiteY2000" fmla="*/ 108879 h 838201"/>
              <a:gd name="connsiteX2001" fmla="*/ 419100 w 1081088"/>
              <a:gd name="connsiteY2001" fmla="*/ 109996 h 838201"/>
              <a:gd name="connsiteX2002" fmla="*/ 419100 w 1081088"/>
              <a:gd name="connsiteY2002" fmla="*/ 111560 h 838201"/>
              <a:gd name="connsiteX2003" fmla="*/ 418865 w 1081088"/>
              <a:gd name="connsiteY2003" fmla="*/ 113124 h 838201"/>
              <a:gd name="connsiteX2004" fmla="*/ 418395 w 1081088"/>
              <a:gd name="connsiteY2004" fmla="*/ 114465 h 838201"/>
              <a:gd name="connsiteX2005" fmla="*/ 417924 w 1081088"/>
              <a:gd name="connsiteY2005" fmla="*/ 115805 h 838201"/>
              <a:gd name="connsiteX2006" fmla="*/ 417454 w 1081088"/>
              <a:gd name="connsiteY2006" fmla="*/ 117146 h 838201"/>
              <a:gd name="connsiteX2007" fmla="*/ 416513 w 1081088"/>
              <a:gd name="connsiteY2007" fmla="*/ 118487 h 838201"/>
              <a:gd name="connsiteX2008" fmla="*/ 415572 w 1081088"/>
              <a:gd name="connsiteY2008" fmla="*/ 119604 h 838201"/>
              <a:gd name="connsiteX2009" fmla="*/ 414397 w 1081088"/>
              <a:gd name="connsiteY2009" fmla="*/ 120721 h 838201"/>
              <a:gd name="connsiteX2010" fmla="*/ 413456 w 1081088"/>
              <a:gd name="connsiteY2010" fmla="*/ 122061 h 838201"/>
              <a:gd name="connsiteX2011" fmla="*/ 412045 w 1081088"/>
              <a:gd name="connsiteY2011" fmla="*/ 122732 h 838201"/>
              <a:gd name="connsiteX2012" fmla="*/ 410869 w 1081088"/>
              <a:gd name="connsiteY2012" fmla="*/ 123402 h 838201"/>
              <a:gd name="connsiteX2013" fmla="*/ 409458 w 1081088"/>
              <a:gd name="connsiteY2013" fmla="*/ 124296 h 838201"/>
              <a:gd name="connsiteX2014" fmla="*/ 407811 w 1081088"/>
              <a:gd name="connsiteY2014" fmla="*/ 124743 h 838201"/>
              <a:gd name="connsiteX2015" fmla="*/ 406400 w 1081088"/>
              <a:gd name="connsiteY2015" fmla="*/ 124966 h 838201"/>
              <a:gd name="connsiteX2016" fmla="*/ 404989 w 1081088"/>
              <a:gd name="connsiteY2016" fmla="*/ 125189 h 838201"/>
              <a:gd name="connsiteX2017" fmla="*/ 403343 w 1081088"/>
              <a:gd name="connsiteY2017" fmla="*/ 125413 h 838201"/>
              <a:gd name="connsiteX2018" fmla="*/ 401697 w 1081088"/>
              <a:gd name="connsiteY2018" fmla="*/ 125189 h 838201"/>
              <a:gd name="connsiteX2019" fmla="*/ 400285 w 1081088"/>
              <a:gd name="connsiteY2019" fmla="*/ 125189 h 838201"/>
              <a:gd name="connsiteX2020" fmla="*/ 398874 w 1081088"/>
              <a:gd name="connsiteY2020" fmla="*/ 124743 h 838201"/>
              <a:gd name="connsiteX2021" fmla="*/ 397463 w 1081088"/>
              <a:gd name="connsiteY2021" fmla="*/ 124296 h 838201"/>
              <a:gd name="connsiteX2022" fmla="*/ 395817 w 1081088"/>
              <a:gd name="connsiteY2022" fmla="*/ 123625 h 838201"/>
              <a:gd name="connsiteX2023" fmla="*/ 394641 w 1081088"/>
              <a:gd name="connsiteY2023" fmla="*/ 122955 h 838201"/>
              <a:gd name="connsiteX2024" fmla="*/ 393230 w 1081088"/>
              <a:gd name="connsiteY2024" fmla="*/ 122285 h 838201"/>
              <a:gd name="connsiteX2025" fmla="*/ 392054 w 1081088"/>
              <a:gd name="connsiteY2025" fmla="*/ 121168 h 838201"/>
              <a:gd name="connsiteX2026" fmla="*/ 391113 w 1081088"/>
              <a:gd name="connsiteY2026" fmla="*/ 120051 h 838201"/>
              <a:gd name="connsiteX2027" fmla="*/ 389937 w 1081088"/>
              <a:gd name="connsiteY2027" fmla="*/ 118710 h 838201"/>
              <a:gd name="connsiteX2028" fmla="*/ 389232 w 1081088"/>
              <a:gd name="connsiteY2028" fmla="*/ 117369 h 838201"/>
              <a:gd name="connsiteX2029" fmla="*/ 388526 w 1081088"/>
              <a:gd name="connsiteY2029" fmla="*/ 116252 h 838201"/>
              <a:gd name="connsiteX2030" fmla="*/ 387821 w 1081088"/>
              <a:gd name="connsiteY2030" fmla="*/ 114688 h 838201"/>
              <a:gd name="connsiteX2031" fmla="*/ 387585 w 1081088"/>
              <a:gd name="connsiteY2031" fmla="*/ 113348 h 838201"/>
              <a:gd name="connsiteX2032" fmla="*/ 387350 w 1081088"/>
              <a:gd name="connsiteY2032" fmla="*/ 111784 h 838201"/>
              <a:gd name="connsiteX2033" fmla="*/ 387350 w 1081088"/>
              <a:gd name="connsiteY2033" fmla="*/ 110220 h 838201"/>
              <a:gd name="connsiteX2034" fmla="*/ 387350 w 1081088"/>
              <a:gd name="connsiteY2034" fmla="*/ 109103 h 838201"/>
              <a:gd name="connsiteX2035" fmla="*/ 387585 w 1081088"/>
              <a:gd name="connsiteY2035" fmla="*/ 107539 h 838201"/>
              <a:gd name="connsiteX2036" fmla="*/ 387821 w 1081088"/>
              <a:gd name="connsiteY2036" fmla="*/ 105974 h 838201"/>
              <a:gd name="connsiteX2037" fmla="*/ 388526 w 1081088"/>
              <a:gd name="connsiteY2037" fmla="*/ 104857 h 838201"/>
              <a:gd name="connsiteX2038" fmla="*/ 388997 w 1081088"/>
              <a:gd name="connsiteY2038" fmla="*/ 103517 h 838201"/>
              <a:gd name="connsiteX2039" fmla="*/ 389702 w 1081088"/>
              <a:gd name="connsiteY2039" fmla="*/ 101953 h 838201"/>
              <a:gd name="connsiteX2040" fmla="*/ 390878 w 1081088"/>
              <a:gd name="connsiteY2040" fmla="*/ 101059 h 838201"/>
              <a:gd name="connsiteX2041" fmla="*/ 391819 w 1081088"/>
              <a:gd name="connsiteY2041" fmla="*/ 99718 h 838201"/>
              <a:gd name="connsiteX2042" fmla="*/ 392995 w 1081088"/>
              <a:gd name="connsiteY2042" fmla="*/ 98601 h 838201"/>
              <a:gd name="connsiteX2043" fmla="*/ 394171 w 1081088"/>
              <a:gd name="connsiteY2043" fmla="*/ 97708 h 838201"/>
              <a:gd name="connsiteX2044" fmla="*/ 395582 w 1081088"/>
              <a:gd name="connsiteY2044" fmla="*/ 96814 h 838201"/>
              <a:gd name="connsiteX2045" fmla="*/ 396993 w 1081088"/>
              <a:gd name="connsiteY2045" fmla="*/ 96367 h 838201"/>
              <a:gd name="connsiteX2046" fmla="*/ 398639 w 1081088"/>
              <a:gd name="connsiteY2046" fmla="*/ 95920 h 838201"/>
              <a:gd name="connsiteX2047" fmla="*/ 400050 w 1081088"/>
              <a:gd name="connsiteY2047" fmla="*/ 95473 h 838201"/>
              <a:gd name="connsiteX2048" fmla="*/ 863286 w 1081088"/>
              <a:gd name="connsiteY2048" fmla="*/ 53975 h 838201"/>
              <a:gd name="connsiteX2049" fmla="*/ 864617 w 1081088"/>
              <a:gd name="connsiteY2049" fmla="*/ 53975 h 838201"/>
              <a:gd name="connsiteX2050" fmla="*/ 866169 w 1081088"/>
              <a:gd name="connsiteY2050" fmla="*/ 54208 h 838201"/>
              <a:gd name="connsiteX2051" fmla="*/ 867500 w 1081088"/>
              <a:gd name="connsiteY2051" fmla="*/ 54442 h 838201"/>
              <a:gd name="connsiteX2052" fmla="*/ 869052 w 1081088"/>
              <a:gd name="connsiteY2052" fmla="*/ 54675 h 838201"/>
              <a:gd name="connsiteX2053" fmla="*/ 870383 w 1081088"/>
              <a:gd name="connsiteY2053" fmla="*/ 55142 h 838201"/>
              <a:gd name="connsiteX2054" fmla="*/ 871935 w 1081088"/>
              <a:gd name="connsiteY2054" fmla="*/ 56076 h 838201"/>
              <a:gd name="connsiteX2055" fmla="*/ 873044 w 1081088"/>
              <a:gd name="connsiteY2055" fmla="*/ 56776 h 838201"/>
              <a:gd name="connsiteX2056" fmla="*/ 874375 w 1081088"/>
              <a:gd name="connsiteY2056" fmla="*/ 57944 h 838201"/>
              <a:gd name="connsiteX2057" fmla="*/ 875484 w 1081088"/>
              <a:gd name="connsiteY2057" fmla="*/ 58877 h 838201"/>
              <a:gd name="connsiteX2058" fmla="*/ 876371 w 1081088"/>
              <a:gd name="connsiteY2058" fmla="*/ 60278 h 838201"/>
              <a:gd name="connsiteX2059" fmla="*/ 877037 w 1081088"/>
              <a:gd name="connsiteY2059" fmla="*/ 61445 h 838201"/>
              <a:gd name="connsiteX2060" fmla="*/ 877924 w 1081088"/>
              <a:gd name="connsiteY2060" fmla="*/ 62846 h 838201"/>
              <a:gd name="connsiteX2061" fmla="*/ 878367 w 1081088"/>
              <a:gd name="connsiteY2061" fmla="*/ 64247 h 838201"/>
              <a:gd name="connsiteX2062" fmla="*/ 878811 w 1081088"/>
              <a:gd name="connsiteY2062" fmla="*/ 65414 h 838201"/>
              <a:gd name="connsiteX2063" fmla="*/ 879254 w 1081088"/>
              <a:gd name="connsiteY2063" fmla="*/ 67048 h 838201"/>
              <a:gd name="connsiteX2064" fmla="*/ 879476 w 1081088"/>
              <a:gd name="connsiteY2064" fmla="*/ 68683 h 838201"/>
              <a:gd name="connsiteX2065" fmla="*/ 879476 w 1081088"/>
              <a:gd name="connsiteY2065" fmla="*/ 70317 h 838201"/>
              <a:gd name="connsiteX2066" fmla="*/ 879254 w 1081088"/>
              <a:gd name="connsiteY2066" fmla="*/ 71718 h 838201"/>
              <a:gd name="connsiteX2067" fmla="*/ 878811 w 1081088"/>
              <a:gd name="connsiteY2067" fmla="*/ 73118 h 838201"/>
              <a:gd name="connsiteX2068" fmla="*/ 878589 w 1081088"/>
              <a:gd name="connsiteY2068" fmla="*/ 74752 h 838201"/>
              <a:gd name="connsiteX2069" fmla="*/ 877924 w 1081088"/>
              <a:gd name="connsiteY2069" fmla="*/ 76153 h 838201"/>
              <a:gd name="connsiteX2070" fmla="*/ 877480 w 1081088"/>
              <a:gd name="connsiteY2070" fmla="*/ 77787 h 838201"/>
              <a:gd name="connsiteX2071" fmla="*/ 876371 w 1081088"/>
              <a:gd name="connsiteY2071" fmla="*/ 78955 h 838201"/>
              <a:gd name="connsiteX2072" fmla="*/ 875706 w 1081088"/>
              <a:gd name="connsiteY2072" fmla="*/ 80355 h 838201"/>
              <a:gd name="connsiteX2073" fmla="*/ 874375 w 1081088"/>
              <a:gd name="connsiteY2073" fmla="*/ 81289 h 838201"/>
              <a:gd name="connsiteX2074" fmla="*/ 873266 w 1081088"/>
              <a:gd name="connsiteY2074" fmla="*/ 82456 h 838201"/>
              <a:gd name="connsiteX2075" fmla="*/ 872157 w 1081088"/>
              <a:gd name="connsiteY2075" fmla="*/ 83157 h 838201"/>
              <a:gd name="connsiteX2076" fmla="*/ 870827 w 1081088"/>
              <a:gd name="connsiteY2076" fmla="*/ 84091 h 838201"/>
              <a:gd name="connsiteX2077" fmla="*/ 869718 w 1081088"/>
              <a:gd name="connsiteY2077" fmla="*/ 84558 h 838201"/>
              <a:gd name="connsiteX2078" fmla="*/ 868165 w 1081088"/>
              <a:gd name="connsiteY2078" fmla="*/ 85025 h 838201"/>
              <a:gd name="connsiteX2079" fmla="*/ 866834 w 1081088"/>
              <a:gd name="connsiteY2079" fmla="*/ 85258 h 838201"/>
              <a:gd name="connsiteX2080" fmla="*/ 865282 w 1081088"/>
              <a:gd name="connsiteY2080" fmla="*/ 85725 h 838201"/>
              <a:gd name="connsiteX2081" fmla="*/ 863729 w 1081088"/>
              <a:gd name="connsiteY2081" fmla="*/ 85725 h 838201"/>
              <a:gd name="connsiteX2082" fmla="*/ 862399 w 1081088"/>
              <a:gd name="connsiteY2082" fmla="*/ 85258 h 838201"/>
              <a:gd name="connsiteX2083" fmla="*/ 861068 w 1081088"/>
              <a:gd name="connsiteY2083" fmla="*/ 85025 h 838201"/>
              <a:gd name="connsiteX2084" fmla="*/ 859515 w 1081088"/>
              <a:gd name="connsiteY2084" fmla="*/ 84791 h 838201"/>
              <a:gd name="connsiteX2085" fmla="*/ 857963 w 1081088"/>
              <a:gd name="connsiteY2085" fmla="*/ 84324 h 838201"/>
              <a:gd name="connsiteX2086" fmla="*/ 856854 w 1081088"/>
              <a:gd name="connsiteY2086" fmla="*/ 83390 h 838201"/>
              <a:gd name="connsiteX2087" fmla="*/ 855523 w 1081088"/>
              <a:gd name="connsiteY2087" fmla="*/ 82456 h 838201"/>
              <a:gd name="connsiteX2088" fmla="*/ 854193 w 1081088"/>
              <a:gd name="connsiteY2088" fmla="*/ 81756 h 838201"/>
              <a:gd name="connsiteX2089" fmla="*/ 853305 w 1081088"/>
              <a:gd name="connsiteY2089" fmla="*/ 80589 h 838201"/>
              <a:gd name="connsiteX2090" fmla="*/ 852196 w 1081088"/>
              <a:gd name="connsiteY2090" fmla="*/ 79188 h 838201"/>
              <a:gd name="connsiteX2091" fmla="*/ 851531 w 1081088"/>
              <a:gd name="connsiteY2091" fmla="*/ 78021 h 838201"/>
              <a:gd name="connsiteX2092" fmla="*/ 850866 w 1081088"/>
              <a:gd name="connsiteY2092" fmla="*/ 76620 h 838201"/>
              <a:gd name="connsiteX2093" fmla="*/ 850200 w 1081088"/>
              <a:gd name="connsiteY2093" fmla="*/ 75219 h 838201"/>
              <a:gd name="connsiteX2094" fmla="*/ 849757 w 1081088"/>
              <a:gd name="connsiteY2094" fmla="*/ 73819 h 838201"/>
              <a:gd name="connsiteX2095" fmla="*/ 849535 w 1081088"/>
              <a:gd name="connsiteY2095" fmla="*/ 72418 h 838201"/>
              <a:gd name="connsiteX2096" fmla="*/ 849313 w 1081088"/>
              <a:gd name="connsiteY2096" fmla="*/ 70784 h 838201"/>
              <a:gd name="connsiteX2097" fmla="*/ 849313 w 1081088"/>
              <a:gd name="connsiteY2097" fmla="*/ 69150 h 838201"/>
              <a:gd name="connsiteX2098" fmla="*/ 849313 w 1081088"/>
              <a:gd name="connsiteY2098" fmla="*/ 67982 h 838201"/>
              <a:gd name="connsiteX2099" fmla="*/ 849535 w 1081088"/>
              <a:gd name="connsiteY2099" fmla="*/ 66348 h 838201"/>
              <a:gd name="connsiteX2100" fmla="*/ 849979 w 1081088"/>
              <a:gd name="connsiteY2100" fmla="*/ 64714 h 838201"/>
              <a:gd name="connsiteX2101" fmla="*/ 850644 w 1081088"/>
              <a:gd name="connsiteY2101" fmla="*/ 63080 h 838201"/>
              <a:gd name="connsiteX2102" fmla="*/ 851309 w 1081088"/>
              <a:gd name="connsiteY2102" fmla="*/ 61912 h 838201"/>
              <a:gd name="connsiteX2103" fmla="*/ 851975 w 1081088"/>
              <a:gd name="connsiteY2103" fmla="*/ 60512 h 838201"/>
              <a:gd name="connsiteX2104" fmla="*/ 853084 w 1081088"/>
              <a:gd name="connsiteY2104" fmla="*/ 59111 h 838201"/>
              <a:gd name="connsiteX2105" fmla="*/ 853971 w 1081088"/>
              <a:gd name="connsiteY2105" fmla="*/ 58177 h 838201"/>
              <a:gd name="connsiteX2106" fmla="*/ 855301 w 1081088"/>
              <a:gd name="connsiteY2106" fmla="*/ 57010 h 838201"/>
              <a:gd name="connsiteX2107" fmla="*/ 856632 w 1081088"/>
              <a:gd name="connsiteY2107" fmla="*/ 56309 h 838201"/>
              <a:gd name="connsiteX2108" fmla="*/ 857741 w 1081088"/>
              <a:gd name="connsiteY2108" fmla="*/ 55376 h 838201"/>
              <a:gd name="connsiteX2109" fmla="*/ 859072 w 1081088"/>
              <a:gd name="connsiteY2109" fmla="*/ 54909 h 838201"/>
              <a:gd name="connsiteX2110" fmla="*/ 860403 w 1081088"/>
              <a:gd name="connsiteY2110" fmla="*/ 54442 h 838201"/>
              <a:gd name="connsiteX2111" fmla="*/ 861733 w 1081088"/>
              <a:gd name="connsiteY2111" fmla="*/ 54208 h 838201"/>
              <a:gd name="connsiteX2112" fmla="*/ 459047 w 1081088"/>
              <a:gd name="connsiteY2112" fmla="*/ 53975 h 838201"/>
              <a:gd name="connsiteX2113" fmla="*/ 460611 w 1081088"/>
              <a:gd name="connsiteY2113" fmla="*/ 53975 h 838201"/>
              <a:gd name="connsiteX2114" fmla="*/ 462175 w 1081088"/>
              <a:gd name="connsiteY2114" fmla="*/ 53975 h 838201"/>
              <a:gd name="connsiteX2115" fmla="*/ 463739 w 1081088"/>
              <a:gd name="connsiteY2115" fmla="*/ 54208 h 838201"/>
              <a:gd name="connsiteX2116" fmla="*/ 465080 w 1081088"/>
              <a:gd name="connsiteY2116" fmla="*/ 54442 h 838201"/>
              <a:gd name="connsiteX2117" fmla="*/ 466420 w 1081088"/>
              <a:gd name="connsiteY2117" fmla="*/ 54909 h 838201"/>
              <a:gd name="connsiteX2118" fmla="*/ 467761 w 1081088"/>
              <a:gd name="connsiteY2118" fmla="*/ 55376 h 838201"/>
              <a:gd name="connsiteX2119" fmla="*/ 469102 w 1081088"/>
              <a:gd name="connsiteY2119" fmla="*/ 56309 h 838201"/>
              <a:gd name="connsiteX2120" fmla="*/ 470219 w 1081088"/>
              <a:gd name="connsiteY2120" fmla="*/ 57010 h 838201"/>
              <a:gd name="connsiteX2121" fmla="*/ 471336 w 1081088"/>
              <a:gd name="connsiteY2121" fmla="*/ 58177 h 838201"/>
              <a:gd name="connsiteX2122" fmla="*/ 472230 w 1081088"/>
              <a:gd name="connsiteY2122" fmla="*/ 59111 h 838201"/>
              <a:gd name="connsiteX2123" fmla="*/ 473347 w 1081088"/>
              <a:gd name="connsiteY2123" fmla="*/ 60512 h 838201"/>
              <a:gd name="connsiteX2124" fmla="*/ 474240 w 1081088"/>
              <a:gd name="connsiteY2124" fmla="*/ 61912 h 838201"/>
              <a:gd name="connsiteX2125" fmla="*/ 474911 w 1081088"/>
              <a:gd name="connsiteY2125" fmla="*/ 63080 h 838201"/>
              <a:gd name="connsiteX2126" fmla="*/ 475581 w 1081088"/>
              <a:gd name="connsiteY2126" fmla="*/ 64714 h 838201"/>
              <a:gd name="connsiteX2127" fmla="*/ 475804 w 1081088"/>
              <a:gd name="connsiteY2127" fmla="*/ 66348 h 838201"/>
              <a:gd name="connsiteX2128" fmla="*/ 476028 w 1081088"/>
              <a:gd name="connsiteY2128" fmla="*/ 67749 h 838201"/>
              <a:gd name="connsiteX2129" fmla="*/ 476251 w 1081088"/>
              <a:gd name="connsiteY2129" fmla="*/ 69150 h 838201"/>
              <a:gd name="connsiteX2130" fmla="*/ 476028 w 1081088"/>
              <a:gd name="connsiteY2130" fmla="*/ 70784 h 838201"/>
              <a:gd name="connsiteX2131" fmla="*/ 476028 w 1081088"/>
              <a:gd name="connsiteY2131" fmla="*/ 72418 h 838201"/>
              <a:gd name="connsiteX2132" fmla="*/ 475804 w 1081088"/>
              <a:gd name="connsiteY2132" fmla="*/ 73819 h 838201"/>
              <a:gd name="connsiteX2133" fmla="*/ 475358 w 1081088"/>
              <a:gd name="connsiteY2133" fmla="*/ 75219 h 838201"/>
              <a:gd name="connsiteX2134" fmla="*/ 474687 w 1081088"/>
              <a:gd name="connsiteY2134" fmla="*/ 76620 h 838201"/>
              <a:gd name="connsiteX2135" fmla="*/ 474017 w 1081088"/>
              <a:gd name="connsiteY2135" fmla="*/ 78021 h 838201"/>
              <a:gd name="connsiteX2136" fmla="*/ 473123 w 1081088"/>
              <a:gd name="connsiteY2136" fmla="*/ 79188 h 838201"/>
              <a:gd name="connsiteX2137" fmla="*/ 472230 w 1081088"/>
              <a:gd name="connsiteY2137" fmla="*/ 80355 h 838201"/>
              <a:gd name="connsiteX2138" fmla="*/ 471112 w 1081088"/>
              <a:gd name="connsiteY2138" fmla="*/ 81756 h 838201"/>
              <a:gd name="connsiteX2139" fmla="*/ 469995 w 1081088"/>
              <a:gd name="connsiteY2139" fmla="*/ 82456 h 838201"/>
              <a:gd name="connsiteX2140" fmla="*/ 468655 w 1081088"/>
              <a:gd name="connsiteY2140" fmla="*/ 83390 h 838201"/>
              <a:gd name="connsiteX2141" fmla="*/ 467314 w 1081088"/>
              <a:gd name="connsiteY2141" fmla="*/ 84091 h 838201"/>
              <a:gd name="connsiteX2142" fmla="*/ 465973 w 1081088"/>
              <a:gd name="connsiteY2142" fmla="*/ 84791 h 838201"/>
              <a:gd name="connsiteX2143" fmla="*/ 464409 w 1081088"/>
              <a:gd name="connsiteY2143" fmla="*/ 85025 h 838201"/>
              <a:gd name="connsiteX2144" fmla="*/ 462845 w 1081088"/>
              <a:gd name="connsiteY2144" fmla="*/ 85258 h 838201"/>
              <a:gd name="connsiteX2145" fmla="*/ 461505 w 1081088"/>
              <a:gd name="connsiteY2145" fmla="*/ 85725 h 838201"/>
              <a:gd name="connsiteX2146" fmla="*/ 460164 w 1081088"/>
              <a:gd name="connsiteY2146" fmla="*/ 85725 h 838201"/>
              <a:gd name="connsiteX2147" fmla="*/ 458600 w 1081088"/>
              <a:gd name="connsiteY2147" fmla="*/ 85258 h 838201"/>
              <a:gd name="connsiteX2148" fmla="*/ 457036 w 1081088"/>
              <a:gd name="connsiteY2148" fmla="*/ 85025 h 838201"/>
              <a:gd name="connsiteX2149" fmla="*/ 455919 w 1081088"/>
              <a:gd name="connsiteY2149" fmla="*/ 84558 h 838201"/>
              <a:gd name="connsiteX2150" fmla="*/ 454355 w 1081088"/>
              <a:gd name="connsiteY2150" fmla="*/ 84091 h 838201"/>
              <a:gd name="connsiteX2151" fmla="*/ 453015 w 1081088"/>
              <a:gd name="connsiteY2151" fmla="*/ 83157 h 838201"/>
              <a:gd name="connsiteX2152" fmla="*/ 452121 w 1081088"/>
              <a:gd name="connsiteY2152" fmla="*/ 82456 h 838201"/>
              <a:gd name="connsiteX2153" fmla="*/ 450780 w 1081088"/>
              <a:gd name="connsiteY2153" fmla="*/ 81289 h 838201"/>
              <a:gd name="connsiteX2154" fmla="*/ 449887 w 1081088"/>
              <a:gd name="connsiteY2154" fmla="*/ 80355 h 838201"/>
              <a:gd name="connsiteX2155" fmla="*/ 448769 w 1081088"/>
              <a:gd name="connsiteY2155" fmla="*/ 78955 h 838201"/>
              <a:gd name="connsiteX2156" fmla="*/ 448099 w 1081088"/>
              <a:gd name="connsiteY2156" fmla="*/ 77787 h 838201"/>
              <a:gd name="connsiteX2157" fmla="*/ 447205 w 1081088"/>
              <a:gd name="connsiteY2157" fmla="*/ 76153 h 838201"/>
              <a:gd name="connsiteX2158" fmla="*/ 446759 w 1081088"/>
              <a:gd name="connsiteY2158" fmla="*/ 74752 h 838201"/>
              <a:gd name="connsiteX2159" fmla="*/ 446312 w 1081088"/>
              <a:gd name="connsiteY2159" fmla="*/ 73118 h 838201"/>
              <a:gd name="connsiteX2160" fmla="*/ 446088 w 1081088"/>
              <a:gd name="connsiteY2160" fmla="*/ 71718 h 838201"/>
              <a:gd name="connsiteX2161" fmla="*/ 446088 w 1081088"/>
              <a:gd name="connsiteY2161" fmla="*/ 70083 h 838201"/>
              <a:gd name="connsiteX2162" fmla="*/ 446088 w 1081088"/>
              <a:gd name="connsiteY2162" fmla="*/ 68683 h 838201"/>
              <a:gd name="connsiteX2163" fmla="*/ 446312 w 1081088"/>
              <a:gd name="connsiteY2163" fmla="*/ 67048 h 838201"/>
              <a:gd name="connsiteX2164" fmla="*/ 446535 w 1081088"/>
              <a:gd name="connsiteY2164" fmla="*/ 65414 h 838201"/>
              <a:gd name="connsiteX2165" fmla="*/ 446982 w 1081088"/>
              <a:gd name="connsiteY2165" fmla="*/ 64247 h 838201"/>
              <a:gd name="connsiteX2166" fmla="*/ 447429 w 1081088"/>
              <a:gd name="connsiteY2166" fmla="*/ 62846 h 838201"/>
              <a:gd name="connsiteX2167" fmla="*/ 448323 w 1081088"/>
              <a:gd name="connsiteY2167" fmla="*/ 61445 h 838201"/>
              <a:gd name="connsiteX2168" fmla="*/ 448993 w 1081088"/>
              <a:gd name="connsiteY2168" fmla="*/ 60278 h 838201"/>
              <a:gd name="connsiteX2169" fmla="*/ 450110 w 1081088"/>
              <a:gd name="connsiteY2169" fmla="*/ 58877 h 838201"/>
              <a:gd name="connsiteX2170" fmla="*/ 451004 w 1081088"/>
              <a:gd name="connsiteY2170" fmla="*/ 57944 h 838201"/>
              <a:gd name="connsiteX2171" fmla="*/ 452344 w 1081088"/>
              <a:gd name="connsiteY2171" fmla="*/ 56776 h 838201"/>
              <a:gd name="connsiteX2172" fmla="*/ 453685 w 1081088"/>
              <a:gd name="connsiteY2172" fmla="*/ 56076 h 838201"/>
              <a:gd name="connsiteX2173" fmla="*/ 454802 w 1081088"/>
              <a:gd name="connsiteY2173" fmla="*/ 55142 h 838201"/>
              <a:gd name="connsiteX2174" fmla="*/ 456366 w 1081088"/>
              <a:gd name="connsiteY2174" fmla="*/ 54675 h 838201"/>
              <a:gd name="connsiteX2175" fmla="*/ 457930 w 1081088"/>
              <a:gd name="connsiteY2175" fmla="*/ 54208 h 838201"/>
              <a:gd name="connsiteX2176" fmla="*/ 799277 w 1081088"/>
              <a:gd name="connsiteY2176" fmla="*/ 23813 h 838201"/>
              <a:gd name="connsiteX2177" fmla="*/ 800688 w 1081088"/>
              <a:gd name="connsiteY2177" fmla="*/ 23813 h 838201"/>
              <a:gd name="connsiteX2178" fmla="*/ 802335 w 1081088"/>
              <a:gd name="connsiteY2178" fmla="*/ 24046 h 838201"/>
              <a:gd name="connsiteX2179" fmla="*/ 803981 w 1081088"/>
              <a:gd name="connsiteY2179" fmla="*/ 24280 h 838201"/>
              <a:gd name="connsiteX2180" fmla="*/ 805392 w 1081088"/>
              <a:gd name="connsiteY2180" fmla="*/ 24980 h 838201"/>
              <a:gd name="connsiteX2181" fmla="*/ 807038 w 1081088"/>
              <a:gd name="connsiteY2181" fmla="*/ 25447 h 838201"/>
              <a:gd name="connsiteX2182" fmla="*/ 808449 w 1081088"/>
              <a:gd name="connsiteY2182" fmla="*/ 26147 h 838201"/>
              <a:gd name="connsiteX2183" fmla="*/ 809860 w 1081088"/>
              <a:gd name="connsiteY2183" fmla="*/ 27081 h 838201"/>
              <a:gd name="connsiteX2184" fmla="*/ 810801 w 1081088"/>
              <a:gd name="connsiteY2184" fmla="*/ 28015 h 838201"/>
              <a:gd name="connsiteX2185" fmla="*/ 811977 w 1081088"/>
              <a:gd name="connsiteY2185" fmla="*/ 29182 h 838201"/>
              <a:gd name="connsiteX2186" fmla="*/ 812918 w 1081088"/>
              <a:gd name="connsiteY2186" fmla="*/ 30350 h 838201"/>
              <a:gd name="connsiteX2187" fmla="*/ 813859 w 1081088"/>
              <a:gd name="connsiteY2187" fmla="*/ 31517 h 838201"/>
              <a:gd name="connsiteX2188" fmla="*/ 814564 w 1081088"/>
              <a:gd name="connsiteY2188" fmla="*/ 33151 h 838201"/>
              <a:gd name="connsiteX2189" fmla="*/ 815035 w 1081088"/>
              <a:gd name="connsiteY2189" fmla="*/ 34318 h 838201"/>
              <a:gd name="connsiteX2190" fmla="*/ 815505 w 1081088"/>
              <a:gd name="connsiteY2190" fmla="*/ 35719 h 838201"/>
              <a:gd name="connsiteX2191" fmla="*/ 815975 w 1081088"/>
              <a:gd name="connsiteY2191" fmla="*/ 37353 h 838201"/>
              <a:gd name="connsiteX2192" fmla="*/ 815975 w 1081088"/>
              <a:gd name="connsiteY2192" fmla="*/ 38988 h 838201"/>
              <a:gd name="connsiteX2193" fmla="*/ 815975 w 1081088"/>
              <a:gd name="connsiteY2193" fmla="*/ 40388 h 838201"/>
              <a:gd name="connsiteX2194" fmla="*/ 815975 w 1081088"/>
              <a:gd name="connsiteY2194" fmla="*/ 42022 h 838201"/>
              <a:gd name="connsiteX2195" fmla="*/ 815505 w 1081088"/>
              <a:gd name="connsiteY2195" fmla="*/ 43423 h 838201"/>
              <a:gd name="connsiteX2196" fmla="*/ 815035 w 1081088"/>
              <a:gd name="connsiteY2196" fmla="*/ 45057 h 838201"/>
              <a:gd name="connsiteX2197" fmla="*/ 814329 w 1081088"/>
              <a:gd name="connsiteY2197" fmla="*/ 46692 h 838201"/>
              <a:gd name="connsiteX2198" fmla="*/ 813859 w 1081088"/>
              <a:gd name="connsiteY2198" fmla="*/ 47859 h 838201"/>
              <a:gd name="connsiteX2199" fmla="*/ 812683 w 1081088"/>
              <a:gd name="connsiteY2199" fmla="*/ 49260 h 838201"/>
              <a:gd name="connsiteX2200" fmla="*/ 811507 w 1081088"/>
              <a:gd name="connsiteY2200" fmla="*/ 50660 h 838201"/>
              <a:gd name="connsiteX2201" fmla="*/ 810566 w 1081088"/>
              <a:gd name="connsiteY2201" fmla="*/ 51594 h 838201"/>
              <a:gd name="connsiteX2202" fmla="*/ 809390 w 1081088"/>
              <a:gd name="connsiteY2202" fmla="*/ 52294 h 838201"/>
              <a:gd name="connsiteX2203" fmla="*/ 808214 w 1081088"/>
              <a:gd name="connsiteY2203" fmla="*/ 53228 h 838201"/>
              <a:gd name="connsiteX2204" fmla="*/ 806803 w 1081088"/>
              <a:gd name="connsiteY2204" fmla="*/ 53929 h 838201"/>
              <a:gd name="connsiteX2205" fmla="*/ 805392 w 1081088"/>
              <a:gd name="connsiteY2205" fmla="*/ 54629 h 838201"/>
              <a:gd name="connsiteX2206" fmla="*/ 803981 w 1081088"/>
              <a:gd name="connsiteY2206" fmla="*/ 55096 h 838201"/>
              <a:gd name="connsiteX2207" fmla="*/ 802335 w 1081088"/>
              <a:gd name="connsiteY2207" fmla="*/ 55329 h 838201"/>
              <a:gd name="connsiteX2208" fmla="*/ 800923 w 1081088"/>
              <a:gd name="connsiteY2208" fmla="*/ 55563 h 838201"/>
              <a:gd name="connsiteX2209" fmla="*/ 799277 w 1081088"/>
              <a:gd name="connsiteY2209" fmla="*/ 55563 h 838201"/>
              <a:gd name="connsiteX2210" fmla="*/ 797866 w 1081088"/>
              <a:gd name="connsiteY2210" fmla="*/ 55329 h 838201"/>
              <a:gd name="connsiteX2211" fmla="*/ 796220 w 1081088"/>
              <a:gd name="connsiteY2211" fmla="*/ 55096 h 838201"/>
              <a:gd name="connsiteX2212" fmla="*/ 794573 w 1081088"/>
              <a:gd name="connsiteY2212" fmla="*/ 54629 h 838201"/>
              <a:gd name="connsiteX2213" fmla="*/ 792927 w 1081088"/>
              <a:gd name="connsiteY2213" fmla="*/ 53929 h 838201"/>
              <a:gd name="connsiteX2214" fmla="*/ 791751 w 1081088"/>
              <a:gd name="connsiteY2214" fmla="*/ 53228 h 838201"/>
              <a:gd name="connsiteX2215" fmla="*/ 790340 w 1081088"/>
              <a:gd name="connsiteY2215" fmla="*/ 52061 h 838201"/>
              <a:gd name="connsiteX2216" fmla="*/ 789164 w 1081088"/>
              <a:gd name="connsiteY2216" fmla="*/ 51361 h 838201"/>
              <a:gd name="connsiteX2217" fmla="*/ 788223 w 1081088"/>
              <a:gd name="connsiteY2217" fmla="*/ 50193 h 838201"/>
              <a:gd name="connsiteX2218" fmla="*/ 787047 w 1081088"/>
              <a:gd name="connsiteY2218" fmla="*/ 49026 h 838201"/>
              <a:gd name="connsiteX2219" fmla="*/ 786342 w 1081088"/>
              <a:gd name="connsiteY2219" fmla="*/ 47625 h 838201"/>
              <a:gd name="connsiteX2220" fmla="*/ 785636 w 1081088"/>
              <a:gd name="connsiteY2220" fmla="*/ 46225 h 838201"/>
              <a:gd name="connsiteX2221" fmla="*/ 784931 w 1081088"/>
              <a:gd name="connsiteY2221" fmla="*/ 45057 h 838201"/>
              <a:gd name="connsiteX2222" fmla="*/ 784460 w 1081088"/>
              <a:gd name="connsiteY2222" fmla="*/ 43423 h 838201"/>
              <a:gd name="connsiteX2223" fmla="*/ 784225 w 1081088"/>
              <a:gd name="connsiteY2223" fmla="*/ 42022 h 838201"/>
              <a:gd name="connsiteX2224" fmla="*/ 784225 w 1081088"/>
              <a:gd name="connsiteY2224" fmla="*/ 40388 h 838201"/>
              <a:gd name="connsiteX2225" fmla="*/ 784225 w 1081088"/>
              <a:gd name="connsiteY2225" fmla="*/ 38988 h 838201"/>
              <a:gd name="connsiteX2226" fmla="*/ 784225 w 1081088"/>
              <a:gd name="connsiteY2226" fmla="*/ 37353 h 838201"/>
              <a:gd name="connsiteX2227" fmla="*/ 784696 w 1081088"/>
              <a:gd name="connsiteY2227" fmla="*/ 35719 h 838201"/>
              <a:gd name="connsiteX2228" fmla="*/ 784931 w 1081088"/>
              <a:gd name="connsiteY2228" fmla="*/ 34085 h 838201"/>
              <a:gd name="connsiteX2229" fmla="*/ 785872 w 1081088"/>
              <a:gd name="connsiteY2229" fmla="*/ 32918 h 838201"/>
              <a:gd name="connsiteX2230" fmla="*/ 786577 w 1081088"/>
              <a:gd name="connsiteY2230" fmla="*/ 31283 h 838201"/>
              <a:gd name="connsiteX2231" fmla="*/ 787283 w 1081088"/>
              <a:gd name="connsiteY2231" fmla="*/ 30116 h 838201"/>
              <a:gd name="connsiteX2232" fmla="*/ 788459 w 1081088"/>
              <a:gd name="connsiteY2232" fmla="*/ 28949 h 838201"/>
              <a:gd name="connsiteX2233" fmla="*/ 789635 w 1081088"/>
              <a:gd name="connsiteY2233" fmla="*/ 27782 h 838201"/>
              <a:gd name="connsiteX2234" fmla="*/ 790575 w 1081088"/>
              <a:gd name="connsiteY2234" fmla="*/ 26848 h 838201"/>
              <a:gd name="connsiteX2235" fmla="*/ 791986 w 1081088"/>
              <a:gd name="connsiteY2235" fmla="*/ 25914 h 838201"/>
              <a:gd name="connsiteX2236" fmla="*/ 793162 w 1081088"/>
              <a:gd name="connsiteY2236" fmla="*/ 25447 h 838201"/>
              <a:gd name="connsiteX2237" fmla="*/ 794809 w 1081088"/>
              <a:gd name="connsiteY2237" fmla="*/ 24747 h 838201"/>
              <a:gd name="connsiteX2238" fmla="*/ 796220 w 1081088"/>
              <a:gd name="connsiteY2238" fmla="*/ 24280 h 838201"/>
              <a:gd name="connsiteX2239" fmla="*/ 797866 w 1081088"/>
              <a:gd name="connsiteY2239" fmla="*/ 24046 h 838201"/>
              <a:gd name="connsiteX2240" fmla="*/ 524004 w 1081088"/>
              <a:gd name="connsiteY2240" fmla="*/ 23813 h 838201"/>
              <a:gd name="connsiteX2241" fmla="*/ 525557 w 1081088"/>
              <a:gd name="connsiteY2241" fmla="*/ 23813 h 838201"/>
              <a:gd name="connsiteX2242" fmla="*/ 526888 w 1081088"/>
              <a:gd name="connsiteY2242" fmla="*/ 24046 h 838201"/>
              <a:gd name="connsiteX2243" fmla="*/ 528218 w 1081088"/>
              <a:gd name="connsiteY2243" fmla="*/ 24280 h 838201"/>
              <a:gd name="connsiteX2244" fmla="*/ 529771 w 1081088"/>
              <a:gd name="connsiteY2244" fmla="*/ 24980 h 838201"/>
              <a:gd name="connsiteX2245" fmla="*/ 531102 w 1081088"/>
              <a:gd name="connsiteY2245" fmla="*/ 25447 h 838201"/>
              <a:gd name="connsiteX2246" fmla="*/ 532210 w 1081088"/>
              <a:gd name="connsiteY2246" fmla="*/ 25914 h 838201"/>
              <a:gd name="connsiteX2247" fmla="*/ 533541 w 1081088"/>
              <a:gd name="connsiteY2247" fmla="*/ 27081 h 838201"/>
              <a:gd name="connsiteX2248" fmla="*/ 534872 w 1081088"/>
              <a:gd name="connsiteY2248" fmla="*/ 27782 h 838201"/>
              <a:gd name="connsiteX2249" fmla="*/ 535759 w 1081088"/>
              <a:gd name="connsiteY2249" fmla="*/ 28949 h 838201"/>
              <a:gd name="connsiteX2250" fmla="*/ 536868 w 1081088"/>
              <a:gd name="connsiteY2250" fmla="*/ 30116 h 838201"/>
              <a:gd name="connsiteX2251" fmla="*/ 537533 w 1081088"/>
              <a:gd name="connsiteY2251" fmla="*/ 31517 h 838201"/>
              <a:gd name="connsiteX2252" fmla="*/ 538199 w 1081088"/>
              <a:gd name="connsiteY2252" fmla="*/ 32918 h 838201"/>
              <a:gd name="connsiteX2253" fmla="*/ 538864 w 1081088"/>
              <a:gd name="connsiteY2253" fmla="*/ 34085 h 838201"/>
              <a:gd name="connsiteX2254" fmla="*/ 539308 w 1081088"/>
              <a:gd name="connsiteY2254" fmla="*/ 35719 h 838201"/>
              <a:gd name="connsiteX2255" fmla="*/ 539529 w 1081088"/>
              <a:gd name="connsiteY2255" fmla="*/ 37353 h 838201"/>
              <a:gd name="connsiteX2256" fmla="*/ 539751 w 1081088"/>
              <a:gd name="connsiteY2256" fmla="*/ 38988 h 838201"/>
              <a:gd name="connsiteX2257" fmla="*/ 539751 w 1081088"/>
              <a:gd name="connsiteY2257" fmla="*/ 40388 h 838201"/>
              <a:gd name="connsiteX2258" fmla="*/ 539529 w 1081088"/>
              <a:gd name="connsiteY2258" fmla="*/ 42022 h 838201"/>
              <a:gd name="connsiteX2259" fmla="*/ 539308 w 1081088"/>
              <a:gd name="connsiteY2259" fmla="*/ 43423 h 838201"/>
              <a:gd name="connsiteX2260" fmla="*/ 538864 w 1081088"/>
              <a:gd name="connsiteY2260" fmla="*/ 45057 h 838201"/>
              <a:gd name="connsiteX2261" fmla="*/ 538199 w 1081088"/>
              <a:gd name="connsiteY2261" fmla="*/ 46225 h 838201"/>
              <a:gd name="connsiteX2262" fmla="*/ 537533 w 1081088"/>
              <a:gd name="connsiteY2262" fmla="*/ 47625 h 838201"/>
              <a:gd name="connsiteX2263" fmla="*/ 536868 w 1081088"/>
              <a:gd name="connsiteY2263" fmla="*/ 49026 h 838201"/>
              <a:gd name="connsiteX2264" fmla="*/ 535981 w 1081088"/>
              <a:gd name="connsiteY2264" fmla="*/ 50193 h 838201"/>
              <a:gd name="connsiteX2265" fmla="*/ 535094 w 1081088"/>
              <a:gd name="connsiteY2265" fmla="*/ 51361 h 838201"/>
              <a:gd name="connsiteX2266" fmla="*/ 533763 w 1081088"/>
              <a:gd name="connsiteY2266" fmla="*/ 52294 h 838201"/>
              <a:gd name="connsiteX2267" fmla="*/ 532432 w 1081088"/>
              <a:gd name="connsiteY2267" fmla="*/ 53228 h 838201"/>
              <a:gd name="connsiteX2268" fmla="*/ 531323 w 1081088"/>
              <a:gd name="connsiteY2268" fmla="*/ 53929 h 838201"/>
              <a:gd name="connsiteX2269" fmla="*/ 529771 w 1081088"/>
              <a:gd name="connsiteY2269" fmla="*/ 54629 h 838201"/>
              <a:gd name="connsiteX2270" fmla="*/ 528440 w 1081088"/>
              <a:gd name="connsiteY2270" fmla="*/ 55096 h 838201"/>
              <a:gd name="connsiteX2271" fmla="*/ 526888 w 1081088"/>
              <a:gd name="connsiteY2271" fmla="*/ 55329 h 838201"/>
              <a:gd name="connsiteX2272" fmla="*/ 525557 w 1081088"/>
              <a:gd name="connsiteY2272" fmla="*/ 55563 h 838201"/>
              <a:gd name="connsiteX2273" fmla="*/ 524004 w 1081088"/>
              <a:gd name="connsiteY2273" fmla="*/ 55563 h 838201"/>
              <a:gd name="connsiteX2274" fmla="*/ 522452 w 1081088"/>
              <a:gd name="connsiteY2274" fmla="*/ 55329 h 838201"/>
              <a:gd name="connsiteX2275" fmla="*/ 520899 w 1081088"/>
              <a:gd name="connsiteY2275" fmla="*/ 55096 h 838201"/>
              <a:gd name="connsiteX2276" fmla="*/ 519790 w 1081088"/>
              <a:gd name="connsiteY2276" fmla="*/ 54629 h 838201"/>
              <a:gd name="connsiteX2277" fmla="*/ 518460 w 1081088"/>
              <a:gd name="connsiteY2277" fmla="*/ 53929 h 838201"/>
              <a:gd name="connsiteX2278" fmla="*/ 517129 w 1081088"/>
              <a:gd name="connsiteY2278" fmla="*/ 53462 h 838201"/>
              <a:gd name="connsiteX2279" fmla="*/ 516020 w 1081088"/>
              <a:gd name="connsiteY2279" fmla="*/ 52294 h 838201"/>
              <a:gd name="connsiteX2280" fmla="*/ 514689 w 1081088"/>
              <a:gd name="connsiteY2280" fmla="*/ 51594 h 838201"/>
              <a:gd name="connsiteX2281" fmla="*/ 513580 w 1081088"/>
              <a:gd name="connsiteY2281" fmla="*/ 50660 h 838201"/>
              <a:gd name="connsiteX2282" fmla="*/ 512693 w 1081088"/>
              <a:gd name="connsiteY2282" fmla="*/ 49260 h 838201"/>
              <a:gd name="connsiteX2283" fmla="*/ 512028 w 1081088"/>
              <a:gd name="connsiteY2283" fmla="*/ 47859 h 838201"/>
              <a:gd name="connsiteX2284" fmla="*/ 511141 w 1081088"/>
              <a:gd name="connsiteY2284" fmla="*/ 46692 h 838201"/>
              <a:gd name="connsiteX2285" fmla="*/ 510697 w 1081088"/>
              <a:gd name="connsiteY2285" fmla="*/ 45057 h 838201"/>
              <a:gd name="connsiteX2286" fmla="*/ 510254 w 1081088"/>
              <a:gd name="connsiteY2286" fmla="*/ 43657 h 838201"/>
              <a:gd name="connsiteX2287" fmla="*/ 509810 w 1081088"/>
              <a:gd name="connsiteY2287" fmla="*/ 42022 h 838201"/>
              <a:gd name="connsiteX2288" fmla="*/ 509588 w 1081088"/>
              <a:gd name="connsiteY2288" fmla="*/ 40388 h 838201"/>
              <a:gd name="connsiteX2289" fmla="*/ 509588 w 1081088"/>
              <a:gd name="connsiteY2289" fmla="*/ 38988 h 838201"/>
              <a:gd name="connsiteX2290" fmla="*/ 509810 w 1081088"/>
              <a:gd name="connsiteY2290" fmla="*/ 37353 h 838201"/>
              <a:gd name="connsiteX2291" fmla="*/ 510254 w 1081088"/>
              <a:gd name="connsiteY2291" fmla="*/ 35719 h 838201"/>
              <a:gd name="connsiteX2292" fmla="*/ 510697 w 1081088"/>
              <a:gd name="connsiteY2292" fmla="*/ 34318 h 838201"/>
              <a:gd name="connsiteX2293" fmla="*/ 511141 w 1081088"/>
              <a:gd name="connsiteY2293" fmla="*/ 33151 h 838201"/>
              <a:gd name="connsiteX2294" fmla="*/ 511584 w 1081088"/>
              <a:gd name="connsiteY2294" fmla="*/ 31750 h 838201"/>
              <a:gd name="connsiteX2295" fmla="*/ 512693 w 1081088"/>
              <a:gd name="connsiteY2295" fmla="*/ 30350 h 838201"/>
              <a:gd name="connsiteX2296" fmla="*/ 513359 w 1081088"/>
              <a:gd name="connsiteY2296" fmla="*/ 29182 h 838201"/>
              <a:gd name="connsiteX2297" fmla="*/ 514468 w 1081088"/>
              <a:gd name="connsiteY2297" fmla="*/ 28015 h 838201"/>
              <a:gd name="connsiteX2298" fmla="*/ 515576 w 1081088"/>
              <a:gd name="connsiteY2298" fmla="*/ 27081 h 838201"/>
              <a:gd name="connsiteX2299" fmla="*/ 516907 w 1081088"/>
              <a:gd name="connsiteY2299" fmla="*/ 26147 h 838201"/>
              <a:gd name="connsiteX2300" fmla="*/ 518238 w 1081088"/>
              <a:gd name="connsiteY2300" fmla="*/ 25447 h 838201"/>
              <a:gd name="connsiteX2301" fmla="*/ 519347 w 1081088"/>
              <a:gd name="connsiteY2301" fmla="*/ 24980 h 838201"/>
              <a:gd name="connsiteX2302" fmla="*/ 520899 w 1081088"/>
              <a:gd name="connsiteY2302" fmla="*/ 24280 h 838201"/>
              <a:gd name="connsiteX2303" fmla="*/ 522452 w 1081088"/>
              <a:gd name="connsiteY2303" fmla="*/ 24046 h 838201"/>
              <a:gd name="connsiteX2304" fmla="*/ 732297 w 1081088"/>
              <a:gd name="connsiteY2304" fmla="*/ 6350 h 838201"/>
              <a:gd name="connsiteX2305" fmla="*/ 733861 w 1081088"/>
              <a:gd name="connsiteY2305" fmla="*/ 6350 h 838201"/>
              <a:gd name="connsiteX2306" fmla="*/ 735425 w 1081088"/>
              <a:gd name="connsiteY2306" fmla="*/ 6583 h 838201"/>
              <a:gd name="connsiteX2307" fmla="*/ 736765 w 1081088"/>
              <a:gd name="connsiteY2307" fmla="*/ 7050 h 838201"/>
              <a:gd name="connsiteX2308" fmla="*/ 738106 w 1081088"/>
              <a:gd name="connsiteY2308" fmla="*/ 7284 h 838201"/>
              <a:gd name="connsiteX2309" fmla="*/ 739670 w 1081088"/>
              <a:gd name="connsiteY2309" fmla="*/ 8218 h 838201"/>
              <a:gd name="connsiteX2310" fmla="*/ 740787 w 1081088"/>
              <a:gd name="connsiteY2310" fmla="*/ 8918 h 838201"/>
              <a:gd name="connsiteX2311" fmla="*/ 742128 w 1081088"/>
              <a:gd name="connsiteY2311" fmla="*/ 9852 h 838201"/>
              <a:gd name="connsiteX2312" fmla="*/ 743245 w 1081088"/>
              <a:gd name="connsiteY2312" fmla="*/ 10786 h 838201"/>
              <a:gd name="connsiteX2313" fmla="*/ 744138 w 1081088"/>
              <a:gd name="connsiteY2313" fmla="*/ 11953 h 838201"/>
              <a:gd name="connsiteX2314" fmla="*/ 745032 w 1081088"/>
              <a:gd name="connsiteY2314" fmla="*/ 13120 h 838201"/>
              <a:gd name="connsiteX2315" fmla="*/ 745702 w 1081088"/>
              <a:gd name="connsiteY2315" fmla="*/ 14521 h 838201"/>
              <a:gd name="connsiteX2316" fmla="*/ 746373 w 1081088"/>
              <a:gd name="connsiteY2316" fmla="*/ 15922 h 838201"/>
              <a:gd name="connsiteX2317" fmla="*/ 747043 w 1081088"/>
              <a:gd name="connsiteY2317" fmla="*/ 17089 h 838201"/>
              <a:gd name="connsiteX2318" fmla="*/ 747490 w 1081088"/>
              <a:gd name="connsiteY2318" fmla="*/ 18723 h 838201"/>
              <a:gd name="connsiteX2319" fmla="*/ 747713 w 1081088"/>
              <a:gd name="connsiteY2319" fmla="*/ 20357 h 838201"/>
              <a:gd name="connsiteX2320" fmla="*/ 747713 w 1081088"/>
              <a:gd name="connsiteY2320" fmla="*/ 21758 h 838201"/>
              <a:gd name="connsiteX2321" fmla="*/ 747713 w 1081088"/>
              <a:gd name="connsiteY2321" fmla="*/ 23159 h 838201"/>
              <a:gd name="connsiteX2322" fmla="*/ 747490 w 1081088"/>
              <a:gd name="connsiteY2322" fmla="*/ 25026 h 838201"/>
              <a:gd name="connsiteX2323" fmla="*/ 747266 w 1081088"/>
              <a:gd name="connsiteY2323" fmla="*/ 26427 h 838201"/>
              <a:gd name="connsiteX2324" fmla="*/ 746820 w 1081088"/>
              <a:gd name="connsiteY2324" fmla="*/ 28061 h 838201"/>
              <a:gd name="connsiteX2325" fmla="*/ 746149 w 1081088"/>
              <a:gd name="connsiteY2325" fmla="*/ 29695 h 838201"/>
              <a:gd name="connsiteX2326" fmla="*/ 745479 w 1081088"/>
              <a:gd name="connsiteY2326" fmla="*/ 30863 h 838201"/>
              <a:gd name="connsiteX2327" fmla="*/ 744362 w 1081088"/>
              <a:gd name="connsiteY2327" fmla="*/ 32030 h 838201"/>
              <a:gd name="connsiteX2328" fmla="*/ 743468 w 1081088"/>
              <a:gd name="connsiteY2328" fmla="*/ 33197 h 838201"/>
              <a:gd name="connsiteX2329" fmla="*/ 742351 w 1081088"/>
              <a:gd name="connsiteY2329" fmla="*/ 34365 h 838201"/>
              <a:gd name="connsiteX2330" fmla="*/ 741457 w 1081088"/>
              <a:gd name="connsiteY2330" fmla="*/ 35065 h 838201"/>
              <a:gd name="connsiteX2331" fmla="*/ 740117 w 1081088"/>
              <a:gd name="connsiteY2331" fmla="*/ 35999 h 838201"/>
              <a:gd name="connsiteX2332" fmla="*/ 738776 w 1081088"/>
              <a:gd name="connsiteY2332" fmla="*/ 36699 h 838201"/>
              <a:gd name="connsiteX2333" fmla="*/ 737435 w 1081088"/>
              <a:gd name="connsiteY2333" fmla="*/ 37166 h 838201"/>
              <a:gd name="connsiteX2334" fmla="*/ 736095 w 1081088"/>
              <a:gd name="connsiteY2334" fmla="*/ 37633 h 838201"/>
              <a:gd name="connsiteX2335" fmla="*/ 734531 w 1081088"/>
              <a:gd name="connsiteY2335" fmla="*/ 37866 h 838201"/>
              <a:gd name="connsiteX2336" fmla="*/ 732967 w 1081088"/>
              <a:gd name="connsiteY2336" fmla="*/ 38100 h 838201"/>
              <a:gd name="connsiteX2337" fmla="*/ 731626 w 1081088"/>
              <a:gd name="connsiteY2337" fmla="*/ 38100 h 838201"/>
              <a:gd name="connsiteX2338" fmla="*/ 730062 w 1081088"/>
              <a:gd name="connsiteY2338" fmla="*/ 37866 h 838201"/>
              <a:gd name="connsiteX2339" fmla="*/ 728498 w 1081088"/>
              <a:gd name="connsiteY2339" fmla="*/ 37633 h 838201"/>
              <a:gd name="connsiteX2340" fmla="*/ 726934 w 1081088"/>
              <a:gd name="connsiteY2340" fmla="*/ 36933 h 838201"/>
              <a:gd name="connsiteX2341" fmla="*/ 725817 w 1081088"/>
              <a:gd name="connsiteY2341" fmla="*/ 36232 h 838201"/>
              <a:gd name="connsiteX2342" fmla="*/ 724477 w 1081088"/>
              <a:gd name="connsiteY2342" fmla="*/ 35298 h 838201"/>
              <a:gd name="connsiteX2343" fmla="*/ 723136 w 1081088"/>
              <a:gd name="connsiteY2343" fmla="*/ 34598 h 838201"/>
              <a:gd name="connsiteX2344" fmla="*/ 722242 w 1081088"/>
              <a:gd name="connsiteY2344" fmla="*/ 33664 h 838201"/>
              <a:gd name="connsiteX2345" fmla="*/ 721125 w 1081088"/>
              <a:gd name="connsiteY2345" fmla="*/ 32497 h 838201"/>
              <a:gd name="connsiteX2346" fmla="*/ 720231 w 1081088"/>
              <a:gd name="connsiteY2346" fmla="*/ 31096 h 838201"/>
              <a:gd name="connsiteX2347" fmla="*/ 719338 w 1081088"/>
              <a:gd name="connsiteY2347" fmla="*/ 30162 h 838201"/>
              <a:gd name="connsiteX2348" fmla="*/ 718891 w 1081088"/>
              <a:gd name="connsiteY2348" fmla="*/ 28528 h 838201"/>
              <a:gd name="connsiteX2349" fmla="*/ 718444 w 1081088"/>
              <a:gd name="connsiteY2349" fmla="*/ 27127 h 838201"/>
              <a:gd name="connsiteX2350" fmla="*/ 717774 w 1081088"/>
              <a:gd name="connsiteY2350" fmla="*/ 25727 h 838201"/>
              <a:gd name="connsiteX2351" fmla="*/ 717550 w 1081088"/>
              <a:gd name="connsiteY2351" fmla="*/ 24326 h 838201"/>
              <a:gd name="connsiteX2352" fmla="*/ 717550 w 1081088"/>
              <a:gd name="connsiteY2352" fmla="*/ 22692 h 838201"/>
              <a:gd name="connsiteX2353" fmla="*/ 717550 w 1081088"/>
              <a:gd name="connsiteY2353" fmla="*/ 21058 h 838201"/>
              <a:gd name="connsiteX2354" fmla="*/ 717550 w 1081088"/>
              <a:gd name="connsiteY2354" fmla="*/ 19657 h 838201"/>
              <a:gd name="connsiteX2355" fmla="*/ 718221 w 1081088"/>
              <a:gd name="connsiteY2355" fmla="*/ 18023 h 838201"/>
              <a:gd name="connsiteX2356" fmla="*/ 718667 w 1081088"/>
              <a:gd name="connsiteY2356" fmla="*/ 16388 h 838201"/>
              <a:gd name="connsiteX2357" fmla="*/ 719114 w 1081088"/>
              <a:gd name="connsiteY2357" fmla="*/ 14988 h 838201"/>
              <a:gd name="connsiteX2358" fmla="*/ 720008 w 1081088"/>
              <a:gd name="connsiteY2358" fmla="*/ 13820 h 838201"/>
              <a:gd name="connsiteX2359" fmla="*/ 720678 w 1081088"/>
              <a:gd name="connsiteY2359" fmla="*/ 12420 h 838201"/>
              <a:gd name="connsiteX2360" fmla="*/ 721572 w 1081088"/>
              <a:gd name="connsiteY2360" fmla="*/ 11252 h 838201"/>
              <a:gd name="connsiteX2361" fmla="*/ 722689 w 1081088"/>
              <a:gd name="connsiteY2361" fmla="*/ 10319 h 838201"/>
              <a:gd name="connsiteX2362" fmla="*/ 724030 w 1081088"/>
              <a:gd name="connsiteY2362" fmla="*/ 9151 h 838201"/>
              <a:gd name="connsiteX2363" fmla="*/ 725147 w 1081088"/>
              <a:gd name="connsiteY2363" fmla="*/ 8451 h 838201"/>
              <a:gd name="connsiteX2364" fmla="*/ 726487 w 1081088"/>
              <a:gd name="connsiteY2364" fmla="*/ 7751 h 838201"/>
              <a:gd name="connsiteX2365" fmla="*/ 727828 w 1081088"/>
              <a:gd name="connsiteY2365" fmla="*/ 7050 h 838201"/>
              <a:gd name="connsiteX2366" fmla="*/ 729169 w 1081088"/>
              <a:gd name="connsiteY2366" fmla="*/ 6817 h 838201"/>
              <a:gd name="connsiteX2367" fmla="*/ 730733 w 1081088"/>
              <a:gd name="connsiteY2367" fmla="*/ 6583 h 838201"/>
              <a:gd name="connsiteX2368" fmla="*/ 591926 w 1081088"/>
              <a:gd name="connsiteY2368" fmla="*/ 6350 h 838201"/>
              <a:gd name="connsiteX2369" fmla="*/ 593267 w 1081088"/>
              <a:gd name="connsiteY2369" fmla="*/ 6350 h 838201"/>
              <a:gd name="connsiteX2370" fmla="*/ 594831 w 1081088"/>
              <a:gd name="connsiteY2370" fmla="*/ 6583 h 838201"/>
              <a:gd name="connsiteX2371" fmla="*/ 596395 w 1081088"/>
              <a:gd name="connsiteY2371" fmla="*/ 6817 h 838201"/>
              <a:gd name="connsiteX2372" fmla="*/ 597735 w 1081088"/>
              <a:gd name="connsiteY2372" fmla="*/ 7050 h 838201"/>
              <a:gd name="connsiteX2373" fmla="*/ 599076 w 1081088"/>
              <a:gd name="connsiteY2373" fmla="*/ 7751 h 838201"/>
              <a:gd name="connsiteX2374" fmla="*/ 600417 w 1081088"/>
              <a:gd name="connsiteY2374" fmla="*/ 8451 h 838201"/>
              <a:gd name="connsiteX2375" fmla="*/ 601757 w 1081088"/>
              <a:gd name="connsiteY2375" fmla="*/ 9151 h 838201"/>
              <a:gd name="connsiteX2376" fmla="*/ 602651 w 1081088"/>
              <a:gd name="connsiteY2376" fmla="*/ 10319 h 838201"/>
              <a:gd name="connsiteX2377" fmla="*/ 603992 w 1081088"/>
              <a:gd name="connsiteY2377" fmla="*/ 11252 h 838201"/>
              <a:gd name="connsiteX2378" fmla="*/ 604662 w 1081088"/>
              <a:gd name="connsiteY2378" fmla="*/ 12420 h 838201"/>
              <a:gd name="connsiteX2379" fmla="*/ 605779 w 1081088"/>
              <a:gd name="connsiteY2379" fmla="*/ 13820 h 838201"/>
              <a:gd name="connsiteX2380" fmla="*/ 606449 w 1081088"/>
              <a:gd name="connsiteY2380" fmla="*/ 14988 h 838201"/>
              <a:gd name="connsiteX2381" fmla="*/ 607120 w 1081088"/>
              <a:gd name="connsiteY2381" fmla="*/ 16388 h 838201"/>
              <a:gd name="connsiteX2382" fmla="*/ 607566 w 1081088"/>
              <a:gd name="connsiteY2382" fmla="*/ 18023 h 838201"/>
              <a:gd name="connsiteX2383" fmla="*/ 607790 w 1081088"/>
              <a:gd name="connsiteY2383" fmla="*/ 19657 h 838201"/>
              <a:gd name="connsiteX2384" fmla="*/ 608013 w 1081088"/>
              <a:gd name="connsiteY2384" fmla="*/ 21058 h 838201"/>
              <a:gd name="connsiteX2385" fmla="*/ 608013 w 1081088"/>
              <a:gd name="connsiteY2385" fmla="*/ 22692 h 838201"/>
              <a:gd name="connsiteX2386" fmla="*/ 608013 w 1081088"/>
              <a:gd name="connsiteY2386" fmla="*/ 24326 h 838201"/>
              <a:gd name="connsiteX2387" fmla="*/ 607790 w 1081088"/>
              <a:gd name="connsiteY2387" fmla="*/ 25727 h 838201"/>
              <a:gd name="connsiteX2388" fmla="*/ 607343 w 1081088"/>
              <a:gd name="connsiteY2388" fmla="*/ 27127 h 838201"/>
              <a:gd name="connsiteX2389" fmla="*/ 606673 w 1081088"/>
              <a:gd name="connsiteY2389" fmla="*/ 28528 h 838201"/>
              <a:gd name="connsiteX2390" fmla="*/ 606226 w 1081088"/>
              <a:gd name="connsiteY2390" fmla="*/ 30162 h 838201"/>
              <a:gd name="connsiteX2391" fmla="*/ 605332 w 1081088"/>
              <a:gd name="connsiteY2391" fmla="*/ 31096 h 838201"/>
              <a:gd name="connsiteX2392" fmla="*/ 604438 w 1081088"/>
              <a:gd name="connsiteY2392" fmla="*/ 32497 h 838201"/>
              <a:gd name="connsiteX2393" fmla="*/ 603545 w 1081088"/>
              <a:gd name="connsiteY2393" fmla="*/ 33664 h 838201"/>
              <a:gd name="connsiteX2394" fmla="*/ 602428 w 1081088"/>
              <a:gd name="connsiteY2394" fmla="*/ 34598 h 838201"/>
              <a:gd name="connsiteX2395" fmla="*/ 601310 w 1081088"/>
              <a:gd name="connsiteY2395" fmla="*/ 35298 h 838201"/>
              <a:gd name="connsiteX2396" fmla="*/ 599970 w 1081088"/>
              <a:gd name="connsiteY2396" fmla="*/ 36232 h 838201"/>
              <a:gd name="connsiteX2397" fmla="*/ 598629 w 1081088"/>
              <a:gd name="connsiteY2397" fmla="*/ 36933 h 838201"/>
              <a:gd name="connsiteX2398" fmla="*/ 597065 w 1081088"/>
              <a:gd name="connsiteY2398" fmla="*/ 37633 h 838201"/>
              <a:gd name="connsiteX2399" fmla="*/ 595725 w 1081088"/>
              <a:gd name="connsiteY2399" fmla="*/ 37866 h 838201"/>
              <a:gd name="connsiteX2400" fmla="*/ 594161 w 1081088"/>
              <a:gd name="connsiteY2400" fmla="*/ 38100 h 838201"/>
              <a:gd name="connsiteX2401" fmla="*/ 592597 w 1081088"/>
              <a:gd name="connsiteY2401" fmla="*/ 38100 h 838201"/>
              <a:gd name="connsiteX2402" fmla="*/ 591033 w 1081088"/>
              <a:gd name="connsiteY2402" fmla="*/ 37866 h 838201"/>
              <a:gd name="connsiteX2403" fmla="*/ 589469 w 1081088"/>
              <a:gd name="connsiteY2403" fmla="*/ 37633 h 838201"/>
              <a:gd name="connsiteX2404" fmla="*/ 588351 w 1081088"/>
              <a:gd name="connsiteY2404" fmla="*/ 37166 h 838201"/>
              <a:gd name="connsiteX2405" fmla="*/ 586787 w 1081088"/>
              <a:gd name="connsiteY2405" fmla="*/ 36699 h 838201"/>
              <a:gd name="connsiteX2406" fmla="*/ 585447 w 1081088"/>
              <a:gd name="connsiteY2406" fmla="*/ 35999 h 838201"/>
              <a:gd name="connsiteX2407" fmla="*/ 584330 w 1081088"/>
              <a:gd name="connsiteY2407" fmla="*/ 35065 h 838201"/>
              <a:gd name="connsiteX2408" fmla="*/ 583213 w 1081088"/>
              <a:gd name="connsiteY2408" fmla="*/ 34365 h 838201"/>
              <a:gd name="connsiteX2409" fmla="*/ 581872 w 1081088"/>
              <a:gd name="connsiteY2409" fmla="*/ 33197 h 838201"/>
              <a:gd name="connsiteX2410" fmla="*/ 581202 w 1081088"/>
              <a:gd name="connsiteY2410" fmla="*/ 32030 h 838201"/>
              <a:gd name="connsiteX2411" fmla="*/ 580308 w 1081088"/>
              <a:gd name="connsiteY2411" fmla="*/ 30863 h 838201"/>
              <a:gd name="connsiteX2412" fmla="*/ 579414 w 1081088"/>
              <a:gd name="connsiteY2412" fmla="*/ 29695 h 838201"/>
              <a:gd name="connsiteX2413" fmla="*/ 578967 w 1081088"/>
              <a:gd name="connsiteY2413" fmla="*/ 28061 h 838201"/>
              <a:gd name="connsiteX2414" fmla="*/ 578521 w 1081088"/>
              <a:gd name="connsiteY2414" fmla="*/ 26427 h 838201"/>
              <a:gd name="connsiteX2415" fmla="*/ 578297 w 1081088"/>
              <a:gd name="connsiteY2415" fmla="*/ 25026 h 838201"/>
              <a:gd name="connsiteX2416" fmla="*/ 577850 w 1081088"/>
              <a:gd name="connsiteY2416" fmla="*/ 23159 h 838201"/>
              <a:gd name="connsiteX2417" fmla="*/ 577850 w 1081088"/>
              <a:gd name="connsiteY2417" fmla="*/ 21758 h 838201"/>
              <a:gd name="connsiteX2418" fmla="*/ 577850 w 1081088"/>
              <a:gd name="connsiteY2418" fmla="*/ 20357 h 838201"/>
              <a:gd name="connsiteX2419" fmla="*/ 578297 w 1081088"/>
              <a:gd name="connsiteY2419" fmla="*/ 18723 h 838201"/>
              <a:gd name="connsiteX2420" fmla="*/ 578744 w 1081088"/>
              <a:gd name="connsiteY2420" fmla="*/ 17089 h 838201"/>
              <a:gd name="connsiteX2421" fmla="*/ 579191 w 1081088"/>
              <a:gd name="connsiteY2421" fmla="*/ 15922 h 838201"/>
              <a:gd name="connsiteX2422" fmla="*/ 579638 w 1081088"/>
              <a:gd name="connsiteY2422" fmla="*/ 14521 h 838201"/>
              <a:gd name="connsiteX2423" fmla="*/ 580531 w 1081088"/>
              <a:gd name="connsiteY2423" fmla="*/ 13120 h 838201"/>
              <a:gd name="connsiteX2424" fmla="*/ 581425 w 1081088"/>
              <a:gd name="connsiteY2424" fmla="*/ 11953 h 838201"/>
              <a:gd name="connsiteX2425" fmla="*/ 582542 w 1081088"/>
              <a:gd name="connsiteY2425" fmla="*/ 10786 h 838201"/>
              <a:gd name="connsiteX2426" fmla="*/ 583436 w 1081088"/>
              <a:gd name="connsiteY2426" fmla="*/ 9852 h 838201"/>
              <a:gd name="connsiteX2427" fmla="*/ 584777 w 1081088"/>
              <a:gd name="connsiteY2427" fmla="*/ 8918 h 838201"/>
              <a:gd name="connsiteX2428" fmla="*/ 586117 w 1081088"/>
              <a:gd name="connsiteY2428" fmla="*/ 8218 h 838201"/>
              <a:gd name="connsiteX2429" fmla="*/ 587234 w 1081088"/>
              <a:gd name="connsiteY2429" fmla="*/ 7284 h 838201"/>
              <a:gd name="connsiteX2430" fmla="*/ 588798 w 1081088"/>
              <a:gd name="connsiteY2430" fmla="*/ 7050 h 838201"/>
              <a:gd name="connsiteX2431" fmla="*/ 590362 w 1081088"/>
              <a:gd name="connsiteY2431" fmla="*/ 6583 h 838201"/>
              <a:gd name="connsiteX2432" fmla="*/ 661106 w 1081088"/>
              <a:gd name="connsiteY2432" fmla="*/ 0 h 838201"/>
              <a:gd name="connsiteX2433" fmla="*/ 662670 w 1081088"/>
              <a:gd name="connsiteY2433" fmla="*/ 0 h 838201"/>
              <a:gd name="connsiteX2434" fmla="*/ 664457 w 1081088"/>
              <a:gd name="connsiteY2434" fmla="*/ 0 h 838201"/>
              <a:gd name="connsiteX2435" fmla="*/ 666021 w 1081088"/>
              <a:gd name="connsiteY2435" fmla="*/ 233 h 838201"/>
              <a:gd name="connsiteX2436" fmla="*/ 667139 w 1081088"/>
              <a:gd name="connsiteY2436" fmla="*/ 700 h 838201"/>
              <a:gd name="connsiteX2437" fmla="*/ 668703 w 1081088"/>
              <a:gd name="connsiteY2437" fmla="*/ 1167 h 838201"/>
              <a:gd name="connsiteX2438" fmla="*/ 670043 w 1081088"/>
              <a:gd name="connsiteY2438" fmla="*/ 1868 h 838201"/>
              <a:gd name="connsiteX2439" fmla="*/ 671160 w 1081088"/>
              <a:gd name="connsiteY2439" fmla="*/ 2568 h 838201"/>
              <a:gd name="connsiteX2440" fmla="*/ 672501 w 1081088"/>
              <a:gd name="connsiteY2440" fmla="*/ 3735 h 838201"/>
              <a:gd name="connsiteX2441" fmla="*/ 673618 w 1081088"/>
              <a:gd name="connsiteY2441" fmla="*/ 4436 h 838201"/>
              <a:gd name="connsiteX2442" fmla="*/ 674512 w 1081088"/>
              <a:gd name="connsiteY2442" fmla="*/ 5836 h 838201"/>
              <a:gd name="connsiteX2443" fmla="*/ 675182 w 1081088"/>
              <a:gd name="connsiteY2443" fmla="*/ 6770 h 838201"/>
              <a:gd name="connsiteX2444" fmla="*/ 676076 w 1081088"/>
              <a:gd name="connsiteY2444" fmla="*/ 8171 h 838201"/>
              <a:gd name="connsiteX2445" fmla="*/ 676746 w 1081088"/>
              <a:gd name="connsiteY2445" fmla="*/ 9338 h 838201"/>
              <a:gd name="connsiteX2446" fmla="*/ 677416 w 1081088"/>
              <a:gd name="connsiteY2446" fmla="*/ 10972 h 838201"/>
              <a:gd name="connsiteX2447" fmla="*/ 677640 w 1081088"/>
              <a:gd name="connsiteY2447" fmla="*/ 12606 h 838201"/>
              <a:gd name="connsiteX2448" fmla="*/ 677863 w 1081088"/>
              <a:gd name="connsiteY2448" fmla="*/ 14241 h 838201"/>
              <a:gd name="connsiteX2449" fmla="*/ 677863 w 1081088"/>
              <a:gd name="connsiteY2449" fmla="*/ 15875 h 838201"/>
              <a:gd name="connsiteX2450" fmla="*/ 677863 w 1081088"/>
              <a:gd name="connsiteY2450" fmla="*/ 17276 h 838201"/>
              <a:gd name="connsiteX2451" fmla="*/ 677640 w 1081088"/>
              <a:gd name="connsiteY2451" fmla="*/ 18910 h 838201"/>
              <a:gd name="connsiteX2452" fmla="*/ 677416 w 1081088"/>
              <a:gd name="connsiteY2452" fmla="*/ 20544 h 838201"/>
              <a:gd name="connsiteX2453" fmla="*/ 676746 w 1081088"/>
              <a:gd name="connsiteY2453" fmla="*/ 21945 h 838201"/>
              <a:gd name="connsiteX2454" fmla="*/ 676076 w 1081088"/>
              <a:gd name="connsiteY2454" fmla="*/ 23112 h 838201"/>
              <a:gd name="connsiteX2455" fmla="*/ 675182 w 1081088"/>
              <a:gd name="connsiteY2455" fmla="*/ 24513 h 838201"/>
              <a:gd name="connsiteX2456" fmla="*/ 674512 w 1081088"/>
              <a:gd name="connsiteY2456" fmla="*/ 25913 h 838201"/>
              <a:gd name="connsiteX2457" fmla="*/ 673618 w 1081088"/>
              <a:gd name="connsiteY2457" fmla="*/ 26847 h 838201"/>
              <a:gd name="connsiteX2458" fmla="*/ 672501 w 1081088"/>
              <a:gd name="connsiteY2458" fmla="*/ 28015 h 838201"/>
              <a:gd name="connsiteX2459" fmla="*/ 671160 w 1081088"/>
              <a:gd name="connsiteY2459" fmla="*/ 28715 h 838201"/>
              <a:gd name="connsiteX2460" fmla="*/ 670043 w 1081088"/>
              <a:gd name="connsiteY2460" fmla="*/ 29649 h 838201"/>
              <a:gd name="connsiteX2461" fmla="*/ 668703 w 1081088"/>
              <a:gd name="connsiteY2461" fmla="*/ 30349 h 838201"/>
              <a:gd name="connsiteX2462" fmla="*/ 667139 w 1081088"/>
              <a:gd name="connsiteY2462" fmla="*/ 30816 h 838201"/>
              <a:gd name="connsiteX2463" fmla="*/ 666021 w 1081088"/>
              <a:gd name="connsiteY2463" fmla="*/ 31050 h 838201"/>
              <a:gd name="connsiteX2464" fmla="*/ 664457 w 1081088"/>
              <a:gd name="connsiteY2464" fmla="*/ 31283 h 838201"/>
              <a:gd name="connsiteX2465" fmla="*/ 662670 w 1081088"/>
              <a:gd name="connsiteY2465" fmla="*/ 31750 h 838201"/>
              <a:gd name="connsiteX2466" fmla="*/ 661106 w 1081088"/>
              <a:gd name="connsiteY2466" fmla="*/ 31283 h 838201"/>
              <a:gd name="connsiteX2467" fmla="*/ 659542 w 1081088"/>
              <a:gd name="connsiteY2467" fmla="*/ 31050 h 838201"/>
              <a:gd name="connsiteX2468" fmla="*/ 658425 w 1081088"/>
              <a:gd name="connsiteY2468" fmla="*/ 30816 h 838201"/>
              <a:gd name="connsiteX2469" fmla="*/ 656861 w 1081088"/>
              <a:gd name="connsiteY2469" fmla="*/ 30349 h 838201"/>
              <a:gd name="connsiteX2470" fmla="*/ 655520 w 1081088"/>
              <a:gd name="connsiteY2470" fmla="*/ 29649 h 838201"/>
              <a:gd name="connsiteX2471" fmla="*/ 654403 w 1081088"/>
              <a:gd name="connsiteY2471" fmla="*/ 28715 h 838201"/>
              <a:gd name="connsiteX2472" fmla="*/ 653063 w 1081088"/>
              <a:gd name="connsiteY2472" fmla="*/ 28015 h 838201"/>
              <a:gd name="connsiteX2473" fmla="*/ 651945 w 1081088"/>
              <a:gd name="connsiteY2473" fmla="*/ 26847 h 838201"/>
              <a:gd name="connsiteX2474" fmla="*/ 651052 w 1081088"/>
              <a:gd name="connsiteY2474" fmla="*/ 25913 h 838201"/>
              <a:gd name="connsiteX2475" fmla="*/ 650158 w 1081088"/>
              <a:gd name="connsiteY2475" fmla="*/ 24513 h 838201"/>
              <a:gd name="connsiteX2476" fmla="*/ 649488 w 1081088"/>
              <a:gd name="connsiteY2476" fmla="*/ 23112 h 838201"/>
              <a:gd name="connsiteX2477" fmla="*/ 648817 w 1081088"/>
              <a:gd name="connsiteY2477" fmla="*/ 21945 h 838201"/>
              <a:gd name="connsiteX2478" fmla="*/ 648147 w 1081088"/>
              <a:gd name="connsiteY2478" fmla="*/ 20544 h 838201"/>
              <a:gd name="connsiteX2479" fmla="*/ 647924 w 1081088"/>
              <a:gd name="connsiteY2479" fmla="*/ 18910 h 838201"/>
              <a:gd name="connsiteX2480" fmla="*/ 647700 w 1081088"/>
              <a:gd name="connsiteY2480" fmla="*/ 17276 h 838201"/>
              <a:gd name="connsiteX2481" fmla="*/ 647700 w 1081088"/>
              <a:gd name="connsiteY2481" fmla="*/ 15875 h 838201"/>
              <a:gd name="connsiteX2482" fmla="*/ 647700 w 1081088"/>
              <a:gd name="connsiteY2482" fmla="*/ 14241 h 838201"/>
              <a:gd name="connsiteX2483" fmla="*/ 647924 w 1081088"/>
              <a:gd name="connsiteY2483" fmla="*/ 12606 h 838201"/>
              <a:gd name="connsiteX2484" fmla="*/ 648147 w 1081088"/>
              <a:gd name="connsiteY2484" fmla="*/ 10972 h 838201"/>
              <a:gd name="connsiteX2485" fmla="*/ 648817 w 1081088"/>
              <a:gd name="connsiteY2485" fmla="*/ 9338 h 838201"/>
              <a:gd name="connsiteX2486" fmla="*/ 649488 w 1081088"/>
              <a:gd name="connsiteY2486" fmla="*/ 8171 h 838201"/>
              <a:gd name="connsiteX2487" fmla="*/ 650158 w 1081088"/>
              <a:gd name="connsiteY2487" fmla="*/ 6770 h 838201"/>
              <a:gd name="connsiteX2488" fmla="*/ 651052 w 1081088"/>
              <a:gd name="connsiteY2488" fmla="*/ 5836 h 838201"/>
              <a:gd name="connsiteX2489" fmla="*/ 651945 w 1081088"/>
              <a:gd name="connsiteY2489" fmla="*/ 4436 h 838201"/>
              <a:gd name="connsiteX2490" fmla="*/ 653063 w 1081088"/>
              <a:gd name="connsiteY2490" fmla="*/ 3735 h 838201"/>
              <a:gd name="connsiteX2491" fmla="*/ 654403 w 1081088"/>
              <a:gd name="connsiteY2491" fmla="*/ 2568 h 838201"/>
              <a:gd name="connsiteX2492" fmla="*/ 655520 w 1081088"/>
              <a:gd name="connsiteY2492" fmla="*/ 1868 h 838201"/>
              <a:gd name="connsiteX2493" fmla="*/ 656861 w 1081088"/>
              <a:gd name="connsiteY2493" fmla="*/ 1167 h 838201"/>
              <a:gd name="connsiteX2494" fmla="*/ 658425 w 1081088"/>
              <a:gd name="connsiteY2494" fmla="*/ 700 h 838201"/>
              <a:gd name="connsiteX2495" fmla="*/ 659542 w 1081088"/>
              <a:gd name="connsiteY2495" fmla="*/ 233 h 8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081088" h="838201">
                <a:moveTo>
                  <a:pt x="662670" y="808038"/>
                </a:moveTo>
                <a:lnTo>
                  <a:pt x="664457" y="808482"/>
                </a:lnTo>
                <a:lnTo>
                  <a:pt x="666021" y="808703"/>
                </a:lnTo>
                <a:lnTo>
                  <a:pt x="667139" y="808925"/>
                </a:lnTo>
                <a:lnTo>
                  <a:pt x="668703" y="809369"/>
                </a:lnTo>
                <a:lnTo>
                  <a:pt x="670043" y="810256"/>
                </a:lnTo>
                <a:lnTo>
                  <a:pt x="671160" y="810921"/>
                </a:lnTo>
                <a:lnTo>
                  <a:pt x="672501" y="811587"/>
                </a:lnTo>
                <a:lnTo>
                  <a:pt x="673618" y="812696"/>
                </a:lnTo>
                <a:lnTo>
                  <a:pt x="674512" y="813583"/>
                </a:lnTo>
                <a:lnTo>
                  <a:pt x="675182" y="814914"/>
                </a:lnTo>
                <a:lnTo>
                  <a:pt x="676076" y="816244"/>
                </a:lnTo>
                <a:lnTo>
                  <a:pt x="676746" y="817353"/>
                </a:lnTo>
                <a:lnTo>
                  <a:pt x="677416" y="818684"/>
                </a:lnTo>
                <a:lnTo>
                  <a:pt x="677640" y="820236"/>
                </a:lnTo>
                <a:lnTo>
                  <a:pt x="677863" y="821789"/>
                </a:lnTo>
                <a:lnTo>
                  <a:pt x="677863" y="823120"/>
                </a:lnTo>
                <a:lnTo>
                  <a:pt x="677863" y="824672"/>
                </a:lnTo>
                <a:lnTo>
                  <a:pt x="677640" y="826225"/>
                </a:lnTo>
                <a:lnTo>
                  <a:pt x="677416" y="827777"/>
                </a:lnTo>
                <a:lnTo>
                  <a:pt x="676746" y="828886"/>
                </a:lnTo>
                <a:lnTo>
                  <a:pt x="676076" y="830439"/>
                </a:lnTo>
                <a:lnTo>
                  <a:pt x="675182" y="831769"/>
                </a:lnTo>
                <a:lnTo>
                  <a:pt x="674512" y="832656"/>
                </a:lnTo>
                <a:lnTo>
                  <a:pt x="673618" y="833765"/>
                </a:lnTo>
                <a:lnTo>
                  <a:pt x="672501" y="834653"/>
                </a:lnTo>
                <a:lnTo>
                  <a:pt x="671160" y="835761"/>
                </a:lnTo>
                <a:lnTo>
                  <a:pt x="670043" y="836427"/>
                </a:lnTo>
                <a:lnTo>
                  <a:pt x="668703" y="837092"/>
                </a:lnTo>
                <a:lnTo>
                  <a:pt x="667139" y="837536"/>
                </a:lnTo>
                <a:lnTo>
                  <a:pt x="666021" y="837979"/>
                </a:lnTo>
                <a:lnTo>
                  <a:pt x="664457" y="838201"/>
                </a:lnTo>
                <a:lnTo>
                  <a:pt x="662670" y="838201"/>
                </a:lnTo>
                <a:lnTo>
                  <a:pt x="661106" y="838201"/>
                </a:lnTo>
                <a:lnTo>
                  <a:pt x="659542" y="837979"/>
                </a:lnTo>
                <a:lnTo>
                  <a:pt x="658425" y="837536"/>
                </a:lnTo>
                <a:lnTo>
                  <a:pt x="656861" y="837092"/>
                </a:lnTo>
                <a:lnTo>
                  <a:pt x="655520" y="836427"/>
                </a:lnTo>
                <a:lnTo>
                  <a:pt x="654403" y="835761"/>
                </a:lnTo>
                <a:lnTo>
                  <a:pt x="653063" y="834653"/>
                </a:lnTo>
                <a:lnTo>
                  <a:pt x="651945" y="833765"/>
                </a:lnTo>
                <a:lnTo>
                  <a:pt x="651052" y="832656"/>
                </a:lnTo>
                <a:lnTo>
                  <a:pt x="650158" y="831769"/>
                </a:lnTo>
                <a:lnTo>
                  <a:pt x="649488" y="830439"/>
                </a:lnTo>
                <a:lnTo>
                  <a:pt x="648817" y="828886"/>
                </a:lnTo>
                <a:lnTo>
                  <a:pt x="648147" y="827777"/>
                </a:lnTo>
                <a:lnTo>
                  <a:pt x="647924" y="826225"/>
                </a:lnTo>
                <a:lnTo>
                  <a:pt x="647700" y="824672"/>
                </a:lnTo>
                <a:lnTo>
                  <a:pt x="647700" y="823120"/>
                </a:lnTo>
                <a:lnTo>
                  <a:pt x="647700" y="821789"/>
                </a:lnTo>
                <a:lnTo>
                  <a:pt x="647924" y="820236"/>
                </a:lnTo>
                <a:lnTo>
                  <a:pt x="648147" y="818684"/>
                </a:lnTo>
                <a:lnTo>
                  <a:pt x="648817" y="817353"/>
                </a:lnTo>
                <a:lnTo>
                  <a:pt x="649488" y="816244"/>
                </a:lnTo>
                <a:lnTo>
                  <a:pt x="650158" y="814914"/>
                </a:lnTo>
                <a:lnTo>
                  <a:pt x="651052" y="813583"/>
                </a:lnTo>
                <a:lnTo>
                  <a:pt x="651945" y="812696"/>
                </a:lnTo>
                <a:lnTo>
                  <a:pt x="653063" y="811587"/>
                </a:lnTo>
                <a:lnTo>
                  <a:pt x="654403" y="810921"/>
                </a:lnTo>
                <a:lnTo>
                  <a:pt x="655520" y="810256"/>
                </a:lnTo>
                <a:lnTo>
                  <a:pt x="656861" y="809369"/>
                </a:lnTo>
                <a:lnTo>
                  <a:pt x="658425" y="808925"/>
                </a:lnTo>
                <a:lnTo>
                  <a:pt x="659542" y="808703"/>
                </a:lnTo>
                <a:lnTo>
                  <a:pt x="661106" y="808482"/>
                </a:lnTo>
                <a:close/>
                <a:moveTo>
                  <a:pt x="592597" y="801688"/>
                </a:moveTo>
                <a:lnTo>
                  <a:pt x="594161" y="801688"/>
                </a:lnTo>
                <a:lnTo>
                  <a:pt x="595501" y="801910"/>
                </a:lnTo>
                <a:lnTo>
                  <a:pt x="597065" y="802132"/>
                </a:lnTo>
                <a:lnTo>
                  <a:pt x="598406" y="802797"/>
                </a:lnTo>
                <a:lnTo>
                  <a:pt x="599970" y="803462"/>
                </a:lnTo>
                <a:lnTo>
                  <a:pt x="601087" y="804128"/>
                </a:lnTo>
                <a:lnTo>
                  <a:pt x="602428" y="805015"/>
                </a:lnTo>
                <a:lnTo>
                  <a:pt x="603545" y="805902"/>
                </a:lnTo>
                <a:lnTo>
                  <a:pt x="604438" y="807011"/>
                </a:lnTo>
                <a:lnTo>
                  <a:pt x="605109" y="808342"/>
                </a:lnTo>
                <a:lnTo>
                  <a:pt x="606002" y="809451"/>
                </a:lnTo>
                <a:lnTo>
                  <a:pt x="606673" y="810781"/>
                </a:lnTo>
                <a:lnTo>
                  <a:pt x="607343" y="812112"/>
                </a:lnTo>
                <a:lnTo>
                  <a:pt x="607790" y="813443"/>
                </a:lnTo>
                <a:lnTo>
                  <a:pt x="608013" y="814774"/>
                </a:lnTo>
                <a:lnTo>
                  <a:pt x="608013" y="816326"/>
                </a:lnTo>
                <a:lnTo>
                  <a:pt x="608013" y="817879"/>
                </a:lnTo>
                <a:lnTo>
                  <a:pt x="607790" y="819209"/>
                </a:lnTo>
                <a:lnTo>
                  <a:pt x="607566" y="820762"/>
                </a:lnTo>
                <a:lnTo>
                  <a:pt x="606896" y="822314"/>
                </a:lnTo>
                <a:lnTo>
                  <a:pt x="606449" y="823645"/>
                </a:lnTo>
                <a:lnTo>
                  <a:pt x="605779" y="824976"/>
                </a:lnTo>
                <a:lnTo>
                  <a:pt x="604662" y="826085"/>
                </a:lnTo>
                <a:lnTo>
                  <a:pt x="603768" y="827415"/>
                </a:lnTo>
                <a:lnTo>
                  <a:pt x="602651" y="828303"/>
                </a:lnTo>
                <a:lnTo>
                  <a:pt x="601757" y="829190"/>
                </a:lnTo>
                <a:lnTo>
                  <a:pt x="600417" y="829855"/>
                </a:lnTo>
                <a:lnTo>
                  <a:pt x="599076" y="830520"/>
                </a:lnTo>
                <a:lnTo>
                  <a:pt x="597735" y="831186"/>
                </a:lnTo>
                <a:lnTo>
                  <a:pt x="596395" y="831408"/>
                </a:lnTo>
                <a:lnTo>
                  <a:pt x="594831" y="831629"/>
                </a:lnTo>
                <a:lnTo>
                  <a:pt x="593267" y="831851"/>
                </a:lnTo>
                <a:lnTo>
                  <a:pt x="591926" y="831851"/>
                </a:lnTo>
                <a:lnTo>
                  <a:pt x="590362" y="831629"/>
                </a:lnTo>
                <a:lnTo>
                  <a:pt x="588798" y="831408"/>
                </a:lnTo>
                <a:lnTo>
                  <a:pt x="587234" y="830964"/>
                </a:lnTo>
                <a:lnTo>
                  <a:pt x="585894" y="830077"/>
                </a:lnTo>
                <a:lnTo>
                  <a:pt x="584777" y="829411"/>
                </a:lnTo>
                <a:lnTo>
                  <a:pt x="583436" y="828524"/>
                </a:lnTo>
                <a:lnTo>
                  <a:pt x="582542" y="827637"/>
                </a:lnTo>
                <a:lnTo>
                  <a:pt x="581425" y="826528"/>
                </a:lnTo>
                <a:lnTo>
                  <a:pt x="580531" y="825419"/>
                </a:lnTo>
                <a:lnTo>
                  <a:pt x="579638" y="824310"/>
                </a:lnTo>
                <a:lnTo>
                  <a:pt x="579191" y="822758"/>
                </a:lnTo>
                <a:lnTo>
                  <a:pt x="578744" y="821649"/>
                </a:lnTo>
                <a:lnTo>
                  <a:pt x="578074" y="820096"/>
                </a:lnTo>
                <a:lnTo>
                  <a:pt x="577850" y="818766"/>
                </a:lnTo>
                <a:lnTo>
                  <a:pt x="577850" y="817213"/>
                </a:lnTo>
                <a:lnTo>
                  <a:pt x="577850" y="815882"/>
                </a:lnTo>
                <a:lnTo>
                  <a:pt x="577850" y="814330"/>
                </a:lnTo>
                <a:lnTo>
                  <a:pt x="578521" y="812777"/>
                </a:lnTo>
                <a:lnTo>
                  <a:pt x="578967" y="811225"/>
                </a:lnTo>
                <a:lnTo>
                  <a:pt x="579414" y="810116"/>
                </a:lnTo>
                <a:lnTo>
                  <a:pt x="580085" y="808785"/>
                </a:lnTo>
                <a:lnTo>
                  <a:pt x="580978" y="807455"/>
                </a:lnTo>
                <a:lnTo>
                  <a:pt x="581872" y="806346"/>
                </a:lnTo>
                <a:lnTo>
                  <a:pt x="583213" y="805459"/>
                </a:lnTo>
                <a:lnTo>
                  <a:pt x="584330" y="804571"/>
                </a:lnTo>
                <a:lnTo>
                  <a:pt x="585447" y="803684"/>
                </a:lnTo>
                <a:lnTo>
                  <a:pt x="586787" y="803019"/>
                </a:lnTo>
                <a:lnTo>
                  <a:pt x="588128" y="802575"/>
                </a:lnTo>
                <a:lnTo>
                  <a:pt x="589469" y="802132"/>
                </a:lnTo>
                <a:lnTo>
                  <a:pt x="591033" y="801910"/>
                </a:lnTo>
                <a:close/>
                <a:moveTo>
                  <a:pt x="731403" y="800100"/>
                </a:moveTo>
                <a:lnTo>
                  <a:pt x="732967" y="800100"/>
                </a:lnTo>
                <a:lnTo>
                  <a:pt x="734531" y="800334"/>
                </a:lnTo>
                <a:lnTo>
                  <a:pt x="736095" y="800567"/>
                </a:lnTo>
                <a:lnTo>
                  <a:pt x="737659" y="800800"/>
                </a:lnTo>
                <a:lnTo>
                  <a:pt x="738776" y="801501"/>
                </a:lnTo>
                <a:lnTo>
                  <a:pt x="740117" y="802201"/>
                </a:lnTo>
                <a:lnTo>
                  <a:pt x="741457" y="802902"/>
                </a:lnTo>
                <a:lnTo>
                  <a:pt x="742574" y="803835"/>
                </a:lnTo>
                <a:lnTo>
                  <a:pt x="743692" y="804769"/>
                </a:lnTo>
                <a:lnTo>
                  <a:pt x="744585" y="806170"/>
                </a:lnTo>
                <a:lnTo>
                  <a:pt x="745479" y="807337"/>
                </a:lnTo>
                <a:lnTo>
                  <a:pt x="746149" y="808738"/>
                </a:lnTo>
                <a:lnTo>
                  <a:pt x="746596" y="810139"/>
                </a:lnTo>
                <a:lnTo>
                  <a:pt x="747266" y="811773"/>
                </a:lnTo>
                <a:lnTo>
                  <a:pt x="747713" y="813407"/>
                </a:lnTo>
                <a:lnTo>
                  <a:pt x="747713" y="814808"/>
                </a:lnTo>
                <a:lnTo>
                  <a:pt x="747713" y="816442"/>
                </a:lnTo>
                <a:lnTo>
                  <a:pt x="747713" y="818076"/>
                </a:lnTo>
                <a:lnTo>
                  <a:pt x="747490" y="819477"/>
                </a:lnTo>
                <a:lnTo>
                  <a:pt x="747043" y="820878"/>
                </a:lnTo>
                <a:lnTo>
                  <a:pt x="746373" y="822278"/>
                </a:lnTo>
                <a:lnTo>
                  <a:pt x="745926" y="823679"/>
                </a:lnTo>
                <a:lnTo>
                  <a:pt x="745256" y="824846"/>
                </a:lnTo>
                <a:lnTo>
                  <a:pt x="744138" y="826247"/>
                </a:lnTo>
                <a:lnTo>
                  <a:pt x="743245" y="827414"/>
                </a:lnTo>
                <a:lnTo>
                  <a:pt x="742128" y="828348"/>
                </a:lnTo>
                <a:lnTo>
                  <a:pt x="740787" y="829282"/>
                </a:lnTo>
                <a:lnTo>
                  <a:pt x="739670" y="829982"/>
                </a:lnTo>
                <a:lnTo>
                  <a:pt x="738329" y="830683"/>
                </a:lnTo>
                <a:lnTo>
                  <a:pt x="736765" y="831383"/>
                </a:lnTo>
                <a:lnTo>
                  <a:pt x="735201" y="831617"/>
                </a:lnTo>
                <a:lnTo>
                  <a:pt x="733861" y="831850"/>
                </a:lnTo>
                <a:lnTo>
                  <a:pt x="732297" y="831850"/>
                </a:lnTo>
                <a:lnTo>
                  <a:pt x="730733" y="831617"/>
                </a:lnTo>
                <a:lnTo>
                  <a:pt x="729169" y="831383"/>
                </a:lnTo>
                <a:lnTo>
                  <a:pt x="728051" y="831150"/>
                </a:lnTo>
                <a:lnTo>
                  <a:pt x="726487" y="830449"/>
                </a:lnTo>
                <a:lnTo>
                  <a:pt x="725147" y="829749"/>
                </a:lnTo>
                <a:lnTo>
                  <a:pt x="724030" y="828815"/>
                </a:lnTo>
                <a:lnTo>
                  <a:pt x="722913" y="827881"/>
                </a:lnTo>
                <a:lnTo>
                  <a:pt x="721795" y="827181"/>
                </a:lnTo>
                <a:lnTo>
                  <a:pt x="720902" y="825780"/>
                </a:lnTo>
                <a:lnTo>
                  <a:pt x="719785" y="824380"/>
                </a:lnTo>
                <a:lnTo>
                  <a:pt x="719114" y="823212"/>
                </a:lnTo>
                <a:lnTo>
                  <a:pt x="718667" y="821812"/>
                </a:lnTo>
                <a:lnTo>
                  <a:pt x="717997" y="820177"/>
                </a:lnTo>
                <a:lnTo>
                  <a:pt x="717774" y="818543"/>
                </a:lnTo>
                <a:lnTo>
                  <a:pt x="717550" y="816909"/>
                </a:lnTo>
                <a:lnTo>
                  <a:pt x="717550" y="815508"/>
                </a:lnTo>
                <a:lnTo>
                  <a:pt x="717550" y="813874"/>
                </a:lnTo>
                <a:lnTo>
                  <a:pt x="717774" y="812473"/>
                </a:lnTo>
                <a:lnTo>
                  <a:pt x="718444" y="810839"/>
                </a:lnTo>
                <a:lnTo>
                  <a:pt x="718891" y="809672"/>
                </a:lnTo>
                <a:lnTo>
                  <a:pt x="719561" y="808271"/>
                </a:lnTo>
                <a:lnTo>
                  <a:pt x="720455" y="806870"/>
                </a:lnTo>
                <a:lnTo>
                  <a:pt x="721125" y="805703"/>
                </a:lnTo>
                <a:lnTo>
                  <a:pt x="722242" y="804536"/>
                </a:lnTo>
                <a:lnTo>
                  <a:pt x="723136" y="803602"/>
                </a:lnTo>
                <a:lnTo>
                  <a:pt x="724477" y="802668"/>
                </a:lnTo>
                <a:lnTo>
                  <a:pt x="725594" y="801968"/>
                </a:lnTo>
                <a:lnTo>
                  <a:pt x="727158" y="801267"/>
                </a:lnTo>
                <a:lnTo>
                  <a:pt x="728498" y="800567"/>
                </a:lnTo>
                <a:lnTo>
                  <a:pt x="730062" y="800334"/>
                </a:lnTo>
                <a:close/>
                <a:moveTo>
                  <a:pt x="798772" y="782638"/>
                </a:moveTo>
                <a:lnTo>
                  <a:pt x="800336" y="782638"/>
                </a:lnTo>
                <a:lnTo>
                  <a:pt x="801677" y="782638"/>
                </a:lnTo>
                <a:lnTo>
                  <a:pt x="803017" y="782638"/>
                </a:lnTo>
                <a:lnTo>
                  <a:pt x="804581" y="782862"/>
                </a:lnTo>
                <a:lnTo>
                  <a:pt x="806145" y="783308"/>
                </a:lnTo>
                <a:lnTo>
                  <a:pt x="807262" y="783755"/>
                </a:lnTo>
                <a:lnTo>
                  <a:pt x="808603" y="784649"/>
                </a:lnTo>
                <a:lnTo>
                  <a:pt x="809944" y="785319"/>
                </a:lnTo>
                <a:lnTo>
                  <a:pt x="810837" y="786436"/>
                </a:lnTo>
                <a:lnTo>
                  <a:pt x="811955" y="787330"/>
                </a:lnTo>
                <a:lnTo>
                  <a:pt x="812848" y="788447"/>
                </a:lnTo>
                <a:lnTo>
                  <a:pt x="813965" y="789564"/>
                </a:lnTo>
                <a:lnTo>
                  <a:pt x="814412" y="790905"/>
                </a:lnTo>
                <a:lnTo>
                  <a:pt x="815083" y="792469"/>
                </a:lnTo>
                <a:lnTo>
                  <a:pt x="815753" y="794033"/>
                </a:lnTo>
                <a:lnTo>
                  <a:pt x="815976" y="795597"/>
                </a:lnTo>
                <a:lnTo>
                  <a:pt x="815976" y="796938"/>
                </a:lnTo>
                <a:lnTo>
                  <a:pt x="815976" y="798278"/>
                </a:lnTo>
                <a:lnTo>
                  <a:pt x="815976" y="799842"/>
                </a:lnTo>
                <a:lnTo>
                  <a:pt x="815753" y="801406"/>
                </a:lnTo>
                <a:lnTo>
                  <a:pt x="815083" y="802523"/>
                </a:lnTo>
                <a:lnTo>
                  <a:pt x="814636" y="804087"/>
                </a:lnTo>
                <a:lnTo>
                  <a:pt x="813965" y="805428"/>
                </a:lnTo>
                <a:lnTo>
                  <a:pt x="813072" y="806545"/>
                </a:lnTo>
                <a:lnTo>
                  <a:pt x="812178" y="807662"/>
                </a:lnTo>
                <a:lnTo>
                  <a:pt x="811061" y="808556"/>
                </a:lnTo>
                <a:lnTo>
                  <a:pt x="810167" y="809673"/>
                </a:lnTo>
                <a:lnTo>
                  <a:pt x="808827" y="810343"/>
                </a:lnTo>
                <a:lnTo>
                  <a:pt x="807486" y="811237"/>
                </a:lnTo>
                <a:lnTo>
                  <a:pt x="806145" y="811907"/>
                </a:lnTo>
                <a:lnTo>
                  <a:pt x="804581" y="812131"/>
                </a:lnTo>
                <a:lnTo>
                  <a:pt x="803017" y="812801"/>
                </a:lnTo>
                <a:lnTo>
                  <a:pt x="801453" y="812801"/>
                </a:lnTo>
                <a:lnTo>
                  <a:pt x="800336" y="812801"/>
                </a:lnTo>
                <a:lnTo>
                  <a:pt x="798772" y="812801"/>
                </a:lnTo>
                <a:lnTo>
                  <a:pt x="797208" y="812131"/>
                </a:lnTo>
                <a:lnTo>
                  <a:pt x="795868" y="811907"/>
                </a:lnTo>
                <a:lnTo>
                  <a:pt x="794527" y="811461"/>
                </a:lnTo>
                <a:lnTo>
                  <a:pt x="793186" y="810567"/>
                </a:lnTo>
                <a:lnTo>
                  <a:pt x="791846" y="809897"/>
                </a:lnTo>
                <a:lnTo>
                  <a:pt x="790952" y="809003"/>
                </a:lnTo>
                <a:lnTo>
                  <a:pt x="789835" y="807886"/>
                </a:lnTo>
                <a:lnTo>
                  <a:pt x="788941" y="806769"/>
                </a:lnTo>
                <a:lnTo>
                  <a:pt x="788048" y="805651"/>
                </a:lnTo>
                <a:lnTo>
                  <a:pt x="787377" y="804087"/>
                </a:lnTo>
                <a:lnTo>
                  <a:pt x="786484" y="802747"/>
                </a:lnTo>
                <a:lnTo>
                  <a:pt x="786260" y="801406"/>
                </a:lnTo>
                <a:lnTo>
                  <a:pt x="785813" y="799842"/>
                </a:lnTo>
                <a:lnTo>
                  <a:pt x="785813" y="798278"/>
                </a:lnTo>
                <a:lnTo>
                  <a:pt x="785813" y="796714"/>
                </a:lnTo>
                <a:lnTo>
                  <a:pt x="785813" y="795597"/>
                </a:lnTo>
                <a:lnTo>
                  <a:pt x="786037" y="794033"/>
                </a:lnTo>
                <a:lnTo>
                  <a:pt x="786484" y="792469"/>
                </a:lnTo>
                <a:lnTo>
                  <a:pt x="787154" y="791128"/>
                </a:lnTo>
                <a:lnTo>
                  <a:pt x="787824" y="790011"/>
                </a:lnTo>
                <a:lnTo>
                  <a:pt x="788494" y="788671"/>
                </a:lnTo>
                <a:lnTo>
                  <a:pt x="789612" y="787554"/>
                </a:lnTo>
                <a:lnTo>
                  <a:pt x="790729" y="786660"/>
                </a:lnTo>
                <a:lnTo>
                  <a:pt x="791622" y="785543"/>
                </a:lnTo>
                <a:lnTo>
                  <a:pt x="792963" y="784649"/>
                </a:lnTo>
                <a:lnTo>
                  <a:pt x="794080" y="784202"/>
                </a:lnTo>
                <a:lnTo>
                  <a:pt x="795644" y="783308"/>
                </a:lnTo>
                <a:lnTo>
                  <a:pt x="797208" y="782862"/>
                </a:lnTo>
                <a:close/>
                <a:moveTo>
                  <a:pt x="522452" y="782638"/>
                </a:moveTo>
                <a:lnTo>
                  <a:pt x="524004" y="782638"/>
                </a:lnTo>
                <a:lnTo>
                  <a:pt x="525335" y="782638"/>
                </a:lnTo>
                <a:lnTo>
                  <a:pt x="526888" y="782638"/>
                </a:lnTo>
                <a:lnTo>
                  <a:pt x="528218" y="782862"/>
                </a:lnTo>
                <a:lnTo>
                  <a:pt x="529771" y="783308"/>
                </a:lnTo>
                <a:lnTo>
                  <a:pt x="531323" y="783755"/>
                </a:lnTo>
                <a:lnTo>
                  <a:pt x="532432" y="784649"/>
                </a:lnTo>
                <a:lnTo>
                  <a:pt x="533763" y="785543"/>
                </a:lnTo>
                <a:lnTo>
                  <a:pt x="535094" y="786436"/>
                </a:lnTo>
                <a:lnTo>
                  <a:pt x="535981" y="787554"/>
                </a:lnTo>
                <a:lnTo>
                  <a:pt x="536646" y="788671"/>
                </a:lnTo>
                <a:lnTo>
                  <a:pt x="537533" y="790011"/>
                </a:lnTo>
                <a:lnTo>
                  <a:pt x="538199" y="791128"/>
                </a:lnTo>
                <a:lnTo>
                  <a:pt x="538642" y="792469"/>
                </a:lnTo>
                <a:lnTo>
                  <a:pt x="539308" y="794033"/>
                </a:lnTo>
                <a:lnTo>
                  <a:pt x="539529" y="795597"/>
                </a:lnTo>
                <a:lnTo>
                  <a:pt x="539751" y="796714"/>
                </a:lnTo>
                <a:lnTo>
                  <a:pt x="539751" y="798278"/>
                </a:lnTo>
                <a:lnTo>
                  <a:pt x="539529" y="799842"/>
                </a:lnTo>
                <a:lnTo>
                  <a:pt x="539308" y="801406"/>
                </a:lnTo>
                <a:lnTo>
                  <a:pt x="538642" y="802747"/>
                </a:lnTo>
                <a:lnTo>
                  <a:pt x="538199" y="804087"/>
                </a:lnTo>
                <a:lnTo>
                  <a:pt x="537533" y="805651"/>
                </a:lnTo>
                <a:lnTo>
                  <a:pt x="536424" y="806769"/>
                </a:lnTo>
                <a:lnTo>
                  <a:pt x="535759" y="807886"/>
                </a:lnTo>
                <a:lnTo>
                  <a:pt x="534650" y="809003"/>
                </a:lnTo>
                <a:lnTo>
                  <a:pt x="533541" y="809897"/>
                </a:lnTo>
                <a:lnTo>
                  <a:pt x="532210" y="810567"/>
                </a:lnTo>
                <a:lnTo>
                  <a:pt x="530880" y="811461"/>
                </a:lnTo>
                <a:lnTo>
                  <a:pt x="529771" y="811907"/>
                </a:lnTo>
                <a:lnTo>
                  <a:pt x="528218" y="812131"/>
                </a:lnTo>
                <a:lnTo>
                  <a:pt x="526888" y="812801"/>
                </a:lnTo>
                <a:lnTo>
                  <a:pt x="525335" y="812801"/>
                </a:lnTo>
                <a:lnTo>
                  <a:pt x="524004" y="812801"/>
                </a:lnTo>
                <a:lnTo>
                  <a:pt x="522452" y="812801"/>
                </a:lnTo>
                <a:lnTo>
                  <a:pt x="520899" y="812131"/>
                </a:lnTo>
                <a:lnTo>
                  <a:pt x="519347" y="811907"/>
                </a:lnTo>
                <a:lnTo>
                  <a:pt x="518238" y="811237"/>
                </a:lnTo>
                <a:lnTo>
                  <a:pt x="516685" y="810343"/>
                </a:lnTo>
                <a:lnTo>
                  <a:pt x="515576" y="809673"/>
                </a:lnTo>
                <a:lnTo>
                  <a:pt x="514468" y="808556"/>
                </a:lnTo>
                <a:lnTo>
                  <a:pt x="513359" y="807662"/>
                </a:lnTo>
                <a:lnTo>
                  <a:pt x="512471" y="806322"/>
                </a:lnTo>
                <a:lnTo>
                  <a:pt x="511584" y="805428"/>
                </a:lnTo>
                <a:lnTo>
                  <a:pt x="511141" y="804087"/>
                </a:lnTo>
                <a:lnTo>
                  <a:pt x="510475" y="802523"/>
                </a:lnTo>
                <a:lnTo>
                  <a:pt x="510032" y="801406"/>
                </a:lnTo>
                <a:lnTo>
                  <a:pt x="509810" y="799842"/>
                </a:lnTo>
                <a:lnTo>
                  <a:pt x="509588" y="798278"/>
                </a:lnTo>
                <a:lnTo>
                  <a:pt x="509588" y="796714"/>
                </a:lnTo>
                <a:lnTo>
                  <a:pt x="509810" y="795597"/>
                </a:lnTo>
                <a:lnTo>
                  <a:pt x="510032" y="794033"/>
                </a:lnTo>
                <a:lnTo>
                  <a:pt x="510697" y="792469"/>
                </a:lnTo>
                <a:lnTo>
                  <a:pt x="511141" y="790905"/>
                </a:lnTo>
                <a:lnTo>
                  <a:pt x="511806" y="789564"/>
                </a:lnTo>
                <a:lnTo>
                  <a:pt x="512693" y="788447"/>
                </a:lnTo>
                <a:lnTo>
                  <a:pt x="513580" y="787330"/>
                </a:lnTo>
                <a:lnTo>
                  <a:pt x="514689" y="786436"/>
                </a:lnTo>
                <a:lnTo>
                  <a:pt x="515798" y="785319"/>
                </a:lnTo>
                <a:lnTo>
                  <a:pt x="517129" y="784649"/>
                </a:lnTo>
                <a:lnTo>
                  <a:pt x="518460" y="783755"/>
                </a:lnTo>
                <a:lnTo>
                  <a:pt x="519569" y="783308"/>
                </a:lnTo>
                <a:lnTo>
                  <a:pt x="520899" y="782862"/>
                </a:lnTo>
                <a:close/>
                <a:moveTo>
                  <a:pt x="863729" y="752475"/>
                </a:moveTo>
                <a:lnTo>
                  <a:pt x="865282" y="752475"/>
                </a:lnTo>
                <a:lnTo>
                  <a:pt x="866834" y="752942"/>
                </a:lnTo>
                <a:lnTo>
                  <a:pt x="868165" y="753175"/>
                </a:lnTo>
                <a:lnTo>
                  <a:pt x="869718" y="753642"/>
                </a:lnTo>
                <a:lnTo>
                  <a:pt x="870827" y="754109"/>
                </a:lnTo>
                <a:lnTo>
                  <a:pt x="872157" y="755043"/>
                </a:lnTo>
                <a:lnTo>
                  <a:pt x="873266" y="755744"/>
                </a:lnTo>
                <a:lnTo>
                  <a:pt x="874375" y="756911"/>
                </a:lnTo>
                <a:lnTo>
                  <a:pt x="875484" y="757845"/>
                </a:lnTo>
                <a:lnTo>
                  <a:pt x="876371" y="759245"/>
                </a:lnTo>
                <a:lnTo>
                  <a:pt x="877480" y="760413"/>
                </a:lnTo>
                <a:lnTo>
                  <a:pt x="877924" y="762047"/>
                </a:lnTo>
                <a:lnTo>
                  <a:pt x="878589" y="763448"/>
                </a:lnTo>
                <a:lnTo>
                  <a:pt x="878811" y="765082"/>
                </a:lnTo>
                <a:lnTo>
                  <a:pt x="879254" y="766482"/>
                </a:lnTo>
                <a:lnTo>
                  <a:pt x="879476" y="768117"/>
                </a:lnTo>
                <a:lnTo>
                  <a:pt x="879254" y="769517"/>
                </a:lnTo>
                <a:lnTo>
                  <a:pt x="879254" y="771152"/>
                </a:lnTo>
                <a:lnTo>
                  <a:pt x="878811" y="772552"/>
                </a:lnTo>
                <a:lnTo>
                  <a:pt x="878367" y="773953"/>
                </a:lnTo>
                <a:lnTo>
                  <a:pt x="877924" y="775354"/>
                </a:lnTo>
                <a:lnTo>
                  <a:pt x="877037" y="776521"/>
                </a:lnTo>
                <a:lnTo>
                  <a:pt x="876149" y="777922"/>
                </a:lnTo>
                <a:lnTo>
                  <a:pt x="875484" y="779323"/>
                </a:lnTo>
                <a:lnTo>
                  <a:pt x="874375" y="780256"/>
                </a:lnTo>
                <a:lnTo>
                  <a:pt x="873044" y="781424"/>
                </a:lnTo>
                <a:lnTo>
                  <a:pt x="871935" y="782124"/>
                </a:lnTo>
                <a:lnTo>
                  <a:pt x="870383" y="783058"/>
                </a:lnTo>
                <a:lnTo>
                  <a:pt x="869052" y="783525"/>
                </a:lnTo>
                <a:lnTo>
                  <a:pt x="867500" y="783992"/>
                </a:lnTo>
                <a:lnTo>
                  <a:pt x="866169" y="784225"/>
                </a:lnTo>
                <a:lnTo>
                  <a:pt x="864617" y="784225"/>
                </a:lnTo>
                <a:lnTo>
                  <a:pt x="863286" y="784225"/>
                </a:lnTo>
                <a:lnTo>
                  <a:pt x="861733" y="783992"/>
                </a:lnTo>
                <a:lnTo>
                  <a:pt x="860403" y="783758"/>
                </a:lnTo>
                <a:lnTo>
                  <a:pt x="859072" y="783291"/>
                </a:lnTo>
                <a:lnTo>
                  <a:pt x="857741" y="782824"/>
                </a:lnTo>
                <a:lnTo>
                  <a:pt x="856410" y="781891"/>
                </a:lnTo>
                <a:lnTo>
                  <a:pt x="855301" y="781190"/>
                </a:lnTo>
                <a:lnTo>
                  <a:pt x="853971" y="780023"/>
                </a:lnTo>
                <a:lnTo>
                  <a:pt x="853084" y="779089"/>
                </a:lnTo>
                <a:lnTo>
                  <a:pt x="851975" y="777688"/>
                </a:lnTo>
                <a:lnTo>
                  <a:pt x="851309" y="776288"/>
                </a:lnTo>
                <a:lnTo>
                  <a:pt x="850644" y="775120"/>
                </a:lnTo>
                <a:lnTo>
                  <a:pt x="849979" y="773486"/>
                </a:lnTo>
                <a:lnTo>
                  <a:pt x="849535" y="771852"/>
                </a:lnTo>
                <a:lnTo>
                  <a:pt x="849313" y="770451"/>
                </a:lnTo>
                <a:lnTo>
                  <a:pt x="849313" y="769050"/>
                </a:lnTo>
                <a:lnTo>
                  <a:pt x="849313" y="767416"/>
                </a:lnTo>
                <a:lnTo>
                  <a:pt x="849535" y="765782"/>
                </a:lnTo>
                <a:lnTo>
                  <a:pt x="849757" y="764381"/>
                </a:lnTo>
                <a:lnTo>
                  <a:pt x="850200" y="762981"/>
                </a:lnTo>
                <a:lnTo>
                  <a:pt x="850866" y="761580"/>
                </a:lnTo>
                <a:lnTo>
                  <a:pt x="851531" y="760179"/>
                </a:lnTo>
                <a:lnTo>
                  <a:pt x="852196" y="759012"/>
                </a:lnTo>
                <a:lnTo>
                  <a:pt x="853305" y="757845"/>
                </a:lnTo>
                <a:lnTo>
                  <a:pt x="854193" y="756444"/>
                </a:lnTo>
                <a:lnTo>
                  <a:pt x="855523" y="755744"/>
                </a:lnTo>
                <a:lnTo>
                  <a:pt x="856854" y="754576"/>
                </a:lnTo>
                <a:lnTo>
                  <a:pt x="857963" y="754109"/>
                </a:lnTo>
                <a:lnTo>
                  <a:pt x="859515" y="753409"/>
                </a:lnTo>
                <a:lnTo>
                  <a:pt x="861068" y="753175"/>
                </a:lnTo>
                <a:lnTo>
                  <a:pt x="862399" y="752942"/>
                </a:lnTo>
                <a:close/>
                <a:moveTo>
                  <a:pt x="458469" y="752475"/>
                </a:moveTo>
                <a:lnTo>
                  <a:pt x="460044" y="752475"/>
                </a:lnTo>
                <a:lnTo>
                  <a:pt x="461620" y="752475"/>
                </a:lnTo>
                <a:lnTo>
                  <a:pt x="462971" y="752475"/>
                </a:lnTo>
                <a:lnTo>
                  <a:pt x="464546" y="752945"/>
                </a:lnTo>
                <a:lnTo>
                  <a:pt x="465897" y="753416"/>
                </a:lnTo>
                <a:lnTo>
                  <a:pt x="467472" y="753886"/>
                </a:lnTo>
                <a:lnTo>
                  <a:pt x="468598" y="754592"/>
                </a:lnTo>
                <a:lnTo>
                  <a:pt x="469949" y="755533"/>
                </a:lnTo>
                <a:lnTo>
                  <a:pt x="471299" y="756473"/>
                </a:lnTo>
                <a:lnTo>
                  <a:pt x="472200" y="757649"/>
                </a:lnTo>
                <a:lnTo>
                  <a:pt x="473325" y="758590"/>
                </a:lnTo>
                <a:lnTo>
                  <a:pt x="474000" y="760001"/>
                </a:lnTo>
                <a:lnTo>
                  <a:pt x="474901" y="761412"/>
                </a:lnTo>
                <a:lnTo>
                  <a:pt x="475351" y="762588"/>
                </a:lnTo>
                <a:lnTo>
                  <a:pt x="475801" y="764234"/>
                </a:lnTo>
                <a:lnTo>
                  <a:pt x="476026" y="765881"/>
                </a:lnTo>
                <a:lnTo>
                  <a:pt x="476251" y="767292"/>
                </a:lnTo>
                <a:lnTo>
                  <a:pt x="476251" y="768703"/>
                </a:lnTo>
                <a:lnTo>
                  <a:pt x="476251" y="770349"/>
                </a:lnTo>
                <a:lnTo>
                  <a:pt x="476026" y="771995"/>
                </a:lnTo>
                <a:lnTo>
                  <a:pt x="475576" y="773407"/>
                </a:lnTo>
                <a:lnTo>
                  <a:pt x="475126" y="775053"/>
                </a:lnTo>
                <a:lnTo>
                  <a:pt x="474225" y="776229"/>
                </a:lnTo>
                <a:lnTo>
                  <a:pt x="473550" y="777640"/>
                </a:lnTo>
                <a:lnTo>
                  <a:pt x="472425" y="779051"/>
                </a:lnTo>
                <a:lnTo>
                  <a:pt x="471524" y="779992"/>
                </a:lnTo>
                <a:lnTo>
                  <a:pt x="470174" y="781168"/>
                </a:lnTo>
                <a:lnTo>
                  <a:pt x="469273" y="781873"/>
                </a:lnTo>
                <a:lnTo>
                  <a:pt x="467923" y="782579"/>
                </a:lnTo>
                <a:lnTo>
                  <a:pt x="466347" y="783284"/>
                </a:lnTo>
                <a:lnTo>
                  <a:pt x="465221" y="783755"/>
                </a:lnTo>
                <a:lnTo>
                  <a:pt x="463646" y="783990"/>
                </a:lnTo>
                <a:lnTo>
                  <a:pt x="462295" y="784225"/>
                </a:lnTo>
                <a:lnTo>
                  <a:pt x="460720" y="784225"/>
                </a:lnTo>
                <a:lnTo>
                  <a:pt x="459144" y="784225"/>
                </a:lnTo>
                <a:lnTo>
                  <a:pt x="457793" y="783990"/>
                </a:lnTo>
                <a:lnTo>
                  <a:pt x="456443" y="783520"/>
                </a:lnTo>
                <a:lnTo>
                  <a:pt x="454867" y="783049"/>
                </a:lnTo>
                <a:lnTo>
                  <a:pt x="453291" y="782108"/>
                </a:lnTo>
                <a:lnTo>
                  <a:pt x="452166" y="781403"/>
                </a:lnTo>
                <a:lnTo>
                  <a:pt x="451040" y="780227"/>
                </a:lnTo>
                <a:lnTo>
                  <a:pt x="449915" y="779286"/>
                </a:lnTo>
                <a:lnTo>
                  <a:pt x="449015" y="777875"/>
                </a:lnTo>
                <a:lnTo>
                  <a:pt x="448114" y="776699"/>
                </a:lnTo>
                <a:lnTo>
                  <a:pt x="447439" y="775523"/>
                </a:lnTo>
                <a:lnTo>
                  <a:pt x="446764" y="773877"/>
                </a:lnTo>
                <a:lnTo>
                  <a:pt x="446538" y="772466"/>
                </a:lnTo>
                <a:lnTo>
                  <a:pt x="446088" y="771055"/>
                </a:lnTo>
                <a:lnTo>
                  <a:pt x="446088" y="769644"/>
                </a:lnTo>
                <a:lnTo>
                  <a:pt x="446088" y="767997"/>
                </a:lnTo>
                <a:lnTo>
                  <a:pt x="446088" y="766351"/>
                </a:lnTo>
                <a:lnTo>
                  <a:pt x="446313" y="764940"/>
                </a:lnTo>
                <a:lnTo>
                  <a:pt x="446764" y="763529"/>
                </a:lnTo>
                <a:lnTo>
                  <a:pt x="447214" y="761883"/>
                </a:lnTo>
                <a:lnTo>
                  <a:pt x="448114" y="760236"/>
                </a:lnTo>
                <a:lnTo>
                  <a:pt x="448789" y="759060"/>
                </a:lnTo>
                <a:lnTo>
                  <a:pt x="449915" y="757884"/>
                </a:lnTo>
                <a:lnTo>
                  <a:pt x="450815" y="756473"/>
                </a:lnTo>
                <a:lnTo>
                  <a:pt x="451941" y="755768"/>
                </a:lnTo>
                <a:lnTo>
                  <a:pt x="453066" y="754592"/>
                </a:lnTo>
                <a:lnTo>
                  <a:pt x="454417" y="754121"/>
                </a:lnTo>
                <a:lnTo>
                  <a:pt x="455767" y="753416"/>
                </a:lnTo>
                <a:lnTo>
                  <a:pt x="457118" y="753181"/>
                </a:lnTo>
                <a:close/>
                <a:moveTo>
                  <a:pt x="919992" y="712788"/>
                </a:moveTo>
                <a:lnTo>
                  <a:pt x="921545" y="712788"/>
                </a:lnTo>
                <a:lnTo>
                  <a:pt x="922875" y="712788"/>
                </a:lnTo>
                <a:lnTo>
                  <a:pt x="924428" y="713012"/>
                </a:lnTo>
                <a:lnTo>
                  <a:pt x="925980" y="713235"/>
                </a:lnTo>
                <a:lnTo>
                  <a:pt x="927089" y="713682"/>
                </a:lnTo>
                <a:lnTo>
                  <a:pt x="928642" y="714352"/>
                </a:lnTo>
                <a:lnTo>
                  <a:pt x="929973" y="715022"/>
                </a:lnTo>
                <a:lnTo>
                  <a:pt x="930860" y="716140"/>
                </a:lnTo>
                <a:lnTo>
                  <a:pt x="932191" y="717033"/>
                </a:lnTo>
                <a:lnTo>
                  <a:pt x="933078" y="718150"/>
                </a:lnTo>
                <a:lnTo>
                  <a:pt x="934187" y="719268"/>
                </a:lnTo>
                <a:lnTo>
                  <a:pt x="934852" y="720608"/>
                </a:lnTo>
                <a:lnTo>
                  <a:pt x="935517" y="722172"/>
                </a:lnTo>
                <a:lnTo>
                  <a:pt x="935961" y="723289"/>
                </a:lnTo>
                <a:lnTo>
                  <a:pt x="936404" y="724853"/>
                </a:lnTo>
                <a:lnTo>
                  <a:pt x="936626" y="726194"/>
                </a:lnTo>
                <a:lnTo>
                  <a:pt x="936626" y="727758"/>
                </a:lnTo>
                <a:lnTo>
                  <a:pt x="936626" y="729098"/>
                </a:lnTo>
                <a:lnTo>
                  <a:pt x="936404" y="730662"/>
                </a:lnTo>
                <a:lnTo>
                  <a:pt x="936183" y="732003"/>
                </a:lnTo>
                <a:lnTo>
                  <a:pt x="935739" y="733567"/>
                </a:lnTo>
                <a:lnTo>
                  <a:pt x="935074" y="734684"/>
                </a:lnTo>
                <a:lnTo>
                  <a:pt x="934408" y="736025"/>
                </a:lnTo>
                <a:lnTo>
                  <a:pt x="933299" y="737365"/>
                </a:lnTo>
                <a:lnTo>
                  <a:pt x="932412" y="738259"/>
                </a:lnTo>
                <a:lnTo>
                  <a:pt x="931303" y="739376"/>
                </a:lnTo>
                <a:lnTo>
                  <a:pt x="930194" y="740270"/>
                </a:lnTo>
                <a:lnTo>
                  <a:pt x="928864" y="741164"/>
                </a:lnTo>
                <a:lnTo>
                  <a:pt x="927311" y="741834"/>
                </a:lnTo>
                <a:lnTo>
                  <a:pt x="926202" y="742281"/>
                </a:lnTo>
                <a:lnTo>
                  <a:pt x="924650" y="742504"/>
                </a:lnTo>
                <a:lnTo>
                  <a:pt x="923097" y="742951"/>
                </a:lnTo>
                <a:lnTo>
                  <a:pt x="921767" y="742951"/>
                </a:lnTo>
                <a:lnTo>
                  <a:pt x="920436" y="742951"/>
                </a:lnTo>
                <a:lnTo>
                  <a:pt x="918883" y="742504"/>
                </a:lnTo>
                <a:lnTo>
                  <a:pt x="917553" y="742281"/>
                </a:lnTo>
                <a:lnTo>
                  <a:pt x="916000" y="741834"/>
                </a:lnTo>
                <a:lnTo>
                  <a:pt x="914891" y="741387"/>
                </a:lnTo>
                <a:lnTo>
                  <a:pt x="913560" y="740493"/>
                </a:lnTo>
                <a:lnTo>
                  <a:pt x="912230" y="739823"/>
                </a:lnTo>
                <a:lnTo>
                  <a:pt x="911343" y="738706"/>
                </a:lnTo>
                <a:lnTo>
                  <a:pt x="910012" y="737589"/>
                </a:lnTo>
                <a:lnTo>
                  <a:pt x="909346" y="736248"/>
                </a:lnTo>
                <a:lnTo>
                  <a:pt x="908459" y="734908"/>
                </a:lnTo>
                <a:lnTo>
                  <a:pt x="907794" y="733791"/>
                </a:lnTo>
                <a:lnTo>
                  <a:pt x="907350" y="732227"/>
                </a:lnTo>
                <a:lnTo>
                  <a:pt x="907129" y="730886"/>
                </a:lnTo>
                <a:lnTo>
                  <a:pt x="906685" y="729545"/>
                </a:lnTo>
                <a:lnTo>
                  <a:pt x="906463" y="727981"/>
                </a:lnTo>
                <a:lnTo>
                  <a:pt x="906685" y="726417"/>
                </a:lnTo>
                <a:lnTo>
                  <a:pt x="906685" y="725077"/>
                </a:lnTo>
                <a:lnTo>
                  <a:pt x="907350" y="723513"/>
                </a:lnTo>
                <a:lnTo>
                  <a:pt x="907794" y="722396"/>
                </a:lnTo>
                <a:lnTo>
                  <a:pt x="908238" y="720832"/>
                </a:lnTo>
                <a:lnTo>
                  <a:pt x="909125" y="719491"/>
                </a:lnTo>
                <a:lnTo>
                  <a:pt x="909790" y="718374"/>
                </a:lnTo>
                <a:lnTo>
                  <a:pt x="910899" y="717257"/>
                </a:lnTo>
                <a:lnTo>
                  <a:pt x="912008" y="716363"/>
                </a:lnTo>
                <a:lnTo>
                  <a:pt x="913339" y="715246"/>
                </a:lnTo>
                <a:lnTo>
                  <a:pt x="914669" y="714576"/>
                </a:lnTo>
                <a:lnTo>
                  <a:pt x="915778" y="713682"/>
                </a:lnTo>
                <a:lnTo>
                  <a:pt x="917331" y="713235"/>
                </a:lnTo>
                <a:lnTo>
                  <a:pt x="918662" y="713012"/>
                </a:lnTo>
                <a:close/>
                <a:moveTo>
                  <a:pt x="401591" y="712788"/>
                </a:moveTo>
                <a:lnTo>
                  <a:pt x="403225" y="712788"/>
                </a:lnTo>
                <a:lnTo>
                  <a:pt x="404859" y="712788"/>
                </a:lnTo>
                <a:lnTo>
                  <a:pt x="406260" y="713023"/>
                </a:lnTo>
                <a:lnTo>
                  <a:pt x="407661" y="713258"/>
                </a:lnTo>
                <a:lnTo>
                  <a:pt x="409295" y="713964"/>
                </a:lnTo>
                <a:lnTo>
                  <a:pt x="410696" y="714670"/>
                </a:lnTo>
                <a:lnTo>
                  <a:pt x="411863" y="715375"/>
                </a:lnTo>
                <a:lnTo>
                  <a:pt x="413264" y="716551"/>
                </a:lnTo>
                <a:lnTo>
                  <a:pt x="414665" y="717492"/>
                </a:lnTo>
                <a:lnTo>
                  <a:pt x="415598" y="718903"/>
                </a:lnTo>
                <a:lnTo>
                  <a:pt x="416299" y="720079"/>
                </a:lnTo>
                <a:lnTo>
                  <a:pt x="417233" y="721255"/>
                </a:lnTo>
                <a:lnTo>
                  <a:pt x="417700" y="722901"/>
                </a:lnTo>
                <a:lnTo>
                  <a:pt x="418166" y="724312"/>
                </a:lnTo>
                <a:lnTo>
                  <a:pt x="418867" y="725958"/>
                </a:lnTo>
                <a:lnTo>
                  <a:pt x="418867" y="727134"/>
                </a:lnTo>
                <a:lnTo>
                  <a:pt x="419100" y="728781"/>
                </a:lnTo>
                <a:lnTo>
                  <a:pt x="418867" y="730427"/>
                </a:lnTo>
                <a:lnTo>
                  <a:pt x="418633" y="732073"/>
                </a:lnTo>
                <a:lnTo>
                  <a:pt x="418166" y="733249"/>
                </a:lnTo>
                <a:lnTo>
                  <a:pt x="417700" y="734896"/>
                </a:lnTo>
                <a:lnTo>
                  <a:pt x="416999" y="736307"/>
                </a:lnTo>
                <a:lnTo>
                  <a:pt x="416065" y="737483"/>
                </a:lnTo>
                <a:lnTo>
                  <a:pt x="415365" y="738894"/>
                </a:lnTo>
                <a:lnTo>
                  <a:pt x="413964" y="740305"/>
                </a:lnTo>
                <a:lnTo>
                  <a:pt x="413030" y="741246"/>
                </a:lnTo>
                <a:lnTo>
                  <a:pt x="411630" y="742186"/>
                </a:lnTo>
                <a:lnTo>
                  <a:pt x="410229" y="742892"/>
                </a:lnTo>
                <a:lnTo>
                  <a:pt x="409062" y="743362"/>
                </a:lnTo>
                <a:lnTo>
                  <a:pt x="407427" y="744068"/>
                </a:lnTo>
                <a:lnTo>
                  <a:pt x="406027" y="744303"/>
                </a:lnTo>
                <a:lnTo>
                  <a:pt x="404626" y="744538"/>
                </a:lnTo>
                <a:lnTo>
                  <a:pt x="402992" y="744538"/>
                </a:lnTo>
                <a:lnTo>
                  <a:pt x="401358" y="744538"/>
                </a:lnTo>
                <a:lnTo>
                  <a:pt x="399957" y="744303"/>
                </a:lnTo>
                <a:lnTo>
                  <a:pt x="398556" y="744068"/>
                </a:lnTo>
                <a:lnTo>
                  <a:pt x="397155" y="743362"/>
                </a:lnTo>
                <a:lnTo>
                  <a:pt x="395521" y="742657"/>
                </a:lnTo>
                <a:lnTo>
                  <a:pt x="394120" y="741716"/>
                </a:lnTo>
                <a:lnTo>
                  <a:pt x="392953" y="741010"/>
                </a:lnTo>
                <a:lnTo>
                  <a:pt x="391786" y="739599"/>
                </a:lnTo>
                <a:lnTo>
                  <a:pt x="390852" y="738658"/>
                </a:lnTo>
                <a:lnTo>
                  <a:pt x="389685" y="737247"/>
                </a:lnTo>
                <a:lnTo>
                  <a:pt x="388984" y="736071"/>
                </a:lnTo>
                <a:lnTo>
                  <a:pt x="388518" y="734660"/>
                </a:lnTo>
                <a:lnTo>
                  <a:pt x="387817" y="733014"/>
                </a:lnTo>
                <a:lnTo>
                  <a:pt x="387584" y="731603"/>
                </a:lnTo>
                <a:lnTo>
                  <a:pt x="387350" y="730192"/>
                </a:lnTo>
                <a:lnTo>
                  <a:pt x="387350" y="728546"/>
                </a:lnTo>
                <a:lnTo>
                  <a:pt x="387350" y="726899"/>
                </a:lnTo>
                <a:lnTo>
                  <a:pt x="387584" y="725488"/>
                </a:lnTo>
                <a:lnTo>
                  <a:pt x="388051" y="724077"/>
                </a:lnTo>
                <a:lnTo>
                  <a:pt x="388518" y="722666"/>
                </a:lnTo>
                <a:lnTo>
                  <a:pt x="389218" y="721020"/>
                </a:lnTo>
                <a:lnTo>
                  <a:pt x="389918" y="719608"/>
                </a:lnTo>
                <a:lnTo>
                  <a:pt x="391086" y="718433"/>
                </a:lnTo>
                <a:lnTo>
                  <a:pt x="392019" y="717257"/>
                </a:lnTo>
                <a:lnTo>
                  <a:pt x="393420" y="716316"/>
                </a:lnTo>
                <a:lnTo>
                  <a:pt x="394587" y="715140"/>
                </a:lnTo>
                <a:lnTo>
                  <a:pt x="395755" y="714434"/>
                </a:lnTo>
                <a:lnTo>
                  <a:pt x="397389" y="713964"/>
                </a:lnTo>
                <a:lnTo>
                  <a:pt x="398790" y="713258"/>
                </a:lnTo>
                <a:lnTo>
                  <a:pt x="400190" y="713023"/>
                </a:lnTo>
                <a:close/>
                <a:moveTo>
                  <a:pt x="969528" y="663575"/>
                </a:moveTo>
                <a:lnTo>
                  <a:pt x="971092" y="663575"/>
                </a:lnTo>
                <a:lnTo>
                  <a:pt x="972209" y="663575"/>
                </a:lnTo>
                <a:lnTo>
                  <a:pt x="973773" y="663799"/>
                </a:lnTo>
                <a:lnTo>
                  <a:pt x="975337" y="664245"/>
                </a:lnTo>
                <a:lnTo>
                  <a:pt x="976678" y="664692"/>
                </a:lnTo>
                <a:lnTo>
                  <a:pt x="977795" y="665363"/>
                </a:lnTo>
                <a:lnTo>
                  <a:pt x="979359" y="666256"/>
                </a:lnTo>
                <a:lnTo>
                  <a:pt x="980476" y="667150"/>
                </a:lnTo>
                <a:lnTo>
                  <a:pt x="981593" y="668267"/>
                </a:lnTo>
                <a:lnTo>
                  <a:pt x="982710" y="669161"/>
                </a:lnTo>
                <a:lnTo>
                  <a:pt x="983381" y="670501"/>
                </a:lnTo>
                <a:lnTo>
                  <a:pt x="984274" y="671619"/>
                </a:lnTo>
                <a:lnTo>
                  <a:pt x="984945" y="673183"/>
                </a:lnTo>
                <a:lnTo>
                  <a:pt x="985168" y="674523"/>
                </a:lnTo>
                <a:lnTo>
                  <a:pt x="985615" y="676087"/>
                </a:lnTo>
                <a:lnTo>
                  <a:pt x="985838" y="677204"/>
                </a:lnTo>
                <a:lnTo>
                  <a:pt x="985838" y="678768"/>
                </a:lnTo>
                <a:lnTo>
                  <a:pt x="985615" y="680332"/>
                </a:lnTo>
                <a:lnTo>
                  <a:pt x="985615" y="681896"/>
                </a:lnTo>
                <a:lnTo>
                  <a:pt x="985168" y="683014"/>
                </a:lnTo>
                <a:lnTo>
                  <a:pt x="984721" y="684578"/>
                </a:lnTo>
                <a:lnTo>
                  <a:pt x="984274" y="685918"/>
                </a:lnTo>
                <a:lnTo>
                  <a:pt x="983381" y="687259"/>
                </a:lnTo>
                <a:lnTo>
                  <a:pt x="982487" y="688376"/>
                </a:lnTo>
                <a:lnTo>
                  <a:pt x="981370" y="689493"/>
                </a:lnTo>
                <a:lnTo>
                  <a:pt x="980029" y="690387"/>
                </a:lnTo>
                <a:lnTo>
                  <a:pt x="978912" y="691504"/>
                </a:lnTo>
                <a:lnTo>
                  <a:pt x="977571" y="692174"/>
                </a:lnTo>
                <a:lnTo>
                  <a:pt x="976231" y="692621"/>
                </a:lnTo>
                <a:lnTo>
                  <a:pt x="974890" y="693291"/>
                </a:lnTo>
                <a:lnTo>
                  <a:pt x="973550" y="693515"/>
                </a:lnTo>
                <a:lnTo>
                  <a:pt x="971986" y="693738"/>
                </a:lnTo>
                <a:lnTo>
                  <a:pt x="970422" y="693738"/>
                </a:lnTo>
                <a:lnTo>
                  <a:pt x="969304" y="693738"/>
                </a:lnTo>
                <a:lnTo>
                  <a:pt x="967740" y="693515"/>
                </a:lnTo>
                <a:lnTo>
                  <a:pt x="966176" y="693291"/>
                </a:lnTo>
                <a:lnTo>
                  <a:pt x="965059" y="692621"/>
                </a:lnTo>
                <a:lnTo>
                  <a:pt x="963719" y="691951"/>
                </a:lnTo>
                <a:lnTo>
                  <a:pt x="962155" y="691280"/>
                </a:lnTo>
                <a:lnTo>
                  <a:pt x="961261" y="690163"/>
                </a:lnTo>
                <a:lnTo>
                  <a:pt x="959920" y="689270"/>
                </a:lnTo>
                <a:lnTo>
                  <a:pt x="958803" y="688152"/>
                </a:lnTo>
                <a:lnTo>
                  <a:pt x="958133" y="686812"/>
                </a:lnTo>
                <a:lnTo>
                  <a:pt x="957463" y="685695"/>
                </a:lnTo>
                <a:lnTo>
                  <a:pt x="956569" y="684131"/>
                </a:lnTo>
                <a:lnTo>
                  <a:pt x="956122" y="682790"/>
                </a:lnTo>
                <a:lnTo>
                  <a:pt x="955899" y="681449"/>
                </a:lnTo>
                <a:lnTo>
                  <a:pt x="955675" y="680109"/>
                </a:lnTo>
                <a:lnTo>
                  <a:pt x="955675" y="678545"/>
                </a:lnTo>
                <a:lnTo>
                  <a:pt x="955675" y="676981"/>
                </a:lnTo>
                <a:lnTo>
                  <a:pt x="955899" y="675864"/>
                </a:lnTo>
                <a:lnTo>
                  <a:pt x="956346" y="674300"/>
                </a:lnTo>
                <a:lnTo>
                  <a:pt x="956792" y="672736"/>
                </a:lnTo>
                <a:lnTo>
                  <a:pt x="957463" y="671395"/>
                </a:lnTo>
                <a:lnTo>
                  <a:pt x="958133" y="670278"/>
                </a:lnTo>
                <a:lnTo>
                  <a:pt x="959250" y="668937"/>
                </a:lnTo>
                <a:lnTo>
                  <a:pt x="960144" y="668044"/>
                </a:lnTo>
                <a:lnTo>
                  <a:pt x="961484" y="666927"/>
                </a:lnTo>
                <a:lnTo>
                  <a:pt x="962602" y="665809"/>
                </a:lnTo>
                <a:lnTo>
                  <a:pt x="963942" y="665139"/>
                </a:lnTo>
                <a:lnTo>
                  <a:pt x="965283" y="664692"/>
                </a:lnTo>
                <a:lnTo>
                  <a:pt x="966400" y="664245"/>
                </a:lnTo>
                <a:lnTo>
                  <a:pt x="967964" y="663799"/>
                </a:lnTo>
                <a:close/>
                <a:moveTo>
                  <a:pt x="351889" y="663575"/>
                </a:moveTo>
                <a:lnTo>
                  <a:pt x="352998" y="663575"/>
                </a:lnTo>
                <a:lnTo>
                  <a:pt x="354550" y="663575"/>
                </a:lnTo>
                <a:lnTo>
                  <a:pt x="356103" y="663797"/>
                </a:lnTo>
                <a:lnTo>
                  <a:pt x="357212" y="664240"/>
                </a:lnTo>
                <a:lnTo>
                  <a:pt x="358764" y="664684"/>
                </a:lnTo>
                <a:lnTo>
                  <a:pt x="360095" y="665128"/>
                </a:lnTo>
                <a:lnTo>
                  <a:pt x="361426" y="665793"/>
                </a:lnTo>
                <a:lnTo>
                  <a:pt x="362535" y="666902"/>
                </a:lnTo>
                <a:lnTo>
                  <a:pt x="363866" y="668011"/>
                </a:lnTo>
                <a:lnTo>
                  <a:pt x="364753" y="668898"/>
                </a:lnTo>
                <a:lnTo>
                  <a:pt x="365640" y="670229"/>
                </a:lnTo>
                <a:lnTo>
                  <a:pt x="366527" y="671338"/>
                </a:lnTo>
                <a:lnTo>
                  <a:pt x="367192" y="672890"/>
                </a:lnTo>
                <a:lnTo>
                  <a:pt x="367636" y="674221"/>
                </a:lnTo>
                <a:lnTo>
                  <a:pt x="368079" y="675773"/>
                </a:lnTo>
                <a:lnTo>
                  <a:pt x="368079" y="676882"/>
                </a:lnTo>
                <a:lnTo>
                  <a:pt x="368301" y="678435"/>
                </a:lnTo>
                <a:lnTo>
                  <a:pt x="368301" y="679987"/>
                </a:lnTo>
                <a:lnTo>
                  <a:pt x="368079" y="681540"/>
                </a:lnTo>
                <a:lnTo>
                  <a:pt x="367636" y="682649"/>
                </a:lnTo>
                <a:lnTo>
                  <a:pt x="367414" y="684201"/>
                </a:lnTo>
                <a:lnTo>
                  <a:pt x="366527" y="685532"/>
                </a:lnTo>
                <a:lnTo>
                  <a:pt x="365862" y="686641"/>
                </a:lnTo>
                <a:lnTo>
                  <a:pt x="365196" y="687972"/>
                </a:lnTo>
                <a:lnTo>
                  <a:pt x="364087" y="689081"/>
                </a:lnTo>
                <a:lnTo>
                  <a:pt x="362757" y="690190"/>
                </a:lnTo>
                <a:lnTo>
                  <a:pt x="361869" y="691077"/>
                </a:lnTo>
                <a:lnTo>
                  <a:pt x="360317" y="691742"/>
                </a:lnTo>
                <a:lnTo>
                  <a:pt x="358986" y="692407"/>
                </a:lnTo>
                <a:lnTo>
                  <a:pt x="357877" y="693073"/>
                </a:lnTo>
                <a:lnTo>
                  <a:pt x="356325" y="693295"/>
                </a:lnTo>
                <a:lnTo>
                  <a:pt x="354772" y="693516"/>
                </a:lnTo>
                <a:lnTo>
                  <a:pt x="353442" y="693738"/>
                </a:lnTo>
                <a:lnTo>
                  <a:pt x="352111" y="693516"/>
                </a:lnTo>
                <a:lnTo>
                  <a:pt x="350558" y="693516"/>
                </a:lnTo>
                <a:lnTo>
                  <a:pt x="349006" y="693073"/>
                </a:lnTo>
                <a:lnTo>
                  <a:pt x="347675" y="692407"/>
                </a:lnTo>
                <a:lnTo>
                  <a:pt x="346566" y="691964"/>
                </a:lnTo>
                <a:lnTo>
                  <a:pt x="345235" y="691298"/>
                </a:lnTo>
                <a:lnTo>
                  <a:pt x="343905" y="690411"/>
                </a:lnTo>
                <a:lnTo>
                  <a:pt x="342796" y="689524"/>
                </a:lnTo>
                <a:lnTo>
                  <a:pt x="341687" y="688193"/>
                </a:lnTo>
                <a:lnTo>
                  <a:pt x="340800" y="687085"/>
                </a:lnTo>
                <a:lnTo>
                  <a:pt x="339913" y="685754"/>
                </a:lnTo>
                <a:lnTo>
                  <a:pt x="339469" y="684423"/>
                </a:lnTo>
                <a:lnTo>
                  <a:pt x="339025" y="682871"/>
                </a:lnTo>
                <a:lnTo>
                  <a:pt x="338582" y="681762"/>
                </a:lnTo>
                <a:lnTo>
                  <a:pt x="338138" y="680209"/>
                </a:lnTo>
                <a:lnTo>
                  <a:pt x="338138" y="678657"/>
                </a:lnTo>
                <a:lnTo>
                  <a:pt x="338138" y="677548"/>
                </a:lnTo>
                <a:lnTo>
                  <a:pt x="338582" y="675995"/>
                </a:lnTo>
                <a:lnTo>
                  <a:pt x="338804" y="674443"/>
                </a:lnTo>
                <a:lnTo>
                  <a:pt x="339247" y="673112"/>
                </a:lnTo>
                <a:lnTo>
                  <a:pt x="339913" y="671559"/>
                </a:lnTo>
                <a:lnTo>
                  <a:pt x="340800" y="670451"/>
                </a:lnTo>
                <a:lnTo>
                  <a:pt x="341465" y="669342"/>
                </a:lnTo>
                <a:lnTo>
                  <a:pt x="342574" y="668233"/>
                </a:lnTo>
                <a:lnTo>
                  <a:pt x="343683" y="667124"/>
                </a:lnTo>
                <a:lnTo>
                  <a:pt x="344792" y="666237"/>
                </a:lnTo>
                <a:lnTo>
                  <a:pt x="346344" y="665349"/>
                </a:lnTo>
                <a:lnTo>
                  <a:pt x="347453" y="664906"/>
                </a:lnTo>
                <a:lnTo>
                  <a:pt x="348784" y="664462"/>
                </a:lnTo>
                <a:lnTo>
                  <a:pt x="350337" y="663797"/>
                </a:lnTo>
                <a:close/>
                <a:moveTo>
                  <a:pt x="1010304" y="606425"/>
                </a:moveTo>
                <a:lnTo>
                  <a:pt x="1011939" y="606425"/>
                </a:lnTo>
                <a:lnTo>
                  <a:pt x="1013339" y="606647"/>
                </a:lnTo>
                <a:lnTo>
                  <a:pt x="1014740" y="606869"/>
                </a:lnTo>
                <a:lnTo>
                  <a:pt x="1016374" y="607090"/>
                </a:lnTo>
                <a:lnTo>
                  <a:pt x="1018008" y="607534"/>
                </a:lnTo>
                <a:lnTo>
                  <a:pt x="1019176" y="608421"/>
                </a:lnTo>
                <a:lnTo>
                  <a:pt x="1020576" y="609087"/>
                </a:lnTo>
                <a:lnTo>
                  <a:pt x="1021977" y="610196"/>
                </a:lnTo>
                <a:lnTo>
                  <a:pt x="1022911" y="611083"/>
                </a:lnTo>
                <a:lnTo>
                  <a:pt x="1024078" y="612413"/>
                </a:lnTo>
                <a:lnTo>
                  <a:pt x="1024779" y="613522"/>
                </a:lnTo>
                <a:lnTo>
                  <a:pt x="1025479" y="614853"/>
                </a:lnTo>
                <a:lnTo>
                  <a:pt x="1026179" y="616184"/>
                </a:lnTo>
                <a:lnTo>
                  <a:pt x="1026646" y="617293"/>
                </a:lnTo>
                <a:lnTo>
                  <a:pt x="1026880" y="618845"/>
                </a:lnTo>
                <a:lnTo>
                  <a:pt x="1027113" y="620398"/>
                </a:lnTo>
                <a:lnTo>
                  <a:pt x="1027113" y="621950"/>
                </a:lnTo>
                <a:lnTo>
                  <a:pt x="1027113" y="623059"/>
                </a:lnTo>
                <a:lnTo>
                  <a:pt x="1026880" y="624612"/>
                </a:lnTo>
                <a:lnTo>
                  <a:pt x="1026413" y="626164"/>
                </a:lnTo>
                <a:lnTo>
                  <a:pt x="1025946" y="627495"/>
                </a:lnTo>
                <a:lnTo>
                  <a:pt x="1025012" y="629047"/>
                </a:lnTo>
                <a:lnTo>
                  <a:pt x="1024312" y="630156"/>
                </a:lnTo>
                <a:lnTo>
                  <a:pt x="1023144" y="631487"/>
                </a:lnTo>
                <a:lnTo>
                  <a:pt x="1022211" y="632374"/>
                </a:lnTo>
                <a:lnTo>
                  <a:pt x="1020810" y="633483"/>
                </a:lnTo>
                <a:lnTo>
                  <a:pt x="1019409" y="634148"/>
                </a:lnTo>
                <a:lnTo>
                  <a:pt x="1018242" y="635036"/>
                </a:lnTo>
                <a:lnTo>
                  <a:pt x="1016841" y="635479"/>
                </a:lnTo>
                <a:lnTo>
                  <a:pt x="1015440" y="635923"/>
                </a:lnTo>
                <a:lnTo>
                  <a:pt x="1014040" y="636145"/>
                </a:lnTo>
                <a:lnTo>
                  <a:pt x="1012406" y="636588"/>
                </a:lnTo>
                <a:lnTo>
                  <a:pt x="1011005" y="636588"/>
                </a:lnTo>
                <a:lnTo>
                  <a:pt x="1009371" y="636145"/>
                </a:lnTo>
                <a:lnTo>
                  <a:pt x="1007970" y="635923"/>
                </a:lnTo>
                <a:lnTo>
                  <a:pt x="1006336" y="635701"/>
                </a:lnTo>
                <a:lnTo>
                  <a:pt x="1004935" y="635257"/>
                </a:lnTo>
                <a:lnTo>
                  <a:pt x="1003301" y="634370"/>
                </a:lnTo>
                <a:lnTo>
                  <a:pt x="1002133" y="633483"/>
                </a:lnTo>
                <a:lnTo>
                  <a:pt x="1000733" y="632818"/>
                </a:lnTo>
                <a:lnTo>
                  <a:pt x="999565" y="631709"/>
                </a:lnTo>
                <a:lnTo>
                  <a:pt x="998632" y="630378"/>
                </a:lnTo>
                <a:lnTo>
                  <a:pt x="997931" y="629269"/>
                </a:lnTo>
                <a:lnTo>
                  <a:pt x="996997" y="627938"/>
                </a:lnTo>
                <a:lnTo>
                  <a:pt x="996531" y="626608"/>
                </a:lnTo>
                <a:lnTo>
                  <a:pt x="996064" y="625277"/>
                </a:lnTo>
                <a:lnTo>
                  <a:pt x="995830" y="623946"/>
                </a:lnTo>
                <a:lnTo>
                  <a:pt x="995363" y="622394"/>
                </a:lnTo>
                <a:lnTo>
                  <a:pt x="995363" y="620841"/>
                </a:lnTo>
                <a:lnTo>
                  <a:pt x="995830" y="619732"/>
                </a:lnTo>
                <a:lnTo>
                  <a:pt x="996064" y="618180"/>
                </a:lnTo>
                <a:lnTo>
                  <a:pt x="996297" y="616627"/>
                </a:lnTo>
                <a:lnTo>
                  <a:pt x="996997" y="615075"/>
                </a:lnTo>
                <a:lnTo>
                  <a:pt x="997464" y="613966"/>
                </a:lnTo>
                <a:lnTo>
                  <a:pt x="998632" y="612635"/>
                </a:lnTo>
                <a:lnTo>
                  <a:pt x="999332" y="611304"/>
                </a:lnTo>
                <a:lnTo>
                  <a:pt x="1000733" y="610417"/>
                </a:lnTo>
                <a:lnTo>
                  <a:pt x="1001900" y="609308"/>
                </a:lnTo>
                <a:lnTo>
                  <a:pt x="1003067" y="608643"/>
                </a:lnTo>
                <a:lnTo>
                  <a:pt x="1004468" y="607756"/>
                </a:lnTo>
                <a:lnTo>
                  <a:pt x="1005869" y="607312"/>
                </a:lnTo>
                <a:lnTo>
                  <a:pt x="1007269" y="606869"/>
                </a:lnTo>
                <a:lnTo>
                  <a:pt x="1008670" y="606647"/>
                </a:lnTo>
                <a:close/>
                <a:moveTo>
                  <a:pt x="311536" y="604838"/>
                </a:moveTo>
                <a:lnTo>
                  <a:pt x="312866" y="604838"/>
                </a:lnTo>
                <a:lnTo>
                  <a:pt x="314419" y="604838"/>
                </a:lnTo>
                <a:lnTo>
                  <a:pt x="315971" y="605305"/>
                </a:lnTo>
                <a:lnTo>
                  <a:pt x="317302" y="605538"/>
                </a:lnTo>
                <a:lnTo>
                  <a:pt x="318633" y="606005"/>
                </a:lnTo>
                <a:lnTo>
                  <a:pt x="319964" y="606472"/>
                </a:lnTo>
                <a:lnTo>
                  <a:pt x="321294" y="607406"/>
                </a:lnTo>
                <a:lnTo>
                  <a:pt x="322403" y="608107"/>
                </a:lnTo>
                <a:lnTo>
                  <a:pt x="323512" y="609040"/>
                </a:lnTo>
                <a:lnTo>
                  <a:pt x="324843" y="610208"/>
                </a:lnTo>
                <a:lnTo>
                  <a:pt x="325508" y="611608"/>
                </a:lnTo>
                <a:lnTo>
                  <a:pt x="326395" y="612776"/>
                </a:lnTo>
                <a:lnTo>
                  <a:pt x="327061" y="614176"/>
                </a:lnTo>
                <a:lnTo>
                  <a:pt x="327726" y="615811"/>
                </a:lnTo>
                <a:lnTo>
                  <a:pt x="327948" y="617445"/>
                </a:lnTo>
                <a:lnTo>
                  <a:pt x="328170" y="618612"/>
                </a:lnTo>
                <a:lnTo>
                  <a:pt x="328613" y="620246"/>
                </a:lnTo>
                <a:lnTo>
                  <a:pt x="328613" y="621880"/>
                </a:lnTo>
                <a:lnTo>
                  <a:pt x="328170" y="623515"/>
                </a:lnTo>
                <a:lnTo>
                  <a:pt x="327948" y="624682"/>
                </a:lnTo>
                <a:lnTo>
                  <a:pt x="327504" y="626316"/>
                </a:lnTo>
                <a:lnTo>
                  <a:pt x="327061" y="627717"/>
                </a:lnTo>
                <a:lnTo>
                  <a:pt x="326174" y="628884"/>
                </a:lnTo>
                <a:lnTo>
                  <a:pt x="325508" y="630285"/>
                </a:lnTo>
                <a:lnTo>
                  <a:pt x="324399" y="631452"/>
                </a:lnTo>
                <a:lnTo>
                  <a:pt x="323512" y="632619"/>
                </a:lnTo>
                <a:lnTo>
                  <a:pt x="322181" y="633553"/>
                </a:lnTo>
                <a:lnTo>
                  <a:pt x="321072" y="634487"/>
                </a:lnTo>
                <a:lnTo>
                  <a:pt x="319520" y="634954"/>
                </a:lnTo>
                <a:lnTo>
                  <a:pt x="318189" y="635888"/>
                </a:lnTo>
                <a:lnTo>
                  <a:pt x="316637" y="636121"/>
                </a:lnTo>
                <a:lnTo>
                  <a:pt x="315306" y="636355"/>
                </a:lnTo>
                <a:lnTo>
                  <a:pt x="313754" y="636588"/>
                </a:lnTo>
                <a:lnTo>
                  <a:pt x="312423" y="636355"/>
                </a:lnTo>
                <a:lnTo>
                  <a:pt x="310870" y="636355"/>
                </a:lnTo>
                <a:lnTo>
                  <a:pt x="309540" y="636121"/>
                </a:lnTo>
                <a:lnTo>
                  <a:pt x="308209" y="635654"/>
                </a:lnTo>
                <a:lnTo>
                  <a:pt x="306878" y="634954"/>
                </a:lnTo>
                <a:lnTo>
                  <a:pt x="305769" y="634254"/>
                </a:lnTo>
                <a:lnTo>
                  <a:pt x="304438" y="633553"/>
                </a:lnTo>
                <a:lnTo>
                  <a:pt x="303108" y="632386"/>
                </a:lnTo>
                <a:lnTo>
                  <a:pt x="302221" y="631452"/>
                </a:lnTo>
                <a:lnTo>
                  <a:pt x="301112" y="630051"/>
                </a:lnTo>
                <a:lnTo>
                  <a:pt x="300446" y="628651"/>
                </a:lnTo>
                <a:lnTo>
                  <a:pt x="299559" y="627016"/>
                </a:lnTo>
                <a:lnTo>
                  <a:pt x="299116" y="625849"/>
                </a:lnTo>
                <a:lnTo>
                  <a:pt x="298672" y="624215"/>
                </a:lnTo>
                <a:lnTo>
                  <a:pt x="298450" y="622581"/>
                </a:lnTo>
                <a:lnTo>
                  <a:pt x="298450" y="620947"/>
                </a:lnTo>
                <a:lnTo>
                  <a:pt x="298450" y="619779"/>
                </a:lnTo>
                <a:lnTo>
                  <a:pt x="298672" y="618145"/>
                </a:lnTo>
                <a:lnTo>
                  <a:pt x="298894" y="616511"/>
                </a:lnTo>
                <a:lnTo>
                  <a:pt x="299337" y="615344"/>
                </a:lnTo>
                <a:lnTo>
                  <a:pt x="299781" y="613943"/>
                </a:lnTo>
                <a:lnTo>
                  <a:pt x="300668" y="612309"/>
                </a:lnTo>
                <a:lnTo>
                  <a:pt x="301333" y="611375"/>
                </a:lnTo>
                <a:lnTo>
                  <a:pt x="302442" y="609974"/>
                </a:lnTo>
                <a:lnTo>
                  <a:pt x="303330" y="608807"/>
                </a:lnTo>
                <a:lnTo>
                  <a:pt x="304660" y="607873"/>
                </a:lnTo>
                <a:lnTo>
                  <a:pt x="305991" y="606939"/>
                </a:lnTo>
                <a:lnTo>
                  <a:pt x="307100" y="606239"/>
                </a:lnTo>
                <a:lnTo>
                  <a:pt x="308652" y="605772"/>
                </a:lnTo>
                <a:lnTo>
                  <a:pt x="310205" y="605305"/>
                </a:lnTo>
                <a:close/>
                <a:moveTo>
                  <a:pt x="1039268" y="541338"/>
                </a:moveTo>
                <a:lnTo>
                  <a:pt x="1040452" y="541338"/>
                </a:lnTo>
                <a:lnTo>
                  <a:pt x="1042111" y="541338"/>
                </a:lnTo>
                <a:lnTo>
                  <a:pt x="1043770" y="541338"/>
                </a:lnTo>
                <a:lnTo>
                  <a:pt x="1045428" y="541788"/>
                </a:lnTo>
                <a:lnTo>
                  <a:pt x="1046850" y="542013"/>
                </a:lnTo>
                <a:lnTo>
                  <a:pt x="1048508" y="542689"/>
                </a:lnTo>
                <a:lnTo>
                  <a:pt x="1049930" y="543589"/>
                </a:lnTo>
                <a:lnTo>
                  <a:pt x="1051115" y="544264"/>
                </a:lnTo>
                <a:lnTo>
                  <a:pt x="1052300" y="545390"/>
                </a:lnTo>
                <a:lnTo>
                  <a:pt x="1053484" y="546290"/>
                </a:lnTo>
                <a:lnTo>
                  <a:pt x="1054432" y="547416"/>
                </a:lnTo>
                <a:lnTo>
                  <a:pt x="1055143" y="548541"/>
                </a:lnTo>
                <a:lnTo>
                  <a:pt x="1056091" y="549892"/>
                </a:lnTo>
                <a:lnTo>
                  <a:pt x="1056564" y="551467"/>
                </a:lnTo>
                <a:lnTo>
                  <a:pt x="1057038" y="552818"/>
                </a:lnTo>
                <a:lnTo>
                  <a:pt x="1057275" y="554169"/>
                </a:lnTo>
                <a:lnTo>
                  <a:pt x="1057275" y="555744"/>
                </a:lnTo>
                <a:lnTo>
                  <a:pt x="1057275" y="557095"/>
                </a:lnTo>
                <a:lnTo>
                  <a:pt x="1057275" y="558671"/>
                </a:lnTo>
                <a:lnTo>
                  <a:pt x="1057038" y="560021"/>
                </a:lnTo>
                <a:lnTo>
                  <a:pt x="1056564" y="561597"/>
                </a:lnTo>
                <a:lnTo>
                  <a:pt x="1055854" y="563173"/>
                </a:lnTo>
                <a:lnTo>
                  <a:pt x="1054906" y="564523"/>
                </a:lnTo>
                <a:lnTo>
                  <a:pt x="1054195" y="565649"/>
                </a:lnTo>
                <a:lnTo>
                  <a:pt x="1053010" y="566774"/>
                </a:lnTo>
                <a:lnTo>
                  <a:pt x="1052063" y="567674"/>
                </a:lnTo>
                <a:lnTo>
                  <a:pt x="1050878" y="568800"/>
                </a:lnTo>
                <a:lnTo>
                  <a:pt x="1049693" y="569475"/>
                </a:lnTo>
                <a:lnTo>
                  <a:pt x="1048272" y="570376"/>
                </a:lnTo>
                <a:lnTo>
                  <a:pt x="1046613" y="570826"/>
                </a:lnTo>
                <a:lnTo>
                  <a:pt x="1045428" y="571276"/>
                </a:lnTo>
                <a:lnTo>
                  <a:pt x="1043770" y="571501"/>
                </a:lnTo>
                <a:lnTo>
                  <a:pt x="1042348" y="571501"/>
                </a:lnTo>
                <a:lnTo>
                  <a:pt x="1040689" y="571501"/>
                </a:lnTo>
                <a:lnTo>
                  <a:pt x="1039268" y="571501"/>
                </a:lnTo>
                <a:lnTo>
                  <a:pt x="1037609" y="571276"/>
                </a:lnTo>
                <a:lnTo>
                  <a:pt x="1035951" y="570826"/>
                </a:lnTo>
                <a:lnTo>
                  <a:pt x="1034292" y="570151"/>
                </a:lnTo>
                <a:lnTo>
                  <a:pt x="1032870" y="569475"/>
                </a:lnTo>
                <a:lnTo>
                  <a:pt x="1031686" y="568575"/>
                </a:lnTo>
                <a:lnTo>
                  <a:pt x="1030501" y="567449"/>
                </a:lnTo>
                <a:lnTo>
                  <a:pt x="1029553" y="566549"/>
                </a:lnTo>
                <a:lnTo>
                  <a:pt x="1028369" y="565424"/>
                </a:lnTo>
                <a:lnTo>
                  <a:pt x="1027658" y="564073"/>
                </a:lnTo>
                <a:lnTo>
                  <a:pt x="1026710" y="562947"/>
                </a:lnTo>
                <a:lnTo>
                  <a:pt x="1026236" y="561597"/>
                </a:lnTo>
                <a:lnTo>
                  <a:pt x="1025762" y="560021"/>
                </a:lnTo>
                <a:lnTo>
                  <a:pt x="1025525" y="558671"/>
                </a:lnTo>
                <a:lnTo>
                  <a:pt x="1025525" y="557320"/>
                </a:lnTo>
                <a:lnTo>
                  <a:pt x="1025525" y="555744"/>
                </a:lnTo>
                <a:lnTo>
                  <a:pt x="1025525" y="554169"/>
                </a:lnTo>
                <a:lnTo>
                  <a:pt x="1025762" y="552818"/>
                </a:lnTo>
                <a:lnTo>
                  <a:pt x="1026236" y="551242"/>
                </a:lnTo>
                <a:lnTo>
                  <a:pt x="1027184" y="549892"/>
                </a:lnTo>
                <a:lnTo>
                  <a:pt x="1027895" y="548316"/>
                </a:lnTo>
                <a:lnTo>
                  <a:pt x="1028605" y="547191"/>
                </a:lnTo>
                <a:lnTo>
                  <a:pt x="1029790" y="546065"/>
                </a:lnTo>
                <a:lnTo>
                  <a:pt x="1030738" y="545165"/>
                </a:lnTo>
                <a:lnTo>
                  <a:pt x="1031923" y="544039"/>
                </a:lnTo>
                <a:lnTo>
                  <a:pt x="1033344" y="543364"/>
                </a:lnTo>
                <a:lnTo>
                  <a:pt x="1034529" y="542464"/>
                </a:lnTo>
                <a:lnTo>
                  <a:pt x="1036188" y="542013"/>
                </a:lnTo>
                <a:lnTo>
                  <a:pt x="1037609" y="541788"/>
                </a:lnTo>
                <a:close/>
                <a:moveTo>
                  <a:pt x="282588" y="541338"/>
                </a:moveTo>
                <a:lnTo>
                  <a:pt x="284152" y="541338"/>
                </a:lnTo>
                <a:lnTo>
                  <a:pt x="285716" y="541782"/>
                </a:lnTo>
                <a:lnTo>
                  <a:pt x="286833" y="542003"/>
                </a:lnTo>
                <a:lnTo>
                  <a:pt x="288397" y="542447"/>
                </a:lnTo>
                <a:lnTo>
                  <a:pt x="289737" y="542891"/>
                </a:lnTo>
                <a:lnTo>
                  <a:pt x="291078" y="543334"/>
                </a:lnTo>
                <a:lnTo>
                  <a:pt x="292195" y="544443"/>
                </a:lnTo>
                <a:lnTo>
                  <a:pt x="293536" y="545109"/>
                </a:lnTo>
                <a:lnTo>
                  <a:pt x="294430" y="546217"/>
                </a:lnTo>
                <a:lnTo>
                  <a:pt x="295547" y="547548"/>
                </a:lnTo>
                <a:lnTo>
                  <a:pt x="296217" y="548657"/>
                </a:lnTo>
                <a:lnTo>
                  <a:pt x="297111" y="549988"/>
                </a:lnTo>
                <a:lnTo>
                  <a:pt x="297558" y="551540"/>
                </a:lnTo>
                <a:lnTo>
                  <a:pt x="298004" y="552649"/>
                </a:lnTo>
                <a:lnTo>
                  <a:pt x="298228" y="554202"/>
                </a:lnTo>
                <a:lnTo>
                  <a:pt x="298451" y="555754"/>
                </a:lnTo>
                <a:lnTo>
                  <a:pt x="298451" y="557307"/>
                </a:lnTo>
                <a:lnTo>
                  <a:pt x="298228" y="558859"/>
                </a:lnTo>
                <a:lnTo>
                  <a:pt x="298004" y="559968"/>
                </a:lnTo>
                <a:lnTo>
                  <a:pt x="297558" y="561521"/>
                </a:lnTo>
                <a:lnTo>
                  <a:pt x="297111" y="562851"/>
                </a:lnTo>
                <a:lnTo>
                  <a:pt x="296217" y="563960"/>
                </a:lnTo>
                <a:lnTo>
                  <a:pt x="295547" y="565291"/>
                </a:lnTo>
                <a:lnTo>
                  <a:pt x="294876" y="566622"/>
                </a:lnTo>
                <a:lnTo>
                  <a:pt x="293759" y="567509"/>
                </a:lnTo>
                <a:lnTo>
                  <a:pt x="292419" y="568618"/>
                </a:lnTo>
                <a:lnTo>
                  <a:pt x="291302" y="569283"/>
                </a:lnTo>
                <a:lnTo>
                  <a:pt x="289961" y="570170"/>
                </a:lnTo>
                <a:lnTo>
                  <a:pt x="288397" y="570614"/>
                </a:lnTo>
                <a:lnTo>
                  <a:pt x="287280" y="571058"/>
                </a:lnTo>
                <a:lnTo>
                  <a:pt x="285716" y="571279"/>
                </a:lnTo>
                <a:lnTo>
                  <a:pt x="284152" y="571501"/>
                </a:lnTo>
                <a:lnTo>
                  <a:pt x="282588" y="571501"/>
                </a:lnTo>
                <a:lnTo>
                  <a:pt x="281024" y="571279"/>
                </a:lnTo>
                <a:lnTo>
                  <a:pt x="279683" y="571058"/>
                </a:lnTo>
                <a:lnTo>
                  <a:pt x="278343" y="570614"/>
                </a:lnTo>
                <a:lnTo>
                  <a:pt x="277002" y="570170"/>
                </a:lnTo>
                <a:lnTo>
                  <a:pt x="275885" y="569505"/>
                </a:lnTo>
                <a:lnTo>
                  <a:pt x="274544" y="568618"/>
                </a:lnTo>
                <a:lnTo>
                  <a:pt x="273204" y="567731"/>
                </a:lnTo>
                <a:lnTo>
                  <a:pt x="272310" y="566844"/>
                </a:lnTo>
                <a:lnTo>
                  <a:pt x="271193" y="565513"/>
                </a:lnTo>
                <a:lnTo>
                  <a:pt x="270523" y="564182"/>
                </a:lnTo>
                <a:lnTo>
                  <a:pt x="269629" y="563073"/>
                </a:lnTo>
                <a:lnTo>
                  <a:pt x="269182" y="561743"/>
                </a:lnTo>
                <a:lnTo>
                  <a:pt x="268735" y="560190"/>
                </a:lnTo>
                <a:lnTo>
                  <a:pt x="268512" y="558859"/>
                </a:lnTo>
                <a:lnTo>
                  <a:pt x="268288" y="557307"/>
                </a:lnTo>
                <a:lnTo>
                  <a:pt x="268288" y="555754"/>
                </a:lnTo>
                <a:lnTo>
                  <a:pt x="268512" y="554202"/>
                </a:lnTo>
                <a:lnTo>
                  <a:pt x="268735" y="553093"/>
                </a:lnTo>
                <a:lnTo>
                  <a:pt x="269182" y="551540"/>
                </a:lnTo>
                <a:lnTo>
                  <a:pt x="269629" y="550210"/>
                </a:lnTo>
                <a:lnTo>
                  <a:pt x="270299" y="548879"/>
                </a:lnTo>
                <a:lnTo>
                  <a:pt x="270969" y="547770"/>
                </a:lnTo>
                <a:lnTo>
                  <a:pt x="272087" y="546439"/>
                </a:lnTo>
                <a:lnTo>
                  <a:pt x="272980" y="545552"/>
                </a:lnTo>
                <a:lnTo>
                  <a:pt x="274321" y="544443"/>
                </a:lnTo>
                <a:lnTo>
                  <a:pt x="275661" y="543778"/>
                </a:lnTo>
                <a:lnTo>
                  <a:pt x="276779" y="542891"/>
                </a:lnTo>
                <a:lnTo>
                  <a:pt x="278119" y="542447"/>
                </a:lnTo>
                <a:lnTo>
                  <a:pt x="279683" y="542003"/>
                </a:lnTo>
                <a:lnTo>
                  <a:pt x="281024" y="541782"/>
                </a:lnTo>
                <a:close/>
                <a:moveTo>
                  <a:pt x="1059322" y="474663"/>
                </a:moveTo>
                <a:lnTo>
                  <a:pt x="1060662" y="474885"/>
                </a:lnTo>
                <a:lnTo>
                  <a:pt x="1062226" y="474885"/>
                </a:lnTo>
                <a:lnTo>
                  <a:pt x="1063790" y="475328"/>
                </a:lnTo>
                <a:lnTo>
                  <a:pt x="1065354" y="475772"/>
                </a:lnTo>
                <a:lnTo>
                  <a:pt x="1066471" y="476437"/>
                </a:lnTo>
                <a:lnTo>
                  <a:pt x="1067812" y="477103"/>
                </a:lnTo>
                <a:lnTo>
                  <a:pt x="1069153" y="477768"/>
                </a:lnTo>
                <a:lnTo>
                  <a:pt x="1070046" y="478877"/>
                </a:lnTo>
                <a:lnTo>
                  <a:pt x="1071163" y="479986"/>
                </a:lnTo>
                <a:lnTo>
                  <a:pt x="1072057" y="481095"/>
                </a:lnTo>
                <a:lnTo>
                  <a:pt x="1072951" y="482426"/>
                </a:lnTo>
                <a:lnTo>
                  <a:pt x="1073398" y="483756"/>
                </a:lnTo>
                <a:lnTo>
                  <a:pt x="1073845" y="484865"/>
                </a:lnTo>
                <a:lnTo>
                  <a:pt x="1074291" y="486418"/>
                </a:lnTo>
                <a:lnTo>
                  <a:pt x="1074738" y="487970"/>
                </a:lnTo>
                <a:lnTo>
                  <a:pt x="1074738" y="489523"/>
                </a:lnTo>
                <a:lnTo>
                  <a:pt x="1074738" y="490854"/>
                </a:lnTo>
                <a:lnTo>
                  <a:pt x="1074738" y="492406"/>
                </a:lnTo>
                <a:lnTo>
                  <a:pt x="1074068" y="493959"/>
                </a:lnTo>
                <a:lnTo>
                  <a:pt x="1073621" y="495289"/>
                </a:lnTo>
                <a:lnTo>
                  <a:pt x="1073174" y="496620"/>
                </a:lnTo>
                <a:lnTo>
                  <a:pt x="1072281" y="497951"/>
                </a:lnTo>
                <a:lnTo>
                  <a:pt x="1071387" y="499060"/>
                </a:lnTo>
                <a:lnTo>
                  <a:pt x="1070493" y="500169"/>
                </a:lnTo>
                <a:lnTo>
                  <a:pt x="1069376" y="501278"/>
                </a:lnTo>
                <a:lnTo>
                  <a:pt x="1068259" y="501943"/>
                </a:lnTo>
                <a:lnTo>
                  <a:pt x="1067142" y="502830"/>
                </a:lnTo>
                <a:lnTo>
                  <a:pt x="1065801" y="503495"/>
                </a:lnTo>
                <a:lnTo>
                  <a:pt x="1064460" y="503939"/>
                </a:lnTo>
                <a:lnTo>
                  <a:pt x="1063120" y="504604"/>
                </a:lnTo>
                <a:lnTo>
                  <a:pt x="1061556" y="504826"/>
                </a:lnTo>
                <a:lnTo>
                  <a:pt x="1059992" y="504826"/>
                </a:lnTo>
                <a:lnTo>
                  <a:pt x="1058428" y="504826"/>
                </a:lnTo>
                <a:lnTo>
                  <a:pt x="1056864" y="504604"/>
                </a:lnTo>
                <a:lnTo>
                  <a:pt x="1055523" y="504161"/>
                </a:lnTo>
                <a:lnTo>
                  <a:pt x="1054183" y="503717"/>
                </a:lnTo>
                <a:lnTo>
                  <a:pt x="1052619" y="503052"/>
                </a:lnTo>
                <a:lnTo>
                  <a:pt x="1051278" y="502386"/>
                </a:lnTo>
                <a:lnTo>
                  <a:pt x="1050161" y="501499"/>
                </a:lnTo>
                <a:lnTo>
                  <a:pt x="1049044" y="500390"/>
                </a:lnTo>
                <a:lnTo>
                  <a:pt x="1048150" y="499503"/>
                </a:lnTo>
                <a:lnTo>
                  <a:pt x="1047256" y="498394"/>
                </a:lnTo>
                <a:lnTo>
                  <a:pt x="1046586" y="497285"/>
                </a:lnTo>
                <a:lnTo>
                  <a:pt x="1045916" y="495955"/>
                </a:lnTo>
                <a:lnTo>
                  <a:pt x="1045246" y="494402"/>
                </a:lnTo>
                <a:lnTo>
                  <a:pt x="1044799" y="493293"/>
                </a:lnTo>
                <a:lnTo>
                  <a:pt x="1044575" y="491741"/>
                </a:lnTo>
                <a:lnTo>
                  <a:pt x="1044575" y="490188"/>
                </a:lnTo>
                <a:lnTo>
                  <a:pt x="1044575" y="488636"/>
                </a:lnTo>
                <a:lnTo>
                  <a:pt x="1044799" y="487083"/>
                </a:lnTo>
                <a:lnTo>
                  <a:pt x="1045022" y="485752"/>
                </a:lnTo>
                <a:lnTo>
                  <a:pt x="1045469" y="484200"/>
                </a:lnTo>
                <a:lnTo>
                  <a:pt x="1046139" y="482869"/>
                </a:lnTo>
                <a:lnTo>
                  <a:pt x="1046810" y="481539"/>
                </a:lnTo>
                <a:lnTo>
                  <a:pt x="1047927" y="480430"/>
                </a:lnTo>
                <a:lnTo>
                  <a:pt x="1048820" y="479321"/>
                </a:lnTo>
                <a:lnTo>
                  <a:pt x="1049938" y="478434"/>
                </a:lnTo>
                <a:lnTo>
                  <a:pt x="1050831" y="477325"/>
                </a:lnTo>
                <a:lnTo>
                  <a:pt x="1052172" y="476659"/>
                </a:lnTo>
                <a:lnTo>
                  <a:pt x="1053512" y="476216"/>
                </a:lnTo>
                <a:lnTo>
                  <a:pt x="1054853" y="475328"/>
                </a:lnTo>
                <a:lnTo>
                  <a:pt x="1056194" y="475107"/>
                </a:lnTo>
                <a:lnTo>
                  <a:pt x="1057758" y="474885"/>
                </a:lnTo>
                <a:close/>
                <a:moveTo>
                  <a:pt x="263820" y="473075"/>
                </a:moveTo>
                <a:lnTo>
                  <a:pt x="265466" y="473075"/>
                </a:lnTo>
                <a:lnTo>
                  <a:pt x="267112" y="473310"/>
                </a:lnTo>
                <a:lnTo>
                  <a:pt x="268759" y="473545"/>
                </a:lnTo>
                <a:lnTo>
                  <a:pt x="270405" y="473781"/>
                </a:lnTo>
                <a:lnTo>
                  <a:pt x="271581" y="474251"/>
                </a:lnTo>
                <a:lnTo>
                  <a:pt x="272992" y="475192"/>
                </a:lnTo>
                <a:lnTo>
                  <a:pt x="274403" y="475897"/>
                </a:lnTo>
                <a:lnTo>
                  <a:pt x="275344" y="476603"/>
                </a:lnTo>
                <a:lnTo>
                  <a:pt x="276755" y="477779"/>
                </a:lnTo>
                <a:lnTo>
                  <a:pt x="277460" y="479190"/>
                </a:lnTo>
                <a:lnTo>
                  <a:pt x="278636" y="480131"/>
                </a:lnTo>
                <a:lnTo>
                  <a:pt x="279342" y="481777"/>
                </a:lnTo>
                <a:lnTo>
                  <a:pt x="279812" y="483188"/>
                </a:lnTo>
                <a:lnTo>
                  <a:pt x="280518" y="484599"/>
                </a:lnTo>
                <a:lnTo>
                  <a:pt x="280753" y="486245"/>
                </a:lnTo>
                <a:lnTo>
                  <a:pt x="280988" y="487892"/>
                </a:lnTo>
                <a:lnTo>
                  <a:pt x="280988" y="489538"/>
                </a:lnTo>
                <a:lnTo>
                  <a:pt x="280988" y="491184"/>
                </a:lnTo>
                <a:lnTo>
                  <a:pt x="280753" y="492360"/>
                </a:lnTo>
                <a:lnTo>
                  <a:pt x="280048" y="494007"/>
                </a:lnTo>
                <a:lnTo>
                  <a:pt x="279577" y="495418"/>
                </a:lnTo>
                <a:lnTo>
                  <a:pt x="279107" y="496594"/>
                </a:lnTo>
                <a:lnTo>
                  <a:pt x="278401" y="498005"/>
                </a:lnTo>
                <a:lnTo>
                  <a:pt x="277225" y="499416"/>
                </a:lnTo>
                <a:lnTo>
                  <a:pt x="276285" y="500357"/>
                </a:lnTo>
                <a:lnTo>
                  <a:pt x="275109" y="501533"/>
                </a:lnTo>
                <a:lnTo>
                  <a:pt x="273698" y="502238"/>
                </a:lnTo>
                <a:lnTo>
                  <a:pt x="272522" y="502944"/>
                </a:lnTo>
                <a:lnTo>
                  <a:pt x="271110" y="503884"/>
                </a:lnTo>
                <a:lnTo>
                  <a:pt x="269464" y="504355"/>
                </a:lnTo>
                <a:lnTo>
                  <a:pt x="267818" y="504590"/>
                </a:lnTo>
                <a:lnTo>
                  <a:pt x="266407" y="504825"/>
                </a:lnTo>
                <a:lnTo>
                  <a:pt x="264760" y="504825"/>
                </a:lnTo>
                <a:lnTo>
                  <a:pt x="263114" y="504590"/>
                </a:lnTo>
                <a:lnTo>
                  <a:pt x="261468" y="504355"/>
                </a:lnTo>
                <a:lnTo>
                  <a:pt x="260292" y="504120"/>
                </a:lnTo>
                <a:lnTo>
                  <a:pt x="258646" y="503649"/>
                </a:lnTo>
                <a:lnTo>
                  <a:pt x="257235" y="502708"/>
                </a:lnTo>
                <a:lnTo>
                  <a:pt x="255823" y="502003"/>
                </a:lnTo>
                <a:lnTo>
                  <a:pt x="254883" y="500827"/>
                </a:lnTo>
                <a:lnTo>
                  <a:pt x="253707" y="500121"/>
                </a:lnTo>
                <a:lnTo>
                  <a:pt x="252766" y="498710"/>
                </a:lnTo>
                <a:lnTo>
                  <a:pt x="251590" y="497534"/>
                </a:lnTo>
                <a:lnTo>
                  <a:pt x="250885" y="496123"/>
                </a:lnTo>
                <a:lnTo>
                  <a:pt x="250414" y="494712"/>
                </a:lnTo>
                <a:lnTo>
                  <a:pt x="249709" y="493301"/>
                </a:lnTo>
                <a:lnTo>
                  <a:pt x="249473" y="491655"/>
                </a:lnTo>
                <a:lnTo>
                  <a:pt x="249238" y="490008"/>
                </a:lnTo>
                <a:lnTo>
                  <a:pt x="249238" y="488362"/>
                </a:lnTo>
                <a:lnTo>
                  <a:pt x="249238" y="486716"/>
                </a:lnTo>
                <a:lnTo>
                  <a:pt x="249473" y="485540"/>
                </a:lnTo>
                <a:lnTo>
                  <a:pt x="250179" y="483894"/>
                </a:lnTo>
                <a:lnTo>
                  <a:pt x="250649" y="482483"/>
                </a:lnTo>
                <a:lnTo>
                  <a:pt x="251120" y="480836"/>
                </a:lnTo>
                <a:lnTo>
                  <a:pt x="252296" y="479895"/>
                </a:lnTo>
                <a:lnTo>
                  <a:pt x="253001" y="478484"/>
                </a:lnTo>
                <a:lnTo>
                  <a:pt x="254177" y="477544"/>
                </a:lnTo>
                <a:lnTo>
                  <a:pt x="255118" y="476368"/>
                </a:lnTo>
                <a:lnTo>
                  <a:pt x="256529" y="475662"/>
                </a:lnTo>
                <a:lnTo>
                  <a:pt x="257705" y="474721"/>
                </a:lnTo>
                <a:lnTo>
                  <a:pt x="259351" y="474016"/>
                </a:lnTo>
                <a:lnTo>
                  <a:pt x="260762" y="473545"/>
                </a:lnTo>
                <a:lnTo>
                  <a:pt x="262409" y="473310"/>
                </a:lnTo>
                <a:close/>
                <a:moveTo>
                  <a:pt x="1064454" y="404813"/>
                </a:moveTo>
                <a:lnTo>
                  <a:pt x="1066007" y="404813"/>
                </a:lnTo>
                <a:lnTo>
                  <a:pt x="1067559" y="404813"/>
                </a:lnTo>
                <a:lnTo>
                  <a:pt x="1069112" y="405038"/>
                </a:lnTo>
                <a:lnTo>
                  <a:pt x="1070442" y="405263"/>
                </a:lnTo>
                <a:lnTo>
                  <a:pt x="1071773" y="405714"/>
                </a:lnTo>
                <a:lnTo>
                  <a:pt x="1073326" y="406614"/>
                </a:lnTo>
                <a:lnTo>
                  <a:pt x="1074656" y="407289"/>
                </a:lnTo>
                <a:lnTo>
                  <a:pt x="1075544" y="407964"/>
                </a:lnTo>
                <a:lnTo>
                  <a:pt x="1076653" y="409090"/>
                </a:lnTo>
                <a:lnTo>
                  <a:pt x="1077540" y="409990"/>
                </a:lnTo>
                <a:lnTo>
                  <a:pt x="1078649" y="411341"/>
                </a:lnTo>
                <a:lnTo>
                  <a:pt x="1079314" y="412692"/>
                </a:lnTo>
                <a:lnTo>
                  <a:pt x="1079758" y="413817"/>
                </a:lnTo>
                <a:lnTo>
                  <a:pt x="1080423" y="415393"/>
                </a:lnTo>
                <a:lnTo>
                  <a:pt x="1080866" y="416743"/>
                </a:lnTo>
                <a:lnTo>
                  <a:pt x="1081088" y="418319"/>
                </a:lnTo>
                <a:lnTo>
                  <a:pt x="1081088" y="419670"/>
                </a:lnTo>
                <a:lnTo>
                  <a:pt x="1081088" y="421470"/>
                </a:lnTo>
                <a:lnTo>
                  <a:pt x="1080866" y="422821"/>
                </a:lnTo>
                <a:lnTo>
                  <a:pt x="1080423" y="424397"/>
                </a:lnTo>
                <a:lnTo>
                  <a:pt x="1079758" y="425972"/>
                </a:lnTo>
                <a:lnTo>
                  <a:pt x="1079314" y="427098"/>
                </a:lnTo>
                <a:lnTo>
                  <a:pt x="1078649" y="428448"/>
                </a:lnTo>
                <a:lnTo>
                  <a:pt x="1077540" y="429349"/>
                </a:lnTo>
                <a:lnTo>
                  <a:pt x="1076653" y="430699"/>
                </a:lnTo>
                <a:lnTo>
                  <a:pt x="1075544" y="431825"/>
                </a:lnTo>
                <a:lnTo>
                  <a:pt x="1074656" y="432500"/>
                </a:lnTo>
                <a:lnTo>
                  <a:pt x="1073326" y="433175"/>
                </a:lnTo>
                <a:lnTo>
                  <a:pt x="1071773" y="434076"/>
                </a:lnTo>
                <a:lnTo>
                  <a:pt x="1070442" y="434526"/>
                </a:lnTo>
                <a:lnTo>
                  <a:pt x="1069112" y="434751"/>
                </a:lnTo>
                <a:lnTo>
                  <a:pt x="1067559" y="434976"/>
                </a:lnTo>
                <a:lnTo>
                  <a:pt x="1066007" y="434976"/>
                </a:lnTo>
                <a:lnTo>
                  <a:pt x="1064454" y="434976"/>
                </a:lnTo>
                <a:lnTo>
                  <a:pt x="1063124" y="434751"/>
                </a:lnTo>
                <a:lnTo>
                  <a:pt x="1061571" y="434526"/>
                </a:lnTo>
                <a:lnTo>
                  <a:pt x="1060240" y="434076"/>
                </a:lnTo>
                <a:lnTo>
                  <a:pt x="1058910" y="433175"/>
                </a:lnTo>
                <a:lnTo>
                  <a:pt x="1057801" y="432500"/>
                </a:lnTo>
                <a:lnTo>
                  <a:pt x="1056470" y="431825"/>
                </a:lnTo>
                <a:lnTo>
                  <a:pt x="1055583" y="430699"/>
                </a:lnTo>
                <a:lnTo>
                  <a:pt x="1054474" y="429349"/>
                </a:lnTo>
                <a:lnTo>
                  <a:pt x="1053808" y="428448"/>
                </a:lnTo>
                <a:lnTo>
                  <a:pt x="1052921" y="427098"/>
                </a:lnTo>
                <a:lnTo>
                  <a:pt x="1052256" y="425972"/>
                </a:lnTo>
                <a:lnTo>
                  <a:pt x="1051812" y="424397"/>
                </a:lnTo>
                <a:lnTo>
                  <a:pt x="1051369" y="422821"/>
                </a:lnTo>
                <a:lnTo>
                  <a:pt x="1051147" y="421470"/>
                </a:lnTo>
                <a:lnTo>
                  <a:pt x="1050925" y="419670"/>
                </a:lnTo>
                <a:lnTo>
                  <a:pt x="1051147" y="418319"/>
                </a:lnTo>
                <a:lnTo>
                  <a:pt x="1051369" y="416743"/>
                </a:lnTo>
                <a:lnTo>
                  <a:pt x="1051812" y="415393"/>
                </a:lnTo>
                <a:lnTo>
                  <a:pt x="1052256" y="413817"/>
                </a:lnTo>
                <a:lnTo>
                  <a:pt x="1052921" y="412692"/>
                </a:lnTo>
                <a:lnTo>
                  <a:pt x="1053808" y="411341"/>
                </a:lnTo>
                <a:lnTo>
                  <a:pt x="1054474" y="409990"/>
                </a:lnTo>
                <a:lnTo>
                  <a:pt x="1055583" y="409090"/>
                </a:lnTo>
                <a:lnTo>
                  <a:pt x="1056470" y="407964"/>
                </a:lnTo>
                <a:lnTo>
                  <a:pt x="1057801" y="407289"/>
                </a:lnTo>
                <a:lnTo>
                  <a:pt x="1058910" y="406614"/>
                </a:lnTo>
                <a:lnTo>
                  <a:pt x="1060240" y="405714"/>
                </a:lnTo>
                <a:lnTo>
                  <a:pt x="1061571" y="405263"/>
                </a:lnTo>
                <a:lnTo>
                  <a:pt x="1063124" y="405038"/>
                </a:lnTo>
                <a:close/>
                <a:moveTo>
                  <a:pt x="257129" y="404813"/>
                </a:moveTo>
                <a:lnTo>
                  <a:pt x="258763" y="404813"/>
                </a:lnTo>
                <a:lnTo>
                  <a:pt x="260397" y="404813"/>
                </a:lnTo>
                <a:lnTo>
                  <a:pt x="261798" y="405038"/>
                </a:lnTo>
                <a:lnTo>
                  <a:pt x="263432" y="405263"/>
                </a:lnTo>
                <a:lnTo>
                  <a:pt x="264833" y="405714"/>
                </a:lnTo>
                <a:lnTo>
                  <a:pt x="266000" y="406614"/>
                </a:lnTo>
                <a:lnTo>
                  <a:pt x="267401" y="407289"/>
                </a:lnTo>
                <a:lnTo>
                  <a:pt x="268802" y="407964"/>
                </a:lnTo>
                <a:lnTo>
                  <a:pt x="269736" y="409090"/>
                </a:lnTo>
                <a:lnTo>
                  <a:pt x="270903" y="409990"/>
                </a:lnTo>
                <a:lnTo>
                  <a:pt x="271603" y="411341"/>
                </a:lnTo>
                <a:lnTo>
                  <a:pt x="272537" y="412692"/>
                </a:lnTo>
                <a:lnTo>
                  <a:pt x="273238" y="413817"/>
                </a:lnTo>
                <a:lnTo>
                  <a:pt x="273704" y="415393"/>
                </a:lnTo>
                <a:lnTo>
                  <a:pt x="273938" y="416743"/>
                </a:lnTo>
                <a:lnTo>
                  <a:pt x="274405" y="418319"/>
                </a:lnTo>
                <a:lnTo>
                  <a:pt x="274638" y="419670"/>
                </a:lnTo>
                <a:lnTo>
                  <a:pt x="274405" y="421470"/>
                </a:lnTo>
                <a:lnTo>
                  <a:pt x="273938" y="422821"/>
                </a:lnTo>
                <a:lnTo>
                  <a:pt x="273704" y="424397"/>
                </a:lnTo>
                <a:lnTo>
                  <a:pt x="273238" y="425972"/>
                </a:lnTo>
                <a:lnTo>
                  <a:pt x="272537" y="427098"/>
                </a:lnTo>
                <a:lnTo>
                  <a:pt x="271603" y="428448"/>
                </a:lnTo>
                <a:lnTo>
                  <a:pt x="270903" y="429349"/>
                </a:lnTo>
                <a:lnTo>
                  <a:pt x="269736" y="430699"/>
                </a:lnTo>
                <a:lnTo>
                  <a:pt x="268802" y="431825"/>
                </a:lnTo>
                <a:lnTo>
                  <a:pt x="267401" y="432500"/>
                </a:lnTo>
                <a:lnTo>
                  <a:pt x="266000" y="433175"/>
                </a:lnTo>
                <a:lnTo>
                  <a:pt x="264833" y="434076"/>
                </a:lnTo>
                <a:lnTo>
                  <a:pt x="263432" y="434526"/>
                </a:lnTo>
                <a:lnTo>
                  <a:pt x="261798" y="434751"/>
                </a:lnTo>
                <a:lnTo>
                  <a:pt x="260397" y="434976"/>
                </a:lnTo>
                <a:lnTo>
                  <a:pt x="258763" y="434976"/>
                </a:lnTo>
                <a:lnTo>
                  <a:pt x="257129" y="434976"/>
                </a:lnTo>
                <a:lnTo>
                  <a:pt x="255495" y="434751"/>
                </a:lnTo>
                <a:lnTo>
                  <a:pt x="253861" y="434526"/>
                </a:lnTo>
                <a:lnTo>
                  <a:pt x="252460" y="434076"/>
                </a:lnTo>
                <a:lnTo>
                  <a:pt x="251059" y="433175"/>
                </a:lnTo>
                <a:lnTo>
                  <a:pt x="249658" y="432500"/>
                </a:lnTo>
                <a:lnTo>
                  <a:pt x="248725" y="431825"/>
                </a:lnTo>
                <a:lnTo>
                  <a:pt x="247324" y="430699"/>
                </a:lnTo>
                <a:lnTo>
                  <a:pt x="246624" y="429349"/>
                </a:lnTo>
                <a:lnTo>
                  <a:pt x="245456" y="428448"/>
                </a:lnTo>
                <a:lnTo>
                  <a:pt x="244756" y="427098"/>
                </a:lnTo>
                <a:lnTo>
                  <a:pt x="244289" y="425972"/>
                </a:lnTo>
                <a:lnTo>
                  <a:pt x="243589" y="424397"/>
                </a:lnTo>
                <a:lnTo>
                  <a:pt x="243122" y="422821"/>
                </a:lnTo>
                <a:lnTo>
                  <a:pt x="242888" y="421470"/>
                </a:lnTo>
                <a:lnTo>
                  <a:pt x="242888" y="419670"/>
                </a:lnTo>
                <a:lnTo>
                  <a:pt x="242888" y="418319"/>
                </a:lnTo>
                <a:lnTo>
                  <a:pt x="243122" y="416743"/>
                </a:lnTo>
                <a:lnTo>
                  <a:pt x="243589" y="415393"/>
                </a:lnTo>
                <a:lnTo>
                  <a:pt x="244289" y="413817"/>
                </a:lnTo>
                <a:lnTo>
                  <a:pt x="244756" y="412692"/>
                </a:lnTo>
                <a:lnTo>
                  <a:pt x="245456" y="411341"/>
                </a:lnTo>
                <a:lnTo>
                  <a:pt x="246624" y="409990"/>
                </a:lnTo>
                <a:lnTo>
                  <a:pt x="247324" y="409090"/>
                </a:lnTo>
                <a:lnTo>
                  <a:pt x="248725" y="407964"/>
                </a:lnTo>
                <a:lnTo>
                  <a:pt x="249658" y="407289"/>
                </a:lnTo>
                <a:lnTo>
                  <a:pt x="251059" y="406614"/>
                </a:lnTo>
                <a:lnTo>
                  <a:pt x="252460" y="405714"/>
                </a:lnTo>
                <a:lnTo>
                  <a:pt x="253861" y="405263"/>
                </a:lnTo>
                <a:lnTo>
                  <a:pt x="255495" y="405038"/>
                </a:lnTo>
                <a:close/>
                <a:moveTo>
                  <a:pt x="175454" y="404813"/>
                </a:moveTo>
                <a:lnTo>
                  <a:pt x="177007" y="404813"/>
                </a:lnTo>
                <a:lnTo>
                  <a:pt x="178559" y="404813"/>
                </a:lnTo>
                <a:lnTo>
                  <a:pt x="179890" y="405038"/>
                </a:lnTo>
                <a:lnTo>
                  <a:pt x="181442" y="405263"/>
                </a:lnTo>
                <a:lnTo>
                  <a:pt x="182995" y="405714"/>
                </a:lnTo>
                <a:lnTo>
                  <a:pt x="184326" y="406614"/>
                </a:lnTo>
                <a:lnTo>
                  <a:pt x="185435" y="407289"/>
                </a:lnTo>
                <a:lnTo>
                  <a:pt x="186544" y="407964"/>
                </a:lnTo>
                <a:lnTo>
                  <a:pt x="187874" y="409090"/>
                </a:lnTo>
                <a:lnTo>
                  <a:pt x="188540" y="409990"/>
                </a:lnTo>
                <a:lnTo>
                  <a:pt x="189427" y="411341"/>
                </a:lnTo>
                <a:lnTo>
                  <a:pt x="190314" y="412692"/>
                </a:lnTo>
                <a:lnTo>
                  <a:pt x="190758" y="413817"/>
                </a:lnTo>
                <a:lnTo>
                  <a:pt x="191201" y="415393"/>
                </a:lnTo>
                <a:lnTo>
                  <a:pt x="191866" y="416743"/>
                </a:lnTo>
                <a:lnTo>
                  <a:pt x="192088" y="418319"/>
                </a:lnTo>
                <a:lnTo>
                  <a:pt x="192088" y="419670"/>
                </a:lnTo>
                <a:lnTo>
                  <a:pt x="192088" y="421470"/>
                </a:lnTo>
                <a:lnTo>
                  <a:pt x="191866" y="422821"/>
                </a:lnTo>
                <a:lnTo>
                  <a:pt x="191201" y="424397"/>
                </a:lnTo>
                <a:lnTo>
                  <a:pt x="190758" y="425972"/>
                </a:lnTo>
                <a:lnTo>
                  <a:pt x="190314" y="427098"/>
                </a:lnTo>
                <a:lnTo>
                  <a:pt x="189427" y="428448"/>
                </a:lnTo>
                <a:lnTo>
                  <a:pt x="188540" y="429349"/>
                </a:lnTo>
                <a:lnTo>
                  <a:pt x="187874" y="430699"/>
                </a:lnTo>
                <a:lnTo>
                  <a:pt x="186544" y="431825"/>
                </a:lnTo>
                <a:lnTo>
                  <a:pt x="185435" y="432500"/>
                </a:lnTo>
                <a:lnTo>
                  <a:pt x="184326" y="433175"/>
                </a:lnTo>
                <a:lnTo>
                  <a:pt x="182995" y="434076"/>
                </a:lnTo>
                <a:lnTo>
                  <a:pt x="181442" y="434526"/>
                </a:lnTo>
                <a:lnTo>
                  <a:pt x="179890" y="434751"/>
                </a:lnTo>
                <a:lnTo>
                  <a:pt x="178559" y="434976"/>
                </a:lnTo>
                <a:lnTo>
                  <a:pt x="177007" y="434976"/>
                </a:lnTo>
                <a:lnTo>
                  <a:pt x="175454" y="434976"/>
                </a:lnTo>
                <a:lnTo>
                  <a:pt x="173902" y="434751"/>
                </a:lnTo>
                <a:lnTo>
                  <a:pt x="172571" y="434526"/>
                </a:lnTo>
                <a:lnTo>
                  <a:pt x="171240" y="434076"/>
                </a:lnTo>
                <a:lnTo>
                  <a:pt x="169910" y="433175"/>
                </a:lnTo>
                <a:lnTo>
                  <a:pt x="168801" y="432500"/>
                </a:lnTo>
                <a:lnTo>
                  <a:pt x="167470" y="431825"/>
                </a:lnTo>
                <a:lnTo>
                  <a:pt x="166361" y="430699"/>
                </a:lnTo>
                <a:lnTo>
                  <a:pt x="165474" y="429349"/>
                </a:lnTo>
                <a:lnTo>
                  <a:pt x="164587" y="428448"/>
                </a:lnTo>
                <a:lnTo>
                  <a:pt x="163921" y="427098"/>
                </a:lnTo>
                <a:lnTo>
                  <a:pt x="163256" y="425972"/>
                </a:lnTo>
                <a:lnTo>
                  <a:pt x="162591" y="424397"/>
                </a:lnTo>
                <a:lnTo>
                  <a:pt x="162369" y="422821"/>
                </a:lnTo>
                <a:lnTo>
                  <a:pt x="162147" y="421470"/>
                </a:lnTo>
                <a:lnTo>
                  <a:pt x="161925" y="419670"/>
                </a:lnTo>
                <a:lnTo>
                  <a:pt x="162147" y="418319"/>
                </a:lnTo>
                <a:lnTo>
                  <a:pt x="162369" y="416743"/>
                </a:lnTo>
                <a:lnTo>
                  <a:pt x="162591" y="415393"/>
                </a:lnTo>
                <a:lnTo>
                  <a:pt x="163256" y="413817"/>
                </a:lnTo>
                <a:lnTo>
                  <a:pt x="163921" y="412692"/>
                </a:lnTo>
                <a:lnTo>
                  <a:pt x="164587" y="411341"/>
                </a:lnTo>
                <a:lnTo>
                  <a:pt x="165474" y="409990"/>
                </a:lnTo>
                <a:lnTo>
                  <a:pt x="166361" y="409090"/>
                </a:lnTo>
                <a:lnTo>
                  <a:pt x="167470" y="407964"/>
                </a:lnTo>
                <a:lnTo>
                  <a:pt x="168801" y="407289"/>
                </a:lnTo>
                <a:lnTo>
                  <a:pt x="169910" y="406614"/>
                </a:lnTo>
                <a:lnTo>
                  <a:pt x="171240" y="405714"/>
                </a:lnTo>
                <a:lnTo>
                  <a:pt x="172571" y="405263"/>
                </a:lnTo>
                <a:lnTo>
                  <a:pt x="173902" y="405038"/>
                </a:lnTo>
                <a:close/>
                <a:moveTo>
                  <a:pt x="94714" y="404813"/>
                </a:moveTo>
                <a:lnTo>
                  <a:pt x="96044" y="404813"/>
                </a:lnTo>
                <a:lnTo>
                  <a:pt x="97597" y="404813"/>
                </a:lnTo>
                <a:lnTo>
                  <a:pt x="99149" y="405038"/>
                </a:lnTo>
                <a:lnTo>
                  <a:pt x="100702" y="405263"/>
                </a:lnTo>
                <a:lnTo>
                  <a:pt x="101811" y="405714"/>
                </a:lnTo>
                <a:lnTo>
                  <a:pt x="103141" y="406614"/>
                </a:lnTo>
                <a:lnTo>
                  <a:pt x="104472" y="407289"/>
                </a:lnTo>
                <a:lnTo>
                  <a:pt x="105581" y="407964"/>
                </a:lnTo>
                <a:lnTo>
                  <a:pt x="106690" y="409090"/>
                </a:lnTo>
                <a:lnTo>
                  <a:pt x="107577" y="409990"/>
                </a:lnTo>
                <a:lnTo>
                  <a:pt x="108686" y="411341"/>
                </a:lnTo>
                <a:lnTo>
                  <a:pt x="109351" y="412692"/>
                </a:lnTo>
                <a:lnTo>
                  <a:pt x="110017" y="413817"/>
                </a:lnTo>
                <a:lnTo>
                  <a:pt x="110460" y="415393"/>
                </a:lnTo>
                <a:lnTo>
                  <a:pt x="110904" y="416743"/>
                </a:lnTo>
                <a:lnTo>
                  <a:pt x="110904" y="418319"/>
                </a:lnTo>
                <a:lnTo>
                  <a:pt x="111126" y="419670"/>
                </a:lnTo>
                <a:lnTo>
                  <a:pt x="110904" y="421470"/>
                </a:lnTo>
                <a:lnTo>
                  <a:pt x="110904" y="422821"/>
                </a:lnTo>
                <a:lnTo>
                  <a:pt x="110460" y="424397"/>
                </a:lnTo>
                <a:lnTo>
                  <a:pt x="110017" y="425972"/>
                </a:lnTo>
                <a:lnTo>
                  <a:pt x="109351" y="427098"/>
                </a:lnTo>
                <a:lnTo>
                  <a:pt x="108686" y="428448"/>
                </a:lnTo>
                <a:lnTo>
                  <a:pt x="107577" y="429349"/>
                </a:lnTo>
                <a:lnTo>
                  <a:pt x="106690" y="430699"/>
                </a:lnTo>
                <a:lnTo>
                  <a:pt x="105581" y="431825"/>
                </a:lnTo>
                <a:lnTo>
                  <a:pt x="104472" y="432500"/>
                </a:lnTo>
                <a:lnTo>
                  <a:pt x="103141" y="433175"/>
                </a:lnTo>
                <a:lnTo>
                  <a:pt x="101811" y="434076"/>
                </a:lnTo>
                <a:lnTo>
                  <a:pt x="100702" y="434526"/>
                </a:lnTo>
                <a:lnTo>
                  <a:pt x="99149" y="434751"/>
                </a:lnTo>
                <a:lnTo>
                  <a:pt x="97597" y="434976"/>
                </a:lnTo>
                <a:lnTo>
                  <a:pt x="96044" y="434976"/>
                </a:lnTo>
                <a:lnTo>
                  <a:pt x="94714" y="434976"/>
                </a:lnTo>
                <a:lnTo>
                  <a:pt x="93161" y="434751"/>
                </a:lnTo>
                <a:lnTo>
                  <a:pt x="91609" y="434526"/>
                </a:lnTo>
                <a:lnTo>
                  <a:pt x="90278" y="434076"/>
                </a:lnTo>
                <a:lnTo>
                  <a:pt x="88947" y="433175"/>
                </a:lnTo>
                <a:lnTo>
                  <a:pt x="87838" y="432500"/>
                </a:lnTo>
                <a:lnTo>
                  <a:pt x="86507" y="431825"/>
                </a:lnTo>
                <a:lnTo>
                  <a:pt x="85620" y="430699"/>
                </a:lnTo>
                <a:lnTo>
                  <a:pt x="84511" y="429349"/>
                </a:lnTo>
                <a:lnTo>
                  <a:pt x="83624" y="428448"/>
                </a:lnTo>
                <a:lnTo>
                  <a:pt x="82737" y="427098"/>
                </a:lnTo>
                <a:lnTo>
                  <a:pt x="82293" y="425972"/>
                </a:lnTo>
                <a:lnTo>
                  <a:pt x="81850" y="424397"/>
                </a:lnTo>
                <a:lnTo>
                  <a:pt x="81406" y="422821"/>
                </a:lnTo>
                <a:lnTo>
                  <a:pt x="80963" y="421470"/>
                </a:lnTo>
                <a:lnTo>
                  <a:pt x="80963" y="419670"/>
                </a:lnTo>
                <a:lnTo>
                  <a:pt x="80963" y="418319"/>
                </a:lnTo>
                <a:lnTo>
                  <a:pt x="81406" y="416743"/>
                </a:lnTo>
                <a:lnTo>
                  <a:pt x="81850" y="415393"/>
                </a:lnTo>
                <a:lnTo>
                  <a:pt x="82293" y="413817"/>
                </a:lnTo>
                <a:lnTo>
                  <a:pt x="82737" y="412692"/>
                </a:lnTo>
                <a:lnTo>
                  <a:pt x="83624" y="411341"/>
                </a:lnTo>
                <a:lnTo>
                  <a:pt x="84511" y="409990"/>
                </a:lnTo>
                <a:lnTo>
                  <a:pt x="85620" y="409090"/>
                </a:lnTo>
                <a:lnTo>
                  <a:pt x="86507" y="407964"/>
                </a:lnTo>
                <a:lnTo>
                  <a:pt x="87838" y="407289"/>
                </a:lnTo>
                <a:lnTo>
                  <a:pt x="88947" y="406614"/>
                </a:lnTo>
                <a:lnTo>
                  <a:pt x="90278" y="405714"/>
                </a:lnTo>
                <a:lnTo>
                  <a:pt x="91609" y="405263"/>
                </a:lnTo>
                <a:lnTo>
                  <a:pt x="93161" y="405038"/>
                </a:lnTo>
                <a:close/>
                <a:moveTo>
                  <a:pt x="14241" y="404813"/>
                </a:moveTo>
                <a:lnTo>
                  <a:pt x="15875" y="404813"/>
                </a:lnTo>
                <a:lnTo>
                  <a:pt x="17509" y="404813"/>
                </a:lnTo>
                <a:lnTo>
                  <a:pt x="18910" y="405038"/>
                </a:lnTo>
                <a:lnTo>
                  <a:pt x="20310" y="405263"/>
                </a:lnTo>
                <a:lnTo>
                  <a:pt x="21945" y="405714"/>
                </a:lnTo>
                <a:lnTo>
                  <a:pt x="23345" y="406614"/>
                </a:lnTo>
                <a:lnTo>
                  <a:pt x="24513" y="407289"/>
                </a:lnTo>
                <a:lnTo>
                  <a:pt x="25913" y="407964"/>
                </a:lnTo>
                <a:lnTo>
                  <a:pt x="26847" y="409090"/>
                </a:lnTo>
                <a:lnTo>
                  <a:pt x="28014" y="409990"/>
                </a:lnTo>
                <a:lnTo>
                  <a:pt x="28715" y="411341"/>
                </a:lnTo>
                <a:lnTo>
                  <a:pt x="29649" y="412692"/>
                </a:lnTo>
                <a:lnTo>
                  <a:pt x="30349" y="413817"/>
                </a:lnTo>
                <a:lnTo>
                  <a:pt x="30816" y="415393"/>
                </a:lnTo>
                <a:lnTo>
                  <a:pt x="31049" y="416743"/>
                </a:lnTo>
                <a:lnTo>
                  <a:pt x="31516" y="418319"/>
                </a:lnTo>
                <a:lnTo>
                  <a:pt x="31750" y="419670"/>
                </a:lnTo>
                <a:lnTo>
                  <a:pt x="31516" y="421470"/>
                </a:lnTo>
                <a:lnTo>
                  <a:pt x="31049" y="422821"/>
                </a:lnTo>
                <a:lnTo>
                  <a:pt x="30816" y="424397"/>
                </a:lnTo>
                <a:lnTo>
                  <a:pt x="30349" y="425972"/>
                </a:lnTo>
                <a:lnTo>
                  <a:pt x="29649" y="427098"/>
                </a:lnTo>
                <a:lnTo>
                  <a:pt x="28715" y="428448"/>
                </a:lnTo>
                <a:lnTo>
                  <a:pt x="28014" y="429349"/>
                </a:lnTo>
                <a:lnTo>
                  <a:pt x="26847" y="430699"/>
                </a:lnTo>
                <a:lnTo>
                  <a:pt x="25913" y="431825"/>
                </a:lnTo>
                <a:lnTo>
                  <a:pt x="24513" y="432500"/>
                </a:lnTo>
                <a:lnTo>
                  <a:pt x="23345" y="433175"/>
                </a:lnTo>
                <a:lnTo>
                  <a:pt x="21945" y="434076"/>
                </a:lnTo>
                <a:lnTo>
                  <a:pt x="20310" y="434526"/>
                </a:lnTo>
                <a:lnTo>
                  <a:pt x="18910" y="434751"/>
                </a:lnTo>
                <a:lnTo>
                  <a:pt x="17509" y="434976"/>
                </a:lnTo>
                <a:lnTo>
                  <a:pt x="15875" y="434976"/>
                </a:lnTo>
                <a:lnTo>
                  <a:pt x="14241" y="434976"/>
                </a:lnTo>
                <a:lnTo>
                  <a:pt x="12606" y="434751"/>
                </a:lnTo>
                <a:lnTo>
                  <a:pt x="10972" y="434526"/>
                </a:lnTo>
                <a:lnTo>
                  <a:pt x="9571" y="434076"/>
                </a:lnTo>
                <a:lnTo>
                  <a:pt x="8171" y="433175"/>
                </a:lnTo>
                <a:lnTo>
                  <a:pt x="6770" y="432500"/>
                </a:lnTo>
                <a:lnTo>
                  <a:pt x="5836" y="431825"/>
                </a:lnTo>
                <a:lnTo>
                  <a:pt x="4435" y="430699"/>
                </a:lnTo>
                <a:lnTo>
                  <a:pt x="3735" y="429349"/>
                </a:lnTo>
                <a:lnTo>
                  <a:pt x="2568" y="428448"/>
                </a:lnTo>
                <a:lnTo>
                  <a:pt x="1867" y="427098"/>
                </a:lnTo>
                <a:lnTo>
                  <a:pt x="1400" y="425972"/>
                </a:lnTo>
                <a:lnTo>
                  <a:pt x="700" y="424397"/>
                </a:lnTo>
                <a:lnTo>
                  <a:pt x="233" y="422821"/>
                </a:lnTo>
                <a:lnTo>
                  <a:pt x="0" y="421470"/>
                </a:lnTo>
                <a:lnTo>
                  <a:pt x="0" y="419670"/>
                </a:lnTo>
                <a:lnTo>
                  <a:pt x="0" y="418319"/>
                </a:lnTo>
                <a:lnTo>
                  <a:pt x="233" y="416743"/>
                </a:lnTo>
                <a:lnTo>
                  <a:pt x="700" y="415393"/>
                </a:lnTo>
                <a:lnTo>
                  <a:pt x="1400" y="413817"/>
                </a:lnTo>
                <a:lnTo>
                  <a:pt x="1867" y="412692"/>
                </a:lnTo>
                <a:lnTo>
                  <a:pt x="2568" y="411341"/>
                </a:lnTo>
                <a:lnTo>
                  <a:pt x="3735" y="409990"/>
                </a:lnTo>
                <a:lnTo>
                  <a:pt x="4435" y="409090"/>
                </a:lnTo>
                <a:lnTo>
                  <a:pt x="5836" y="407964"/>
                </a:lnTo>
                <a:lnTo>
                  <a:pt x="6770" y="407289"/>
                </a:lnTo>
                <a:lnTo>
                  <a:pt x="8171" y="406614"/>
                </a:lnTo>
                <a:lnTo>
                  <a:pt x="9571" y="405714"/>
                </a:lnTo>
                <a:lnTo>
                  <a:pt x="10972" y="405263"/>
                </a:lnTo>
                <a:lnTo>
                  <a:pt x="12606" y="405038"/>
                </a:lnTo>
                <a:close/>
                <a:moveTo>
                  <a:pt x="1058428" y="333375"/>
                </a:moveTo>
                <a:lnTo>
                  <a:pt x="1059992" y="333375"/>
                </a:lnTo>
                <a:lnTo>
                  <a:pt x="1061556" y="333597"/>
                </a:lnTo>
                <a:lnTo>
                  <a:pt x="1063120" y="334040"/>
                </a:lnTo>
                <a:lnTo>
                  <a:pt x="1064460" y="334262"/>
                </a:lnTo>
                <a:lnTo>
                  <a:pt x="1065801" y="334927"/>
                </a:lnTo>
                <a:lnTo>
                  <a:pt x="1067142" y="335371"/>
                </a:lnTo>
                <a:lnTo>
                  <a:pt x="1068259" y="336258"/>
                </a:lnTo>
                <a:lnTo>
                  <a:pt x="1069376" y="337145"/>
                </a:lnTo>
                <a:lnTo>
                  <a:pt x="1070493" y="338254"/>
                </a:lnTo>
                <a:lnTo>
                  <a:pt x="1071387" y="339141"/>
                </a:lnTo>
                <a:lnTo>
                  <a:pt x="1072281" y="340472"/>
                </a:lnTo>
                <a:lnTo>
                  <a:pt x="1073174" y="341803"/>
                </a:lnTo>
                <a:lnTo>
                  <a:pt x="1073621" y="342912"/>
                </a:lnTo>
                <a:lnTo>
                  <a:pt x="1074068" y="344464"/>
                </a:lnTo>
                <a:lnTo>
                  <a:pt x="1074738" y="346017"/>
                </a:lnTo>
                <a:lnTo>
                  <a:pt x="1074738" y="347569"/>
                </a:lnTo>
                <a:lnTo>
                  <a:pt x="1074738" y="348900"/>
                </a:lnTo>
                <a:lnTo>
                  <a:pt x="1074738" y="350452"/>
                </a:lnTo>
                <a:lnTo>
                  <a:pt x="1074291" y="352005"/>
                </a:lnTo>
                <a:lnTo>
                  <a:pt x="1073845" y="353336"/>
                </a:lnTo>
                <a:lnTo>
                  <a:pt x="1073398" y="354888"/>
                </a:lnTo>
                <a:lnTo>
                  <a:pt x="1072951" y="355997"/>
                </a:lnTo>
                <a:lnTo>
                  <a:pt x="1072057" y="357328"/>
                </a:lnTo>
                <a:lnTo>
                  <a:pt x="1071163" y="358215"/>
                </a:lnTo>
                <a:lnTo>
                  <a:pt x="1070046" y="359324"/>
                </a:lnTo>
                <a:lnTo>
                  <a:pt x="1069153" y="360211"/>
                </a:lnTo>
                <a:lnTo>
                  <a:pt x="1067812" y="361098"/>
                </a:lnTo>
                <a:lnTo>
                  <a:pt x="1066471" y="361764"/>
                </a:lnTo>
                <a:lnTo>
                  <a:pt x="1065354" y="362651"/>
                </a:lnTo>
                <a:lnTo>
                  <a:pt x="1063790" y="363094"/>
                </a:lnTo>
                <a:lnTo>
                  <a:pt x="1062226" y="363316"/>
                </a:lnTo>
                <a:lnTo>
                  <a:pt x="1060662" y="363538"/>
                </a:lnTo>
                <a:lnTo>
                  <a:pt x="1059322" y="363538"/>
                </a:lnTo>
                <a:lnTo>
                  <a:pt x="1057758" y="363538"/>
                </a:lnTo>
                <a:lnTo>
                  <a:pt x="1056194" y="363316"/>
                </a:lnTo>
                <a:lnTo>
                  <a:pt x="1054853" y="362873"/>
                </a:lnTo>
                <a:lnTo>
                  <a:pt x="1053512" y="362429"/>
                </a:lnTo>
                <a:lnTo>
                  <a:pt x="1052172" y="361542"/>
                </a:lnTo>
                <a:lnTo>
                  <a:pt x="1050831" y="360876"/>
                </a:lnTo>
                <a:lnTo>
                  <a:pt x="1049938" y="359989"/>
                </a:lnTo>
                <a:lnTo>
                  <a:pt x="1048820" y="359102"/>
                </a:lnTo>
                <a:lnTo>
                  <a:pt x="1047927" y="357771"/>
                </a:lnTo>
                <a:lnTo>
                  <a:pt x="1046810" y="356884"/>
                </a:lnTo>
                <a:lnTo>
                  <a:pt x="1046139" y="355554"/>
                </a:lnTo>
                <a:lnTo>
                  <a:pt x="1045469" y="354001"/>
                </a:lnTo>
                <a:lnTo>
                  <a:pt x="1045022" y="352670"/>
                </a:lnTo>
                <a:lnTo>
                  <a:pt x="1044799" y="351340"/>
                </a:lnTo>
                <a:lnTo>
                  <a:pt x="1044575" y="349565"/>
                </a:lnTo>
                <a:lnTo>
                  <a:pt x="1044575" y="348013"/>
                </a:lnTo>
                <a:lnTo>
                  <a:pt x="1044575" y="346682"/>
                </a:lnTo>
                <a:lnTo>
                  <a:pt x="1044799" y="345351"/>
                </a:lnTo>
                <a:lnTo>
                  <a:pt x="1045246" y="343799"/>
                </a:lnTo>
                <a:lnTo>
                  <a:pt x="1045916" y="342468"/>
                </a:lnTo>
                <a:lnTo>
                  <a:pt x="1046586" y="341137"/>
                </a:lnTo>
                <a:lnTo>
                  <a:pt x="1047256" y="340028"/>
                </a:lnTo>
                <a:lnTo>
                  <a:pt x="1048150" y="338698"/>
                </a:lnTo>
                <a:lnTo>
                  <a:pt x="1049044" y="337811"/>
                </a:lnTo>
                <a:lnTo>
                  <a:pt x="1050161" y="336702"/>
                </a:lnTo>
                <a:lnTo>
                  <a:pt x="1051278" y="336036"/>
                </a:lnTo>
                <a:lnTo>
                  <a:pt x="1052619" y="335149"/>
                </a:lnTo>
                <a:lnTo>
                  <a:pt x="1054183" y="334706"/>
                </a:lnTo>
                <a:lnTo>
                  <a:pt x="1055523" y="334262"/>
                </a:lnTo>
                <a:lnTo>
                  <a:pt x="1056864" y="333597"/>
                </a:lnTo>
                <a:close/>
                <a:moveTo>
                  <a:pt x="264646" y="333375"/>
                </a:moveTo>
                <a:lnTo>
                  <a:pt x="266047" y="333842"/>
                </a:lnTo>
                <a:lnTo>
                  <a:pt x="267681" y="333842"/>
                </a:lnTo>
                <a:lnTo>
                  <a:pt x="269315" y="334309"/>
                </a:lnTo>
                <a:lnTo>
                  <a:pt x="270950" y="334776"/>
                </a:lnTo>
                <a:lnTo>
                  <a:pt x="272350" y="335243"/>
                </a:lnTo>
                <a:lnTo>
                  <a:pt x="273518" y="336176"/>
                </a:lnTo>
                <a:lnTo>
                  <a:pt x="274918" y="336877"/>
                </a:lnTo>
                <a:lnTo>
                  <a:pt x="275852" y="338044"/>
                </a:lnTo>
                <a:lnTo>
                  <a:pt x="277019" y="338978"/>
                </a:lnTo>
                <a:lnTo>
                  <a:pt x="277953" y="340379"/>
                </a:lnTo>
                <a:lnTo>
                  <a:pt x="278887" y="341779"/>
                </a:lnTo>
                <a:lnTo>
                  <a:pt x="279588" y="342947"/>
                </a:lnTo>
                <a:lnTo>
                  <a:pt x="280054" y="344347"/>
                </a:lnTo>
                <a:lnTo>
                  <a:pt x="280521" y="345981"/>
                </a:lnTo>
                <a:lnTo>
                  <a:pt x="280755" y="347382"/>
                </a:lnTo>
                <a:lnTo>
                  <a:pt x="280988" y="349016"/>
                </a:lnTo>
                <a:lnTo>
                  <a:pt x="280988" y="350651"/>
                </a:lnTo>
                <a:lnTo>
                  <a:pt x="280755" y="352285"/>
                </a:lnTo>
                <a:lnTo>
                  <a:pt x="280054" y="353919"/>
                </a:lnTo>
                <a:lnTo>
                  <a:pt x="279821" y="355086"/>
                </a:lnTo>
                <a:lnTo>
                  <a:pt x="279121" y="356720"/>
                </a:lnTo>
                <a:lnTo>
                  <a:pt x="278420" y="358121"/>
                </a:lnTo>
                <a:lnTo>
                  <a:pt x="277486" y="359055"/>
                </a:lnTo>
                <a:lnTo>
                  <a:pt x="276553" y="360456"/>
                </a:lnTo>
                <a:lnTo>
                  <a:pt x="275385" y="361390"/>
                </a:lnTo>
                <a:lnTo>
                  <a:pt x="273985" y="362323"/>
                </a:lnTo>
                <a:lnTo>
                  <a:pt x="272817" y="363024"/>
                </a:lnTo>
                <a:lnTo>
                  <a:pt x="271417" y="363958"/>
                </a:lnTo>
                <a:lnTo>
                  <a:pt x="270016" y="364425"/>
                </a:lnTo>
                <a:lnTo>
                  <a:pt x="268615" y="364891"/>
                </a:lnTo>
                <a:lnTo>
                  <a:pt x="266981" y="365125"/>
                </a:lnTo>
                <a:lnTo>
                  <a:pt x="265580" y="365125"/>
                </a:lnTo>
                <a:lnTo>
                  <a:pt x="263946" y="365125"/>
                </a:lnTo>
                <a:lnTo>
                  <a:pt x="262312" y="364891"/>
                </a:lnTo>
                <a:lnTo>
                  <a:pt x="260911" y="364658"/>
                </a:lnTo>
                <a:lnTo>
                  <a:pt x="259277" y="364191"/>
                </a:lnTo>
                <a:lnTo>
                  <a:pt x="257643" y="363257"/>
                </a:lnTo>
                <a:lnTo>
                  <a:pt x="256475" y="362557"/>
                </a:lnTo>
                <a:lnTo>
                  <a:pt x="255308" y="361856"/>
                </a:lnTo>
                <a:lnTo>
                  <a:pt x="253907" y="360689"/>
                </a:lnTo>
                <a:lnTo>
                  <a:pt x="252974" y="359755"/>
                </a:lnTo>
                <a:lnTo>
                  <a:pt x="252273" y="358588"/>
                </a:lnTo>
                <a:lnTo>
                  <a:pt x="251339" y="357187"/>
                </a:lnTo>
                <a:lnTo>
                  <a:pt x="250639" y="356020"/>
                </a:lnTo>
                <a:lnTo>
                  <a:pt x="249939" y="354386"/>
                </a:lnTo>
                <a:lnTo>
                  <a:pt x="249705" y="352985"/>
                </a:lnTo>
                <a:lnTo>
                  <a:pt x="249472" y="351351"/>
                </a:lnTo>
                <a:lnTo>
                  <a:pt x="249238" y="349950"/>
                </a:lnTo>
                <a:lnTo>
                  <a:pt x="249238" y="348316"/>
                </a:lnTo>
                <a:lnTo>
                  <a:pt x="249472" y="346682"/>
                </a:lnTo>
                <a:lnTo>
                  <a:pt x="249705" y="345048"/>
                </a:lnTo>
                <a:lnTo>
                  <a:pt x="250406" y="343413"/>
                </a:lnTo>
                <a:lnTo>
                  <a:pt x="251106" y="342246"/>
                </a:lnTo>
                <a:lnTo>
                  <a:pt x="251806" y="340845"/>
                </a:lnTo>
                <a:lnTo>
                  <a:pt x="252740" y="339445"/>
                </a:lnTo>
                <a:lnTo>
                  <a:pt x="253674" y="338511"/>
                </a:lnTo>
                <a:lnTo>
                  <a:pt x="254841" y="337344"/>
                </a:lnTo>
                <a:lnTo>
                  <a:pt x="256008" y="336410"/>
                </a:lnTo>
                <a:lnTo>
                  <a:pt x="257176" y="335476"/>
                </a:lnTo>
                <a:lnTo>
                  <a:pt x="258810" y="335009"/>
                </a:lnTo>
                <a:lnTo>
                  <a:pt x="259977" y="334309"/>
                </a:lnTo>
                <a:lnTo>
                  <a:pt x="261611" y="334075"/>
                </a:lnTo>
                <a:lnTo>
                  <a:pt x="263012" y="333842"/>
                </a:lnTo>
                <a:close/>
                <a:moveTo>
                  <a:pt x="1040466" y="265113"/>
                </a:moveTo>
                <a:lnTo>
                  <a:pt x="1042101" y="265113"/>
                </a:lnTo>
                <a:lnTo>
                  <a:pt x="1043735" y="265580"/>
                </a:lnTo>
                <a:lnTo>
                  <a:pt x="1045369" y="265813"/>
                </a:lnTo>
                <a:lnTo>
                  <a:pt x="1046536" y="266280"/>
                </a:lnTo>
                <a:lnTo>
                  <a:pt x="1047937" y="266747"/>
                </a:lnTo>
                <a:lnTo>
                  <a:pt x="1049571" y="267214"/>
                </a:lnTo>
                <a:lnTo>
                  <a:pt x="1050505" y="268381"/>
                </a:lnTo>
                <a:lnTo>
                  <a:pt x="1051906" y="269082"/>
                </a:lnTo>
                <a:lnTo>
                  <a:pt x="1053073" y="270249"/>
                </a:lnTo>
                <a:lnTo>
                  <a:pt x="1054007" y="271650"/>
                </a:lnTo>
                <a:lnTo>
                  <a:pt x="1054707" y="272817"/>
                </a:lnTo>
                <a:lnTo>
                  <a:pt x="1055641" y="274218"/>
                </a:lnTo>
                <a:lnTo>
                  <a:pt x="1056108" y="275618"/>
                </a:lnTo>
                <a:lnTo>
                  <a:pt x="1056575" y="277019"/>
                </a:lnTo>
                <a:lnTo>
                  <a:pt x="1056808" y="278653"/>
                </a:lnTo>
                <a:lnTo>
                  <a:pt x="1057275" y="280288"/>
                </a:lnTo>
                <a:lnTo>
                  <a:pt x="1057275" y="281922"/>
                </a:lnTo>
                <a:lnTo>
                  <a:pt x="1056808" y="283322"/>
                </a:lnTo>
                <a:lnTo>
                  <a:pt x="1056575" y="284723"/>
                </a:lnTo>
                <a:lnTo>
                  <a:pt x="1056341" y="286357"/>
                </a:lnTo>
                <a:lnTo>
                  <a:pt x="1055641" y="287758"/>
                </a:lnTo>
                <a:lnTo>
                  <a:pt x="1055174" y="288925"/>
                </a:lnTo>
                <a:lnTo>
                  <a:pt x="1054240" y="290326"/>
                </a:lnTo>
                <a:lnTo>
                  <a:pt x="1053306" y="291727"/>
                </a:lnTo>
                <a:lnTo>
                  <a:pt x="1052139" y="292661"/>
                </a:lnTo>
                <a:lnTo>
                  <a:pt x="1050738" y="293828"/>
                </a:lnTo>
                <a:lnTo>
                  <a:pt x="1049805" y="294528"/>
                </a:lnTo>
                <a:lnTo>
                  <a:pt x="1048170" y="295229"/>
                </a:lnTo>
                <a:lnTo>
                  <a:pt x="1046770" y="295929"/>
                </a:lnTo>
                <a:lnTo>
                  <a:pt x="1045369" y="296396"/>
                </a:lnTo>
                <a:lnTo>
                  <a:pt x="1043735" y="296629"/>
                </a:lnTo>
                <a:lnTo>
                  <a:pt x="1042101" y="296863"/>
                </a:lnTo>
                <a:lnTo>
                  <a:pt x="1040466" y="296863"/>
                </a:lnTo>
                <a:lnTo>
                  <a:pt x="1039066" y="296629"/>
                </a:lnTo>
                <a:lnTo>
                  <a:pt x="1037665" y="296396"/>
                </a:lnTo>
                <a:lnTo>
                  <a:pt x="1036031" y="295929"/>
                </a:lnTo>
                <a:lnTo>
                  <a:pt x="1034630" y="295229"/>
                </a:lnTo>
                <a:lnTo>
                  <a:pt x="1033463" y="294762"/>
                </a:lnTo>
                <a:lnTo>
                  <a:pt x="1032062" y="293828"/>
                </a:lnTo>
                <a:lnTo>
                  <a:pt x="1030661" y="292894"/>
                </a:lnTo>
                <a:lnTo>
                  <a:pt x="1029727" y="291960"/>
                </a:lnTo>
                <a:lnTo>
                  <a:pt x="1029027" y="290560"/>
                </a:lnTo>
                <a:lnTo>
                  <a:pt x="1027860" y="289159"/>
                </a:lnTo>
                <a:lnTo>
                  <a:pt x="1027159" y="287992"/>
                </a:lnTo>
                <a:lnTo>
                  <a:pt x="1026459" y="286357"/>
                </a:lnTo>
                <a:lnTo>
                  <a:pt x="1025992" y="284957"/>
                </a:lnTo>
                <a:lnTo>
                  <a:pt x="1025759" y="283322"/>
                </a:lnTo>
                <a:lnTo>
                  <a:pt x="1025525" y="281922"/>
                </a:lnTo>
                <a:lnTo>
                  <a:pt x="1025525" y="280288"/>
                </a:lnTo>
                <a:lnTo>
                  <a:pt x="1025759" y="278653"/>
                </a:lnTo>
                <a:lnTo>
                  <a:pt x="1025992" y="277019"/>
                </a:lnTo>
                <a:lnTo>
                  <a:pt x="1026459" y="275852"/>
                </a:lnTo>
                <a:lnTo>
                  <a:pt x="1027159" y="274451"/>
                </a:lnTo>
                <a:lnTo>
                  <a:pt x="1027860" y="273050"/>
                </a:lnTo>
                <a:lnTo>
                  <a:pt x="1028560" y="271883"/>
                </a:lnTo>
                <a:lnTo>
                  <a:pt x="1029494" y="270482"/>
                </a:lnTo>
                <a:lnTo>
                  <a:pt x="1030428" y="269315"/>
                </a:lnTo>
                <a:lnTo>
                  <a:pt x="1031829" y="268381"/>
                </a:lnTo>
                <a:lnTo>
                  <a:pt x="1033229" y="267681"/>
                </a:lnTo>
                <a:lnTo>
                  <a:pt x="1034397" y="266747"/>
                </a:lnTo>
                <a:lnTo>
                  <a:pt x="1036031" y="266280"/>
                </a:lnTo>
                <a:lnTo>
                  <a:pt x="1037665" y="265813"/>
                </a:lnTo>
                <a:lnTo>
                  <a:pt x="1039066" y="265580"/>
                </a:lnTo>
                <a:close/>
                <a:moveTo>
                  <a:pt x="281119" y="265113"/>
                </a:moveTo>
                <a:lnTo>
                  <a:pt x="282694" y="265113"/>
                </a:lnTo>
                <a:lnTo>
                  <a:pt x="284045" y="265113"/>
                </a:lnTo>
                <a:lnTo>
                  <a:pt x="285621" y="265113"/>
                </a:lnTo>
                <a:lnTo>
                  <a:pt x="286971" y="265583"/>
                </a:lnTo>
                <a:lnTo>
                  <a:pt x="288547" y="266054"/>
                </a:lnTo>
                <a:lnTo>
                  <a:pt x="290123" y="266759"/>
                </a:lnTo>
                <a:lnTo>
                  <a:pt x="291473" y="267700"/>
                </a:lnTo>
                <a:lnTo>
                  <a:pt x="292599" y="268405"/>
                </a:lnTo>
                <a:lnTo>
                  <a:pt x="293724" y="269346"/>
                </a:lnTo>
                <a:lnTo>
                  <a:pt x="294625" y="270522"/>
                </a:lnTo>
                <a:lnTo>
                  <a:pt x="295750" y="271698"/>
                </a:lnTo>
                <a:lnTo>
                  <a:pt x="296425" y="272874"/>
                </a:lnTo>
                <a:lnTo>
                  <a:pt x="297326" y="274285"/>
                </a:lnTo>
                <a:lnTo>
                  <a:pt x="297776" y="275696"/>
                </a:lnTo>
                <a:lnTo>
                  <a:pt x="298226" y="277107"/>
                </a:lnTo>
                <a:lnTo>
                  <a:pt x="298451" y="278754"/>
                </a:lnTo>
                <a:lnTo>
                  <a:pt x="298451" y="280165"/>
                </a:lnTo>
                <a:lnTo>
                  <a:pt x="298451" y="281811"/>
                </a:lnTo>
                <a:lnTo>
                  <a:pt x="298451" y="283222"/>
                </a:lnTo>
                <a:lnTo>
                  <a:pt x="298226" y="284868"/>
                </a:lnTo>
                <a:lnTo>
                  <a:pt x="297776" y="286515"/>
                </a:lnTo>
                <a:lnTo>
                  <a:pt x="296876" y="288161"/>
                </a:lnTo>
                <a:lnTo>
                  <a:pt x="296425" y="289337"/>
                </a:lnTo>
                <a:lnTo>
                  <a:pt x="295525" y="290748"/>
                </a:lnTo>
                <a:lnTo>
                  <a:pt x="294400" y="291924"/>
                </a:lnTo>
                <a:lnTo>
                  <a:pt x="293499" y="292865"/>
                </a:lnTo>
                <a:lnTo>
                  <a:pt x="292374" y="294041"/>
                </a:lnTo>
                <a:lnTo>
                  <a:pt x="291023" y="294746"/>
                </a:lnTo>
                <a:lnTo>
                  <a:pt x="289898" y="295452"/>
                </a:lnTo>
                <a:lnTo>
                  <a:pt x="288547" y="296157"/>
                </a:lnTo>
                <a:lnTo>
                  <a:pt x="286971" y="296628"/>
                </a:lnTo>
                <a:lnTo>
                  <a:pt x="285621" y="296863"/>
                </a:lnTo>
                <a:lnTo>
                  <a:pt x="284270" y="296863"/>
                </a:lnTo>
                <a:lnTo>
                  <a:pt x="282694" y="296863"/>
                </a:lnTo>
                <a:lnTo>
                  <a:pt x="281119" y="296863"/>
                </a:lnTo>
                <a:lnTo>
                  <a:pt x="279543" y="296393"/>
                </a:lnTo>
                <a:lnTo>
                  <a:pt x="278193" y="296157"/>
                </a:lnTo>
                <a:lnTo>
                  <a:pt x="276617" y="295217"/>
                </a:lnTo>
                <a:lnTo>
                  <a:pt x="275266" y="294511"/>
                </a:lnTo>
                <a:lnTo>
                  <a:pt x="274141" y="293805"/>
                </a:lnTo>
                <a:lnTo>
                  <a:pt x="273015" y="292630"/>
                </a:lnTo>
                <a:lnTo>
                  <a:pt x="272115" y="291454"/>
                </a:lnTo>
                <a:lnTo>
                  <a:pt x="270989" y="290513"/>
                </a:lnTo>
                <a:lnTo>
                  <a:pt x="270314" y="289102"/>
                </a:lnTo>
                <a:lnTo>
                  <a:pt x="269414" y="287926"/>
                </a:lnTo>
                <a:lnTo>
                  <a:pt x="268964" y="286280"/>
                </a:lnTo>
                <a:lnTo>
                  <a:pt x="268513" y="284868"/>
                </a:lnTo>
                <a:lnTo>
                  <a:pt x="268288" y="283222"/>
                </a:lnTo>
                <a:lnTo>
                  <a:pt x="268288" y="281811"/>
                </a:lnTo>
                <a:lnTo>
                  <a:pt x="268288" y="280400"/>
                </a:lnTo>
                <a:lnTo>
                  <a:pt x="268288" y="278754"/>
                </a:lnTo>
                <a:lnTo>
                  <a:pt x="268738" y="277107"/>
                </a:lnTo>
                <a:lnTo>
                  <a:pt x="268964" y="275696"/>
                </a:lnTo>
                <a:lnTo>
                  <a:pt x="269639" y="274050"/>
                </a:lnTo>
                <a:lnTo>
                  <a:pt x="270539" y="272639"/>
                </a:lnTo>
                <a:lnTo>
                  <a:pt x="271215" y="271228"/>
                </a:lnTo>
                <a:lnTo>
                  <a:pt x="272340" y="270287"/>
                </a:lnTo>
                <a:lnTo>
                  <a:pt x="273240" y="269111"/>
                </a:lnTo>
                <a:lnTo>
                  <a:pt x="274366" y="268170"/>
                </a:lnTo>
                <a:lnTo>
                  <a:pt x="275491" y="267230"/>
                </a:lnTo>
                <a:lnTo>
                  <a:pt x="276842" y="266524"/>
                </a:lnTo>
                <a:lnTo>
                  <a:pt x="278418" y="266054"/>
                </a:lnTo>
                <a:lnTo>
                  <a:pt x="279543" y="265583"/>
                </a:lnTo>
                <a:close/>
                <a:moveTo>
                  <a:pt x="1011582" y="203200"/>
                </a:moveTo>
                <a:lnTo>
                  <a:pt x="1013157" y="203200"/>
                </a:lnTo>
                <a:lnTo>
                  <a:pt x="1014508" y="203422"/>
                </a:lnTo>
                <a:lnTo>
                  <a:pt x="1015858" y="203643"/>
                </a:lnTo>
                <a:lnTo>
                  <a:pt x="1017209" y="204087"/>
                </a:lnTo>
                <a:lnTo>
                  <a:pt x="1018785" y="204752"/>
                </a:lnTo>
                <a:lnTo>
                  <a:pt x="1019910" y="205418"/>
                </a:lnTo>
                <a:lnTo>
                  <a:pt x="1021261" y="206083"/>
                </a:lnTo>
                <a:lnTo>
                  <a:pt x="1022386" y="207192"/>
                </a:lnTo>
                <a:lnTo>
                  <a:pt x="1023287" y="208079"/>
                </a:lnTo>
                <a:lnTo>
                  <a:pt x="1024412" y="209410"/>
                </a:lnTo>
                <a:lnTo>
                  <a:pt x="1025087" y="210741"/>
                </a:lnTo>
                <a:lnTo>
                  <a:pt x="1025988" y="212293"/>
                </a:lnTo>
                <a:lnTo>
                  <a:pt x="1026438" y="213402"/>
                </a:lnTo>
                <a:lnTo>
                  <a:pt x="1026888" y="214955"/>
                </a:lnTo>
                <a:lnTo>
                  <a:pt x="1027113" y="216507"/>
                </a:lnTo>
                <a:lnTo>
                  <a:pt x="1027113" y="218060"/>
                </a:lnTo>
                <a:lnTo>
                  <a:pt x="1027113" y="219169"/>
                </a:lnTo>
                <a:lnTo>
                  <a:pt x="1026888" y="220721"/>
                </a:lnTo>
                <a:lnTo>
                  <a:pt x="1026663" y="222274"/>
                </a:lnTo>
                <a:lnTo>
                  <a:pt x="1026213" y="223604"/>
                </a:lnTo>
                <a:lnTo>
                  <a:pt x="1025538" y="224713"/>
                </a:lnTo>
                <a:lnTo>
                  <a:pt x="1024862" y="226044"/>
                </a:lnTo>
                <a:lnTo>
                  <a:pt x="1024187" y="227375"/>
                </a:lnTo>
                <a:lnTo>
                  <a:pt x="1023062" y="228484"/>
                </a:lnTo>
                <a:lnTo>
                  <a:pt x="1022161" y="229592"/>
                </a:lnTo>
                <a:lnTo>
                  <a:pt x="1020811" y="230480"/>
                </a:lnTo>
                <a:lnTo>
                  <a:pt x="1019460" y="231367"/>
                </a:lnTo>
                <a:lnTo>
                  <a:pt x="1018334" y="232032"/>
                </a:lnTo>
                <a:lnTo>
                  <a:pt x="1016759" y="232476"/>
                </a:lnTo>
                <a:lnTo>
                  <a:pt x="1015408" y="232698"/>
                </a:lnTo>
                <a:lnTo>
                  <a:pt x="1013833" y="233141"/>
                </a:lnTo>
                <a:lnTo>
                  <a:pt x="1012482" y="233363"/>
                </a:lnTo>
                <a:lnTo>
                  <a:pt x="1010906" y="233363"/>
                </a:lnTo>
                <a:lnTo>
                  <a:pt x="1009556" y="233141"/>
                </a:lnTo>
                <a:lnTo>
                  <a:pt x="1007980" y="232698"/>
                </a:lnTo>
                <a:lnTo>
                  <a:pt x="1006629" y="232254"/>
                </a:lnTo>
                <a:lnTo>
                  <a:pt x="1005279" y="231810"/>
                </a:lnTo>
                <a:lnTo>
                  <a:pt x="1003928" y="231145"/>
                </a:lnTo>
                <a:lnTo>
                  <a:pt x="1002803" y="230258"/>
                </a:lnTo>
                <a:lnTo>
                  <a:pt x="1001677" y="229371"/>
                </a:lnTo>
                <a:lnTo>
                  <a:pt x="1000552" y="228262"/>
                </a:lnTo>
                <a:lnTo>
                  <a:pt x="999651" y="226931"/>
                </a:lnTo>
                <a:lnTo>
                  <a:pt x="998976" y="225822"/>
                </a:lnTo>
                <a:lnTo>
                  <a:pt x="998076" y="224491"/>
                </a:lnTo>
                <a:lnTo>
                  <a:pt x="997626" y="222939"/>
                </a:lnTo>
                <a:lnTo>
                  <a:pt x="997175" y="221386"/>
                </a:lnTo>
                <a:lnTo>
                  <a:pt x="996950" y="220277"/>
                </a:lnTo>
                <a:lnTo>
                  <a:pt x="996950" y="218725"/>
                </a:lnTo>
                <a:lnTo>
                  <a:pt x="996950" y="217172"/>
                </a:lnTo>
                <a:lnTo>
                  <a:pt x="996950" y="215620"/>
                </a:lnTo>
                <a:lnTo>
                  <a:pt x="997400" y="214511"/>
                </a:lnTo>
                <a:lnTo>
                  <a:pt x="997626" y="212958"/>
                </a:lnTo>
                <a:lnTo>
                  <a:pt x="998301" y="211628"/>
                </a:lnTo>
                <a:lnTo>
                  <a:pt x="998976" y="210519"/>
                </a:lnTo>
                <a:lnTo>
                  <a:pt x="999877" y="209188"/>
                </a:lnTo>
                <a:lnTo>
                  <a:pt x="1000552" y="208079"/>
                </a:lnTo>
                <a:lnTo>
                  <a:pt x="1001902" y="206970"/>
                </a:lnTo>
                <a:lnTo>
                  <a:pt x="1003028" y="206083"/>
                </a:lnTo>
                <a:lnTo>
                  <a:pt x="1004153" y="205196"/>
                </a:lnTo>
                <a:lnTo>
                  <a:pt x="1005729" y="204752"/>
                </a:lnTo>
                <a:lnTo>
                  <a:pt x="1007305" y="203865"/>
                </a:lnTo>
                <a:lnTo>
                  <a:pt x="1008655" y="203643"/>
                </a:lnTo>
                <a:lnTo>
                  <a:pt x="1010006" y="203422"/>
                </a:lnTo>
                <a:close/>
                <a:moveTo>
                  <a:pt x="312423" y="201613"/>
                </a:moveTo>
                <a:lnTo>
                  <a:pt x="313754" y="201613"/>
                </a:lnTo>
                <a:lnTo>
                  <a:pt x="315306" y="201613"/>
                </a:lnTo>
                <a:lnTo>
                  <a:pt x="316637" y="201846"/>
                </a:lnTo>
                <a:lnTo>
                  <a:pt x="318189" y="202313"/>
                </a:lnTo>
                <a:lnTo>
                  <a:pt x="319520" y="202780"/>
                </a:lnTo>
                <a:lnTo>
                  <a:pt x="321072" y="203714"/>
                </a:lnTo>
                <a:lnTo>
                  <a:pt x="322181" y="204414"/>
                </a:lnTo>
                <a:lnTo>
                  <a:pt x="323290" y="205582"/>
                </a:lnTo>
                <a:lnTo>
                  <a:pt x="324621" y="206515"/>
                </a:lnTo>
                <a:lnTo>
                  <a:pt x="325286" y="207916"/>
                </a:lnTo>
                <a:lnTo>
                  <a:pt x="326174" y="208850"/>
                </a:lnTo>
                <a:lnTo>
                  <a:pt x="326839" y="210251"/>
                </a:lnTo>
                <a:lnTo>
                  <a:pt x="327504" y="211885"/>
                </a:lnTo>
                <a:lnTo>
                  <a:pt x="327726" y="213286"/>
                </a:lnTo>
                <a:lnTo>
                  <a:pt x="328391" y="214686"/>
                </a:lnTo>
                <a:lnTo>
                  <a:pt x="328391" y="216321"/>
                </a:lnTo>
                <a:lnTo>
                  <a:pt x="328613" y="217721"/>
                </a:lnTo>
                <a:lnTo>
                  <a:pt x="328391" y="219356"/>
                </a:lnTo>
                <a:lnTo>
                  <a:pt x="327948" y="220756"/>
                </a:lnTo>
                <a:lnTo>
                  <a:pt x="327504" y="222390"/>
                </a:lnTo>
                <a:lnTo>
                  <a:pt x="327061" y="223791"/>
                </a:lnTo>
                <a:lnTo>
                  <a:pt x="326617" y="225425"/>
                </a:lnTo>
                <a:lnTo>
                  <a:pt x="325508" y="226593"/>
                </a:lnTo>
                <a:lnTo>
                  <a:pt x="324621" y="227760"/>
                </a:lnTo>
                <a:lnTo>
                  <a:pt x="323512" y="228927"/>
                </a:lnTo>
                <a:lnTo>
                  <a:pt x="322403" y="229861"/>
                </a:lnTo>
                <a:lnTo>
                  <a:pt x="321294" y="230795"/>
                </a:lnTo>
                <a:lnTo>
                  <a:pt x="319964" y="231495"/>
                </a:lnTo>
                <a:lnTo>
                  <a:pt x="318855" y="232196"/>
                </a:lnTo>
                <a:lnTo>
                  <a:pt x="317302" y="232429"/>
                </a:lnTo>
                <a:lnTo>
                  <a:pt x="315971" y="232896"/>
                </a:lnTo>
                <a:lnTo>
                  <a:pt x="314419" y="232896"/>
                </a:lnTo>
                <a:lnTo>
                  <a:pt x="312866" y="233363"/>
                </a:lnTo>
                <a:lnTo>
                  <a:pt x="311536" y="232896"/>
                </a:lnTo>
                <a:lnTo>
                  <a:pt x="310205" y="232663"/>
                </a:lnTo>
                <a:lnTo>
                  <a:pt x="308652" y="232196"/>
                </a:lnTo>
                <a:lnTo>
                  <a:pt x="307100" y="231729"/>
                </a:lnTo>
                <a:lnTo>
                  <a:pt x="305991" y="231262"/>
                </a:lnTo>
                <a:lnTo>
                  <a:pt x="304660" y="230094"/>
                </a:lnTo>
                <a:lnTo>
                  <a:pt x="303330" y="228927"/>
                </a:lnTo>
                <a:lnTo>
                  <a:pt x="302442" y="227993"/>
                </a:lnTo>
                <a:lnTo>
                  <a:pt x="301333" y="226826"/>
                </a:lnTo>
                <a:lnTo>
                  <a:pt x="300668" y="225659"/>
                </a:lnTo>
                <a:lnTo>
                  <a:pt x="300003" y="224258"/>
                </a:lnTo>
                <a:lnTo>
                  <a:pt x="299337" y="222857"/>
                </a:lnTo>
                <a:lnTo>
                  <a:pt x="298894" y="221457"/>
                </a:lnTo>
                <a:lnTo>
                  <a:pt x="298672" y="220056"/>
                </a:lnTo>
                <a:lnTo>
                  <a:pt x="298450" y="218422"/>
                </a:lnTo>
                <a:lnTo>
                  <a:pt x="298450" y="216788"/>
                </a:lnTo>
                <a:lnTo>
                  <a:pt x="298450" y="215387"/>
                </a:lnTo>
                <a:lnTo>
                  <a:pt x="298672" y="213986"/>
                </a:lnTo>
                <a:lnTo>
                  <a:pt x="299116" y="212352"/>
                </a:lnTo>
                <a:lnTo>
                  <a:pt x="299559" y="210718"/>
                </a:lnTo>
                <a:lnTo>
                  <a:pt x="300446" y="209550"/>
                </a:lnTo>
                <a:lnTo>
                  <a:pt x="301112" y="208150"/>
                </a:lnTo>
                <a:lnTo>
                  <a:pt x="302221" y="206749"/>
                </a:lnTo>
                <a:lnTo>
                  <a:pt x="303108" y="205815"/>
                </a:lnTo>
                <a:lnTo>
                  <a:pt x="304438" y="204648"/>
                </a:lnTo>
                <a:lnTo>
                  <a:pt x="305547" y="203947"/>
                </a:lnTo>
                <a:lnTo>
                  <a:pt x="306656" y="203014"/>
                </a:lnTo>
                <a:lnTo>
                  <a:pt x="308209" y="202547"/>
                </a:lnTo>
                <a:lnTo>
                  <a:pt x="309540" y="202080"/>
                </a:lnTo>
                <a:lnTo>
                  <a:pt x="310870" y="201846"/>
                </a:lnTo>
                <a:close/>
                <a:moveTo>
                  <a:pt x="971317" y="144463"/>
                </a:moveTo>
                <a:lnTo>
                  <a:pt x="972718" y="144463"/>
                </a:lnTo>
                <a:lnTo>
                  <a:pt x="974352" y="144685"/>
                </a:lnTo>
                <a:lnTo>
                  <a:pt x="975752" y="145128"/>
                </a:lnTo>
                <a:lnTo>
                  <a:pt x="977387" y="145350"/>
                </a:lnTo>
                <a:lnTo>
                  <a:pt x="978554" y="146237"/>
                </a:lnTo>
                <a:lnTo>
                  <a:pt x="979955" y="146903"/>
                </a:lnTo>
                <a:lnTo>
                  <a:pt x="981355" y="147790"/>
                </a:lnTo>
                <a:lnTo>
                  <a:pt x="982289" y="148677"/>
                </a:lnTo>
                <a:lnTo>
                  <a:pt x="983690" y="150008"/>
                </a:lnTo>
                <a:lnTo>
                  <a:pt x="984390" y="150895"/>
                </a:lnTo>
                <a:lnTo>
                  <a:pt x="985324" y="152447"/>
                </a:lnTo>
                <a:lnTo>
                  <a:pt x="986025" y="153778"/>
                </a:lnTo>
                <a:lnTo>
                  <a:pt x="986491" y="154887"/>
                </a:lnTo>
                <a:lnTo>
                  <a:pt x="986725" y="156439"/>
                </a:lnTo>
                <a:lnTo>
                  <a:pt x="986958" y="157992"/>
                </a:lnTo>
                <a:lnTo>
                  <a:pt x="987425" y="159544"/>
                </a:lnTo>
                <a:lnTo>
                  <a:pt x="986958" y="160875"/>
                </a:lnTo>
                <a:lnTo>
                  <a:pt x="986958" y="162206"/>
                </a:lnTo>
                <a:lnTo>
                  <a:pt x="986491" y="163758"/>
                </a:lnTo>
                <a:lnTo>
                  <a:pt x="986025" y="165089"/>
                </a:lnTo>
                <a:lnTo>
                  <a:pt x="985558" y="166198"/>
                </a:lnTo>
                <a:lnTo>
                  <a:pt x="984624" y="167529"/>
                </a:lnTo>
                <a:lnTo>
                  <a:pt x="983923" y="168859"/>
                </a:lnTo>
                <a:lnTo>
                  <a:pt x="982756" y="169968"/>
                </a:lnTo>
                <a:lnTo>
                  <a:pt x="981589" y="171077"/>
                </a:lnTo>
                <a:lnTo>
                  <a:pt x="980188" y="171964"/>
                </a:lnTo>
                <a:lnTo>
                  <a:pt x="978787" y="172852"/>
                </a:lnTo>
                <a:lnTo>
                  <a:pt x="977620" y="173295"/>
                </a:lnTo>
                <a:lnTo>
                  <a:pt x="975986" y="173739"/>
                </a:lnTo>
                <a:lnTo>
                  <a:pt x="974585" y="174404"/>
                </a:lnTo>
                <a:lnTo>
                  <a:pt x="973184" y="174626"/>
                </a:lnTo>
                <a:lnTo>
                  <a:pt x="971550" y="174626"/>
                </a:lnTo>
                <a:lnTo>
                  <a:pt x="969916" y="174626"/>
                </a:lnTo>
                <a:lnTo>
                  <a:pt x="968515" y="174404"/>
                </a:lnTo>
                <a:lnTo>
                  <a:pt x="966881" y="174182"/>
                </a:lnTo>
                <a:lnTo>
                  <a:pt x="965714" y="173517"/>
                </a:lnTo>
                <a:lnTo>
                  <a:pt x="964080" y="172852"/>
                </a:lnTo>
                <a:lnTo>
                  <a:pt x="962679" y="171964"/>
                </a:lnTo>
                <a:lnTo>
                  <a:pt x="961745" y="171299"/>
                </a:lnTo>
                <a:lnTo>
                  <a:pt x="960344" y="170412"/>
                </a:lnTo>
                <a:lnTo>
                  <a:pt x="959411" y="169303"/>
                </a:lnTo>
                <a:lnTo>
                  <a:pt x="958243" y="167972"/>
                </a:lnTo>
                <a:lnTo>
                  <a:pt x="957543" y="166642"/>
                </a:lnTo>
                <a:lnTo>
                  <a:pt x="956609" y="165311"/>
                </a:lnTo>
                <a:lnTo>
                  <a:pt x="956142" y="163980"/>
                </a:lnTo>
                <a:lnTo>
                  <a:pt x="955909" y="162428"/>
                </a:lnTo>
                <a:lnTo>
                  <a:pt x="955675" y="161097"/>
                </a:lnTo>
                <a:lnTo>
                  <a:pt x="955675" y="159766"/>
                </a:lnTo>
                <a:lnTo>
                  <a:pt x="955675" y="158214"/>
                </a:lnTo>
                <a:lnTo>
                  <a:pt x="955909" y="156661"/>
                </a:lnTo>
                <a:lnTo>
                  <a:pt x="956142" y="155552"/>
                </a:lnTo>
                <a:lnTo>
                  <a:pt x="956609" y="154000"/>
                </a:lnTo>
                <a:lnTo>
                  <a:pt x="957309" y="152669"/>
                </a:lnTo>
                <a:lnTo>
                  <a:pt x="958010" y="151560"/>
                </a:lnTo>
                <a:lnTo>
                  <a:pt x="959177" y="150229"/>
                </a:lnTo>
                <a:lnTo>
                  <a:pt x="960111" y="148899"/>
                </a:lnTo>
                <a:lnTo>
                  <a:pt x="961278" y="148011"/>
                </a:lnTo>
                <a:lnTo>
                  <a:pt x="962445" y="147124"/>
                </a:lnTo>
                <a:lnTo>
                  <a:pt x="963846" y="146237"/>
                </a:lnTo>
                <a:lnTo>
                  <a:pt x="965480" y="145794"/>
                </a:lnTo>
                <a:lnTo>
                  <a:pt x="966648" y="145128"/>
                </a:lnTo>
                <a:lnTo>
                  <a:pt x="968282" y="144685"/>
                </a:lnTo>
                <a:lnTo>
                  <a:pt x="969683" y="144685"/>
                </a:lnTo>
                <a:close/>
                <a:moveTo>
                  <a:pt x="351991" y="144463"/>
                </a:moveTo>
                <a:lnTo>
                  <a:pt x="353108" y="144463"/>
                </a:lnTo>
                <a:lnTo>
                  <a:pt x="354672" y="144463"/>
                </a:lnTo>
                <a:lnTo>
                  <a:pt x="356236" y="144696"/>
                </a:lnTo>
                <a:lnTo>
                  <a:pt x="357577" y="145163"/>
                </a:lnTo>
                <a:lnTo>
                  <a:pt x="358917" y="145864"/>
                </a:lnTo>
                <a:lnTo>
                  <a:pt x="360258" y="146331"/>
                </a:lnTo>
                <a:lnTo>
                  <a:pt x="361598" y="147031"/>
                </a:lnTo>
                <a:lnTo>
                  <a:pt x="362716" y="148198"/>
                </a:lnTo>
                <a:lnTo>
                  <a:pt x="364056" y="149132"/>
                </a:lnTo>
                <a:lnTo>
                  <a:pt x="365173" y="150533"/>
                </a:lnTo>
                <a:lnTo>
                  <a:pt x="365844" y="151933"/>
                </a:lnTo>
                <a:lnTo>
                  <a:pt x="366514" y="153101"/>
                </a:lnTo>
                <a:lnTo>
                  <a:pt x="367184" y="154501"/>
                </a:lnTo>
                <a:lnTo>
                  <a:pt x="367631" y="156136"/>
                </a:lnTo>
                <a:lnTo>
                  <a:pt x="368078" y="157536"/>
                </a:lnTo>
                <a:lnTo>
                  <a:pt x="368078" y="158937"/>
                </a:lnTo>
                <a:lnTo>
                  <a:pt x="368301" y="160571"/>
                </a:lnTo>
                <a:lnTo>
                  <a:pt x="368078" y="161972"/>
                </a:lnTo>
                <a:lnTo>
                  <a:pt x="367854" y="163606"/>
                </a:lnTo>
                <a:lnTo>
                  <a:pt x="367631" y="165007"/>
                </a:lnTo>
                <a:lnTo>
                  <a:pt x="367184" y="166408"/>
                </a:lnTo>
                <a:lnTo>
                  <a:pt x="366290" y="167808"/>
                </a:lnTo>
                <a:lnTo>
                  <a:pt x="365620" y="169443"/>
                </a:lnTo>
                <a:lnTo>
                  <a:pt x="364950" y="170376"/>
                </a:lnTo>
                <a:lnTo>
                  <a:pt x="363609" y="171777"/>
                </a:lnTo>
                <a:lnTo>
                  <a:pt x="362492" y="172711"/>
                </a:lnTo>
                <a:lnTo>
                  <a:pt x="361375" y="173645"/>
                </a:lnTo>
                <a:lnTo>
                  <a:pt x="360034" y="174345"/>
                </a:lnTo>
                <a:lnTo>
                  <a:pt x="358694" y="175046"/>
                </a:lnTo>
                <a:lnTo>
                  <a:pt x="357353" y="175746"/>
                </a:lnTo>
                <a:lnTo>
                  <a:pt x="356013" y="175979"/>
                </a:lnTo>
                <a:lnTo>
                  <a:pt x="354449" y="176213"/>
                </a:lnTo>
                <a:lnTo>
                  <a:pt x="352885" y="176213"/>
                </a:lnTo>
                <a:lnTo>
                  <a:pt x="351767" y="176213"/>
                </a:lnTo>
                <a:lnTo>
                  <a:pt x="350203" y="175979"/>
                </a:lnTo>
                <a:lnTo>
                  <a:pt x="348639" y="175513"/>
                </a:lnTo>
                <a:lnTo>
                  <a:pt x="347299" y="174812"/>
                </a:lnTo>
                <a:lnTo>
                  <a:pt x="345958" y="174345"/>
                </a:lnTo>
                <a:lnTo>
                  <a:pt x="344618" y="173645"/>
                </a:lnTo>
                <a:lnTo>
                  <a:pt x="343277" y="172478"/>
                </a:lnTo>
                <a:lnTo>
                  <a:pt x="342383" y="171544"/>
                </a:lnTo>
                <a:lnTo>
                  <a:pt x="341266" y="170143"/>
                </a:lnTo>
                <a:lnTo>
                  <a:pt x="340373" y="168742"/>
                </a:lnTo>
                <a:lnTo>
                  <a:pt x="339702" y="167575"/>
                </a:lnTo>
                <a:lnTo>
                  <a:pt x="339032" y="166174"/>
                </a:lnTo>
                <a:lnTo>
                  <a:pt x="338585" y="164540"/>
                </a:lnTo>
                <a:lnTo>
                  <a:pt x="338362" y="163139"/>
                </a:lnTo>
                <a:lnTo>
                  <a:pt x="338138" y="161739"/>
                </a:lnTo>
                <a:lnTo>
                  <a:pt x="338138" y="160104"/>
                </a:lnTo>
                <a:lnTo>
                  <a:pt x="338138" y="158704"/>
                </a:lnTo>
                <a:lnTo>
                  <a:pt x="338362" y="157069"/>
                </a:lnTo>
                <a:lnTo>
                  <a:pt x="338809" y="155669"/>
                </a:lnTo>
                <a:lnTo>
                  <a:pt x="339255" y="154268"/>
                </a:lnTo>
                <a:lnTo>
                  <a:pt x="339702" y="152867"/>
                </a:lnTo>
                <a:lnTo>
                  <a:pt x="340596" y="151467"/>
                </a:lnTo>
                <a:lnTo>
                  <a:pt x="341490" y="150299"/>
                </a:lnTo>
                <a:lnTo>
                  <a:pt x="342607" y="148899"/>
                </a:lnTo>
                <a:lnTo>
                  <a:pt x="343947" y="147965"/>
                </a:lnTo>
                <a:lnTo>
                  <a:pt x="344841" y="147031"/>
                </a:lnTo>
                <a:lnTo>
                  <a:pt x="346405" y="146331"/>
                </a:lnTo>
                <a:lnTo>
                  <a:pt x="347746" y="145630"/>
                </a:lnTo>
                <a:lnTo>
                  <a:pt x="348863" y="144930"/>
                </a:lnTo>
                <a:lnTo>
                  <a:pt x="350427" y="144696"/>
                </a:lnTo>
                <a:close/>
                <a:moveTo>
                  <a:pt x="919992" y="95250"/>
                </a:moveTo>
                <a:lnTo>
                  <a:pt x="921545" y="95250"/>
                </a:lnTo>
                <a:lnTo>
                  <a:pt x="923097" y="95250"/>
                </a:lnTo>
                <a:lnTo>
                  <a:pt x="924650" y="95693"/>
                </a:lnTo>
                <a:lnTo>
                  <a:pt x="925759" y="95915"/>
                </a:lnTo>
                <a:lnTo>
                  <a:pt x="927311" y="96359"/>
                </a:lnTo>
                <a:lnTo>
                  <a:pt x="928642" y="97024"/>
                </a:lnTo>
                <a:lnTo>
                  <a:pt x="929751" y="97911"/>
                </a:lnTo>
                <a:lnTo>
                  <a:pt x="931082" y="98798"/>
                </a:lnTo>
                <a:lnTo>
                  <a:pt x="932412" y="99907"/>
                </a:lnTo>
                <a:lnTo>
                  <a:pt x="933299" y="101016"/>
                </a:lnTo>
                <a:lnTo>
                  <a:pt x="934187" y="102125"/>
                </a:lnTo>
                <a:lnTo>
                  <a:pt x="934852" y="103456"/>
                </a:lnTo>
                <a:lnTo>
                  <a:pt x="935296" y="104787"/>
                </a:lnTo>
                <a:lnTo>
                  <a:pt x="935961" y="106117"/>
                </a:lnTo>
                <a:lnTo>
                  <a:pt x="936404" y="107670"/>
                </a:lnTo>
                <a:lnTo>
                  <a:pt x="936404" y="109001"/>
                </a:lnTo>
                <a:lnTo>
                  <a:pt x="936626" y="110331"/>
                </a:lnTo>
                <a:lnTo>
                  <a:pt x="936404" y="111884"/>
                </a:lnTo>
                <a:lnTo>
                  <a:pt x="936183" y="113436"/>
                </a:lnTo>
                <a:lnTo>
                  <a:pt x="935961" y="114767"/>
                </a:lnTo>
                <a:lnTo>
                  <a:pt x="935296" y="116098"/>
                </a:lnTo>
                <a:lnTo>
                  <a:pt x="934630" y="117429"/>
                </a:lnTo>
                <a:lnTo>
                  <a:pt x="933965" y="118759"/>
                </a:lnTo>
                <a:lnTo>
                  <a:pt x="933078" y="119868"/>
                </a:lnTo>
                <a:lnTo>
                  <a:pt x="931969" y="121199"/>
                </a:lnTo>
                <a:lnTo>
                  <a:pt x="930860" y="122308"/>
                </a:lnTo>
                <a:lnTo>
                  <a:pt x="929529" y="122973"/>
                </a:lnTo>
                <a:lnTo>
                  <a:pt x="928420" y="123639"/>
                </a:lnTo>
                <a:lnTo>
                  <a:pt x="927089" y="124304"/>
                </a:lnTo>
                <a:lnTo>
                  <a:pt x="925537" y="124748"/>
                </a:lnTo>
                <a:lnTo>
                  <a:pt x="924428" y="125191"/>
                </a:lnTo>
                <a:lnTo>
                  <a:pt x="922875" y="125191"/>
                </a:lnTo>
                <a:lnTo>
                  <a:pt x="921323" y="125413"/>
                </a:lnTo>
                <a:lnTo>
                  <a:pt x="919770" y="125191"/>
                </a:lnTo>
                <a:lnTo>
                  <a:pt x="918662" y="124969"/>
                </a:lnTo>
                <a:lnTo>
                  <a:pt x="917109" y="124748"/>
                </a:lnTo>
                <a:lnTo>
                  <a:pt x="915778" y="124304"/>
                </a:lnTo>
                <a:lnTo>
                  <a:pt x="914226" y="123417"/>
                </a:lnTo>
                <a:lnTo>
                  <a:pt x="913117" y="122751"/>
                </a:lnTo>
                <a:lnTo>
                  <a:pt x="911786" y="121864"/>
                </a:lnTo>
                <a:lnTo>
                  <a:pt x="910677" y="120755"/>
                </a:lnTo>
                <a:lnTo>
                  <a:pt x="909790" y="119646"/>
                </a:lnTo>
                <a:lnTo>
                  <a:pt x="908681" y="118537"/>
                </a:lnTo>
                <a:lnTo>
                  <a:pt x="908016" y="117207"/>
                </a:lnTo>
                <a:lnTo>
                  <a:pt x="907572" y="115876"/>
                </a:lnTo>
                <a:lnTo>
                  <a:pt x="906907" y="114324"/>
                </a:lnTo>
                <a:lnTo>
                  <a:pt x="906685" y="113215"/>
                </a:lnTo>
                <a:lnTo>
                  <a:pt x="906463" y="111662"/>
                </a:lnTo>
                <a:lnTo>
                  <a:pt x="906463" y="110110"/>
                </a:lnTo>
                <a:lnTo>
                  <a:pt x="906463" y="108557"/>
                </a:lnTo>
                <a:lnTo>
                  <a:pt x="906685" y="107448"/>
                </a:lnTo>
                <a:lnTo>
                  <a:pt x="907350" y="105896"/>
                </a:lnTo>
                <a:lnTo>
                  <a:pt x="907572" y="104565"/>
                </a:lnTo>
                <a:lnTo>
                  <a:pt x="908238" y="103234"/>
                </a:lnTo>
                <a:lnTo>
                  <a:pt x="909125" y="101903"/>
                </a:lnTo>
                <a:lnTo>
                  <a:pt x="910012" y="100573"/>
                </a:lnTo>
                <a:lnTo>
                  <a:pt x="911121" y="99686"/>
                </a:lnTo>
                <a:lnTo>
                  <a:pt x="912230" y="98577"/>
                </a:lnTo>
                <a:lnTo>
                  <a:pt x="913339" y="97690"/>
                </a:lnTo>
                <a:lnTo>
                  <a:pt x="914448" y="96802"/>
                </a:lnTo>
                <a:lnTo>
                  <a:pt x="916000" y="96359"/>
                </a:lnTo>
                <a:lnTo>
                  <a:pt x="917331" y="95915"/>
                </a:lnTo>
                <a:lnTo>
                  <a:pt x="918883" y="95693"/>
                </a:lnTo>
                <a:close/>
                <a:moveTo>
                  <a:pt x="401461" y="95250"/>
                </a:moveTo>
                <a:lnTo>
                  <a:pt x="403108" y="95250"/>
                </a:lnTo>
                <a:lnTo>
                  <a:pt x="404754" y="95250"/>
                </a:lnTo>
                <a:lnTo>
                  <a:pt x="405930" y="95473"/>
                </a:lnTo>
                <a:lnTo>
                  <a:pt x="407576" y="95697"/>
                </a:lnTo>
                <a:lnTo>
                  <a:pt x="409222" y="96144"/>
                </a:lnTo>
                <a:lnTo>
                  <a:pt x="410398" y="96814"/>
                </a:lnTo>
                <a:lnTo>
                  <a:pt x="411810" y="97484"/>
                </a:lnTo>
                <a:lnTo>
                  <a:pt x="413221" y="98378"/>
                </a:lnTo>
                <a:lnTo>
                  <a:pt x="414161" y="99495"/>
                </a:lnTo>
                <a:lnTo>
                  <a:pt x="415337" y="100389"/>
                </a:lnTo>
                <a:lnTo>
                  <a:pt x="416278" y="101729"/>
                </a:lnTo>
                <a:lnTo>
                  <a:pt x="417219" y="103070"/>
                </a:lnTo>
                <a:lnTo>
                  <a:pt x="417924" y="104410"/>
                </a:lnTo>
                <a:lnTo>
                  <a:pt x="418395" y="105751"/>
                </a:lnTo>
                <a:lnTo>
                  <a:pt x="418865" y="107315"/>
                </a:lnTo>
                <a:lnTo>
                  <a:pt x="419100" y="108879"/>
                </a:lnTo>
                <a:lnTo>
                  <a:pt x="419100" y="109996"/>
                </a:lnTo>
                <a:lnTo>
                  <a:pt x="419100" y="111560"/>
                </a:lnTo>
                <a:lnTo>
                  <a:pt x="418865" y="113124"/>
                </a:lnTo>
                <a:lnTo>
                  <a:pt x="418395" y="114465"/>
                </a:lnTo>
                <a:lnTo>
                  <a:pt x="417924" y="115805"/>
                </a:lnTo>
                <a:lnTo>
                  <a:pt x="417454" y="117146"/>
                </a:lnTo>
                <a:lnTo>
                  <a:pt x="416513" y="118487"/>
                </a:lnTo>
                <a:lnTo>
                  <a:pt x="415572" y="119604"/>
                </a:lnTo>
                <a:lnTo>
                  <a:pt x="414397" y="120721"/>
                </a:lnTo>
                <a:lnTo>
                  <a:pt x="413456" y="122061"/>
                </a:lnTo>
                <a:lnTo>
                  <a:pt x="412045" y="122732"/>
                </a:lnTo>
                <a:lnTo>
                  <a:pt x="410869" y="123402"/>
                </a:lnTo>
                <a:lnTo>
                  <a:pt x="409458" y="124296"/>
                </a:lnTo>
                <a:lnTo>
                  <a:pt x="407811" y="124743"/>
                </a:lnTo>
                <a:lnTo>
                  <a:pt x="406400" y="124966"/>
                </a:lnTo>
                <a:lnTo>
                  <a:pt x="404989" y="125189"/>
                </a:lnTo>
                <a:lnTo>
                  <a:pt x="403343" y="125413"/>
                </a:lnTo>
                <a:lnTo>
                  <a:pt x="401697" y="125189"/>
                </a:lnTo>
                <a:lnTo>
                  <a:pt x="400285" y="125189"/>
                </a:lnTo>
                <a:lnTo>
                  <a:pt x="398874" y="124743"/>
                </a:lnTo>
                <a:lnTo>
                  <a:pt x="397463" y="124296"/>
                </a:lnTo>
                <a:lnTo>
                  <a:pt x="395817" y="123625"/>
                </a:lnTo>
                <a:lnTo>
                  <a:pt x="394641" y="122955"/>
                </a:lnTo>
                <a:lnTo>
                  <a:pt x="393230" y="122285"/>
                </a:lnTo>
                <a:lnTo>
                  <a:pt x="392054" y="121168"/>
                </a:lnTo>
                <a:lnTo>
                  <a:pt x="391113" y="120051"/>
                </a:lnTo>
                <a:lnTo>
                  <a:pt x="389937" y="118710"/>
                </a:lnTo>
                <a:lnTo>
                  <a:pt x="389232" y="117369"/>
                </a:lnTo>
                <a:lnTo>
                  <a:pt x="388526" y="116252"/>
                </a:lnTo>
                <a:lnTo>
                  <a:pt x="387821" y="114688"/>
                </a:lnTo>
                <a:lnTo>
                  <a:pt x="387585" y="113348"/>
                </a:lnTo>
                <a:lnTo>
                  <a:pt x="387350" y="111784"/>
                </a:lnTo>
                <a:lnTo>
                  <a:pt x="387350" y="110220"/>
                </a:lnTo>
                <a:lnTo>
                  <a:pt x="387350" y="109103"/>
                </a:lnTo>
                <a:lnTo>
                  <a:pt x="387585" y="107539"/>
                </a:lnTo>
                <a:lnTo>
                  <a:pt x="387821" y="105974"/>
                </a:lnTo>
                <a:lnTo>
                  <a:pt x="388526" y="104857"/>
                </a:lnTo>
                <a:lnTo>
                  <a:pt x="388997" y="103517"/>
                </a:lnTo>
                <a:lnTo>
                  <a:pt x="389702" y="101953"/>
                </a:lnTo>
                <a:lnTo>
                  <a:pt x="390878" y="101059"/>
                </a:lnTo>
                <a:lnTo>
                  <a:pt x="391819" y="99718"/>
                </a:lnTo>
                <a:lnTo>
                  <a:pt x="392995" y="98601"/>
                </a:lnTo>
                <a:lnTo>
                  <a:pt x="394171" y="97708"/>
                </a:lnTo>
                <a:lnTo>
                  <a:pt x="395582" y="96814"/>
                </a:lnTo>
                <a:lnTo>
                  <a:pt x="396993" y="96367"/>
                </a:lnTo>
                <a:lnTo>
                  <a:pt x="398639" y="95920"/>
                </a:lnTo>
                <a:lnTo>
                  <a:pt x="400050" y="95473"/>
                </a:lnTo>
                <a:close/>
                <a:moveTo>
                  <a:pt x="863286" y="53975"/>
                </a:moveTo>
                <a:lnTo>
                  <a:pt x="864617" y="53975"/>
                </a:lnTo>
                <a:lnTo>
                  <a:pt x="866169" y="54208"/>
                </a:lnTo>
                <a:lnTo>
                  <a:pt x="867500" y="54442"/>
                </a:lnTo>
                <a:lnTo>
                  <a:pt x="869052" y="54675"/>
                </a:lnTo>
                <a:lnTo>
                  <a:pt x="870383" y="55142"/>
                </a:lnTo>
                <a:lnTo>
                  <a:pt x="871935" y="56076"/>
                </a:lnTo>
                <a:lnTo>
                  <a:pt x="873044" y="56776"/>
                </a:lnTo>
                <a:lnTo>
                  <a:pt x="874375" y="57944"/>
                </a:lnTo>
                <a:lnTo>
                  <a:pt x="875484" y="58877"/>
                </a:lnTo>
                <a:lnTo>
                  <a:pt x="876371" y="60278"/>
                </a:lnTo>
                <a:lnTo>
                  <a:pt x="877037" y="61445"/>
                </a:lnTo>
                <a:lnTo>
                  <a:pt x="877924" y="62846"/>
                </a:lnTo>
                <a:lnTo>
                  <a:pt x="878367" y="64247"/>
                </a:lnTo>
                <a:lnTo>
                  <a:pt x="878811" y="65414"/>
                </a:lnTo>
                <a:lnTo>
                  <a:pt x="879254" y="67048"/>
                </a:lnTo>
                <a:lnTo>
                  <a:pt x="879476" y="68683"/>
                </a:lnTo>
                <a:lnTo>
                  <a:pt x="879476" y="70317"/>
                </a:lnTo>
                <a:lnTo>
                  <a:pt x="879254" y="71718"/>
                </a:lnTo>
                <a:lnTo>
                  <a:pt x="878811" y="73118"/>
                </a:lnTo>
                <a:lnTo>
                  <a:pt x="878589" y="74752"/>
                </a:lnTo>
                <a:lnTo>
                  <a:pt x="877924" y="76153"/>
                </a:lnTo>
                <a:lnTo>
                  <a:pt x="877480" y="77787"/>
                </a:lnTo>
                <a:lnTo>
                  <a:pt x="876371" y="78955"/>
                </a:lnTo>
                <a:lnTo>
                  <a:pt x="875706" y="80355"/>
                </a:lnTo>
                <a:lnTo>
                  <a:pt x="874375" y="81289"/>
                </a:lnTo>
                <a:lnTo>
                  <a:pt x="873266" y="82456"/>
                </a:lnTo>
                <a:lnTo>
                  <a:pt x="872157" y="83157"/>
                </a:lnTo>
                <a:lnTo>
                  <a:pt x="870827" y="84091"/>
                </a:lnTo>
                <a:lnTo>
                  <a:pt x="869718" y="84558"/>
                </a:lnTo>
                <a:lnTo>
                  <a:pt x="868165" y="85025"/>
                </a:lnTo>
                <a:lnTo>
                  <a:pt x="866834" y="85258"/>
                </a:lnTo>
                <a:lnTo>
                  <a:pt x="865282" y="85725"/>
                </a:lnTo>
                <a:lnTo>
                  <a:pt x="863729" y="85725"/>
                </a:lnTo>
                <a:lnTo>
                  <a:pt x="862399" y="85258"/>
                </a:lnTo>
                <a:lnTo>
                  <a:pt x="861068" y="85025"/>
                </a:lnTo>
                <a:lnTo>
                  <a:pt x="859515" y="84791"/>
                </a:lnTo>
                <a:lnTo>
                  <a:pt x="857963" y="84324"/>
                </a:lnTo>
                <a:lnTo>
                  <a:pt x="856854" y="83390"/>
                </a:lnTo>
                <a:lnTo>
                  <a:pt x="855523" y="82456"/>
                </a:lnTo>
                <a:lnTo>
                  <a:pt x="854193" y="81756"/>
                </a:lnTo>
                <a:lnTo>
                  <a:pt x="853305" y="80589"/>
                </a:lnTo>
                <a:lnTo>
                  <a:pt x="852196" y="79188"/>
                </a:lnTo>
                <a:lnTo>
                  <a:pt x="851531" y="78021"/>
                </a:lnTo>
                <a:lnTo>
                  <a:pt x="850866" y="76620"/>
                </a:lnTo>
                <a:lnTo>
                  <a:pt x="850200" y="75219"/>
                </a:lnTo>
                <a:lnTo>
                  <a:pt x="849757" y="73819"/>
                </a:lnTo>
                <a:lnTo>
                  <a:pt x="849535" y="72418"/>
                </a:lnTo>
                <a:lnTo>
                  <a:pt x="849313" y="70784"/>
                </a:lnTo>
                <a:lnTo>
                  <a:pt x="849313" y="69150"/>
                </a:lnTo>
                <a:lnTo>
                  <a:pt x="849313" y="67982"/>
                </a:lnTo>
                <a:lnTo>
                  <a:pt x="849535" y="66348"/>
                </a:lnTo>
                <a:lnTo>
                  <a:pt x="849979" y="64714"/>
                </a:lnTo>
                <a:lnTo>
                  <a:pt x="850644" y="63080"/>
                </a:lnTo>
                <a:lnTo>
                  <a:pt x="851309" y="61912"/>
                </a:lnTo>
                <a:lnTo>
                  <a:pt x="851975" y="60512"/>
                </a:lnTo>
                <a:lnTo>
                  <a:pt x="853084" y="59111"/>
                </a:lnTo>
                <a:lnTo>
                  <a:pt x="853971" y="58177"/>
                </a:lnTo>
                <a:lnTo>
                  <a:pt x="855301" y="57010"/>
                </a:lnTo>
                <a:lnTo>
                  <a:pt x="856632" y="56309"/>
                </a:lnTo>
                <a:lnTo>
                  <a:pt x="857741" y="55376"/>
                </a:lnTo>
                <a:lnTo>
                  <a:pt x="859072" y="54909"/>
                </a:lnTo>
                <a:lnTo>
                  <a:pt x="860403" y="54442"/>
                </a:lnTo>
                <a:lnTo>
                  <a:pt x="861733" y="54208"/>
                </a:lnTo>
                <a:close/>
                <a:moveTo>
                  <a:pt x="459047" y="53975"/>
                </a:moveTo>
                <a:lnTo>
                  <a:pt x="460611" y="53975"/>
                </a:lnTo>
                <a:lnTo>
                  <a:pt x="462175" y="53975"/>
                </a:lnTo>
                <a:lnTo>
                  <a:pt x="463739" y="54208"/>
                </a:lnTo>
                <a:lnTo>
                  <a:pt x="465080" y="54442"/>
                </a:lnTo>
                <a:lnTo>
                  <a:pt x="466420" y="54909"/>
                </a:lnTo>
                <a:lnTo>
                  <a:pt x="467761" y="55376"/>
                </a:lnTo>
                <a:lnTo>
                  <a:pt x="469102" y="56309"/>
                </a:lnTo>
                <a:lnTo>
                  <a:pt x="470219" y="57010"/>
                </a:lnTo>
                <a:lnTo>
                  <a:pt x="471336" y="58177"/>
                </a:lnTo>
                <a:lnTo>
                  <a:pt x="472230" y="59111"/>
                </a:lnTo>
                <a:lnTo>
                  <a:pt x="473347" y="60512"/>
                </a:lnTo>
                <a:lnTo>
                  <a:pt x="474240" y="61912"/>
                </a:lnTo>
                <a:lnTo>
                  <a:pt x="474911" y="63080"/>
                </a:lnTo>
                <a:lnTo>
                  <a:pt x="475581" y="64714"/>
                </a:lnTo>
                <a:lnTo>
                  <a:pt x="475804" y="66348"/>
                </a:lnTo>
                <a:lnTo>
                  <a:pt x="476028" y="67749"/>
                </a:lnTo>
                <a:lnTo>
                  <a:pt x="476251" y="69150"/>
                </a:lnTo>
                <a:lnTo>
                  <a:pt x="476028" y="70784"/>
                </a:lnTo>
                <a:lnTo>
                  <a:pt x="476028" y="72418"/>
                </a:lnTo>
                <a:lnTo>
                  <a:pt x="475804" y="73819"/>
                </a:lnTo>
                <a:lnTo>
                  <a:pt x="475358" y="75219"/>
                </a:lnTo>
                <a:lnTo>
                  <a:pt x="474687" y="76620"/>
                </a:lnTo>
                <a:lnTo>
                  <a:pt x="474017" y="78021"/>
                </a:lnTo>
                <a:lnTo>
                  <a:pt x="473123" y="79188"/>
                </a:lnTo>
                <a:lnTo>
                  <a:pt x="472230" y="80355"/>
                </a:lnTo>
                <a:lnTo>
                  <a:pt x="471112" y="81756"/>
                </a:lnTo>
                <a:lnTo>
                  <a:pt x="469995" y="82456"/>
                </a:lnTo>
                <a:lnTo>
                  <a:pt x="468655" y="83390"/>
                </a:lnTo>
                <a:lnTo>
                  <a:pt x="467314" y="84091"/>
                </a:lnTo>
                <a:lnTo>
                  <a:pt x="465973" y="84791"/>
                </a:lnTo>
                <a:lnTo>
                  <a:pt x="464409" y="85025"/>
                </a:lnTo>
                <a:lnTo>
                  <a:pt x="462845" y="85258"/>
                </a:lnTo>
                <a:lnTo>
                  <a:pt x="461505" y="85725"/>
                </a:lnTo>
                <a:lnTo>
                  <a:pt x="460164" y="85725"/>
                </a:lnTo>
                <a:lnTo>
                  <a:pt x="458600" y="85258"/>
                </a:lnTo>
                <a:lnTo>
                  <a:pt x="457036" y="85025"/>
                </a:lnTo>
                <a:lnTo>
                  <a:pt x="455919" y="84558"/>
                </a:lnTo>
                <a:lnTo>
                  <a:pt x="454355" y="84091"/>
                </a:lnTo>
                <a:lnTo>
                  <a:pt x="453015" y="83157"/>
                </a:lnTo>
                <a:lnTo>
                  <a:pt x="452121" y="82456"/>
                </a:lnTo>
                <a:lnTo>
                  <a:pt x="450780" y="81289"/>
                </a:lnTo>
                <a:lnTo>
                  <a:pt x="449887" y="80355"/>
                </a:lnTo>
                <a:lnTo>
                  <a:pt x="448769" y="78955"/>
                </a:lnTo>
                <a:lnTo>
                  <a:pt x="448099" y="77787"/>
                </a:lnTo>
                <a:lnTo>
                  <a:pt x="447205" y="76153"/>
                </a:lnTo>
                <a:lnTo>
                  <a:pt x="446759" y="74752"/>
                </a:lnTo>
                <a:lnTo>
                  <a:pt x="446312" y="73118"/>
                </a:lnTo>
                <a:lnTo>
                  <a:pt x="446088" y="71718"/>
                </a:lnTo>
                <a:lnTo>
                  <a:pt x="446088" y="70083"/>
                </a:lnTo>
                <a:lnTo>
                  <a:pt x="446088" y="68683"/>
                </a:lnTo>
                <a:lnTo>
                  <a:pt x="446312" y="67048"/>
                </a:lnTo>
                <a:lnTo>
                  <a:pt x="446535" y="65414"/>
                </a:lnTo>
                <a:lnTo>
                  <a:pt x="446982" y="64247"/>
                </a:lnTo>
                <a:lnTo>
                  <a:pt x="447429" y="62846"/>
                </a:lnTo>
                <a:lnTo>
                  <a:pt x="448323" y="61445"/>
                </a:lnTo>
                <a:lnTo>
                  <a:pt x="448993" y="60278"/>
                </a:lnTo>
                <a:lnTo>
                  <a:pt x="450110" y="58877"/>
                </a:lnTo>
                <a:lnTo>
                  <a:pt x="451004" y="57944"/>
                </a:lnTo>
                <a:lnTo>
                  <a:pt x="452344" y="56776"/>
                </a:lnTo>
                <a:lnTo>
                  <a:pt x="453685" y="56076"/>
                </a:lnTo>
                <a:lnTo>
                  <a:pt x="454802" y="55142"/>
                </a:lnTo>
                <a:lnTo>
                  <a:pt x="456366" y="54675"/>
                </a:lnTo>
                <a:lnTo>
                  <a:pt x="457930" y="54208"/>
                </a:lnTo>
                <a:close/>
                <a:moveTo>
                  <a:pt x="799277" y="23813"/>
                </a:moveTo>
                <a:lnTo>
                  <a:pt x="800688" y="23813"/>
                </a:lnTo>
                <a:lnTo>
                  <a:pt x="802335" y="24046"/>
                </a:lnTo>
                <a:lnTo>
                  <a:pt x="803981" y="24280"/>
                </a:lnTo>
                <a:lnTo>
                  <a:pt x="805392" y="24980"/>
                </a:lnTo>
                <a:lnTo>
                  <a:pt x="807038" y="25447"/>
                </a:lnTo>
                <a:lnTo>
                  <a:pt x="808449" y="26147"/>
                </a:lnTo>
                <a:lnTo>
                  <a:pt x="809860" y="27081"/>
                </a:lnTo>
                <a:lnTo>
                  <a:pt x="810801" y="28015"/>
                </a:lnTo>
                <a:lnTo>
                  <a:pt x="811977" y="29182"/>
                </a:lnTo>
                <a:lnTo>
                  <a:pt x="812918" y="30350"/>
                </a:lnTo>
                <a:lnTo>
                  <a:pt x="813859" y="31517"/>
                </a:lnTo>
                <a:lnTo>
                  <a:pt x="814564" y="33151"/>
                </a:lnTo>
                <a:lnTo>
                  <a:pt x="815035" y="34318"/>
                </a:lnTo>
                <a:lnTo>
                  <a:pt x="815505" y="35719"/>
                </a:lnTo>
                <a:lnTo>
                  <a:pt x="815975" y="37353"/>
                </a:lnTo>
                <a:lnTo>
                  <a:pt x="815975" y="38988"/>
                </a:lnTo>
                <a:lnTo>
                  <a:pt x="815975" y="40388"/>
                </a:lnTo>
                <a:lnTo>
                  <a:pt x="815975" y="42022"/>
                </a:lnTo>
                <a:lnTo>
                  <a:pt x="815505" y="43423"/>
                </a:lnTo>
                <a:lnTo>
                  <a:pt x="815035" y="45057"/>
                </a:lnTo>
                <a:lnTo>
                  <a:pt x="814329" y="46692"/>
                </a:lnTo>
                <a:lnTo>
                  <a:pt x="813859" y="47859"/>
                </a:lnTo>
                <a:lnTo>
                  <a:pt x="812683" y="49260"/>
                </a:lnTo>
                <a:lnTo>
                  <a:pt x="811507" y="50660"/>
                </a:lnTo>
                <a:lnTo>
                  <a:pt x="810566" y="51594"/>
                </a:lnTo>
                <a:lnTo>
                  <a:pt x="809390" y="52294"/>
                </a:lnTo>
                <a:lnTo>
                  <a:pt x="808214" y="53228"/>
                </a:lnTo>
                <a:lnTo>
                  <a:pt x="806803" y="53929"/>
                </a:lnTo>
                <a:lnTo>
                  <a:pt x="805392" y="54629"/>
                </a:lnTo>
                <a:lnTo>
                  <a:pt x="803981" y="55096"/>
                </a:lnTo>
                <a:lnTo>
                  <a:pt x="802335" y="55329"/>
                </a:lnTo>
                <a:lnTo>
                  <a:pt x="800923" y="55563"/>
                </a:lnTo>
                <a:lnTo>
                  <a:pt x="799277" y="55563"/>
                </a:lnTo>
                <a:lnTo>
                  <a:pt x="797866" y="55329"/>
                </a:lnTo>
                <a:lnTo>
                  <a:pt x="796220" y="55096"/>
                </a:lnTo>
                <a:lnTo>
                  <a:pt x="794573" y="54629"/>
                </a:lnTo>
                <a:lnTo>
                  <a:pt x="792927" y="53929"/>
                </a:lnTo>
                <a:lnTo>
                  <a:pt x="791751" y="53228"/>
                </a:lnTo>
                <a:lnTo>
                  <a:pt x="790340" y="52061"/>
                </a:lnTo>
                <a:lnTo>
                  <a:pt x="789164" y="51361"/>
                </a:lnTo>
                <a:lnTo>
                  <a:pt x="788223" y="50193"/>
                </a:lnTo>
                <a:lnTo>
                  <a:pt x="787047" y="49026"/>
                </a:lnTo>
                <a:lnTo>
                  <a:pt x="786342" y="47625"/>
                </a:lnTo>
                <a:lnTo>
                  <a:pt x="785636" y="46225"/>
                </a:lnTo>
                <a:lnTo>
                  <a:pt x="784931" y="45057"/>
                </a:lnTo>
                <a:lnTo>
                  <a:pt x="784460" y="43423"/>
                </a:lnTo>
                <a:lnTo>
                  <a:pt x="784225" y="42022"/>
                </a:lnTo>
                <a:lnTo>
                  <a:pt x="784225" y="40388"/>
                </a:lnTo>
                <a:lnTo>
                  <a:pt x="784225" y="38988"/>
                </a:lnTo>
                <a:lnTo>
                  <a:pt x="784225" y="37353"/>
                </a:lnTo>
                <a:lnTo>
                  <a:pt x="784696" y="35719"/>
                </a:lnTo>
                <a:lnTo>
                  <a:pt x="784931" y="34085"/>
                </a:lnTo>
                <a:lnTo>
                  <a:pt x="785872" y="32918"/>
                </a:lnTo>
                <a:lnTo>
                  <a:pt x="786577" y="31283"/>
                </a:lnTo>
                <a:lnTo>
                  <a:pt x="787283" y="30116"/>
                </a:lnTo>
                <a:lnTo>
                  <a:pt x="788459" y="28949"/>
                </a:lnTo>
                <a:lnTo>
                  <a:pt x="789635" y="27782"/>
                </a:lnTo>
                <a:lnTo>
                  <a:pt x="790575" y="26848"/>
                </a:lnTo>
                <a:lnTo>
                  <a:pt x="791986" y="25914"/>
                </a:lnTo>
                <a:lnTo>
                  <a:pt x="793162" y="25447"/>
                </a:lnTo>
                <a:lnTo>
                  <a:pt x="794809" y="24747"/>
                </a:lnTo>
                <a:lnTo>
                  <a:pt x="796220" y="24280"/>
                </a:lnTo>
                <a:lnTo>
                  <a:pt x="797866" y="24046"/>
                </a:lnTo>
                <a:close/>
                <a:moveTo>
                  <a:pt x="524004" y="23813"/>
                </a:moveTo>
                <a:lnTo>
                  <a:pt x="525557" y="23813"/>
                </a:lnTo>
                <a:lnTo>
                  <a:pt x="526888" y="24046"/>
                </a:lnTo>
                <a:lnTo>
                  <a:pt x="528218" y="24280"/>
                </a:lnTo>
                <a:lnTo>
                  <a:pt x="529771" y="24980"/>
                </a:lnTo>
                <a:lnTo>
                  <a:pt x="531102" y="25447"/>
                </a:lnTo>
                <a:lnTo>
                  <a:pt x="532210" y="25914"/>
                </a:lnTo>
                <a:lnTo>
                  <a:pt x="533541" y="27081"/>
                </a:lnTo>
                <a:lnTo>
                  <a:pt x="534872" y="27782"/>
                </a:lnTo>
                <a:lnTo>
                  <a:pt x="535759" y="28949"/>
                </a:lnTo>
                <a:lnTo>
                  <a:pt x="536868" y="30116"/>
                </a:lnTo>
                <a:lnTo>
                  <a:pt x="537533" y="31517"/>
                </a:lnTo>
                <a:lnTo>
                  <a:pt x="538199" y="32918"/>
                </a:lnTo>
                <a:lnTo>
                  <a:pt x="538864" y="34085"/>
                </a:lnTo>
                <a:lnTo>
                  <a:pt x="539308" y="35719"/>
                </a:lnTo>
                <a:lnTo>
                  <a:pt x="539529" y="37353"/>
                </a:lnTo>
                <a:lnTo>
                  <a:pt x="539751" y="38988"/>
                </a:lnTo>
                <a:lnTo>
                  <a:pt x="539751" y="40388"/>
                </a:lnTo>
                <a:lnTo>
                  <a:pt x="539529" y="42022"/>
                </a:lnTo>
                <a:lnTo>
                  <a:pt x="539308" y="43423"/>
                </a:lnTo>
                <a:lnTo>
                  <a:pt x="538864" y="45057"/>
                </a:lnTo>
                <a:lnTo>
                  <a:pt x="538199" y="46225"/>
                </a:lnTo>
                <a:lnTo>
                  <a:pt x="537533" y="47625"/>
                </a:lnTo>
                <a:lnTo>
                  <a:pt x="536868" y="49026"/>
                </a:lnTo>
                <a:lnTo>
                  <a:pt x="535981" y="50193"/>
                </a:lnTo>
                <a:lnTo>
                  <a:pt x="535094" y="51361"/>
                </a:lnTo>
                <a:lnTo>
                  <a:pt x="533763" y="52294"/>
                </a:lnTo>
                <a:lnTo>
                  <a:pt x="532432" y="53228"/>
                </a:lnTo>
                <a:lnTo>
                  <a:pt x="531323" y="53929"/>
                </a:lnTo>
                <a:lnTo>
                  <a:pt x="529771" y="54629"/>
                </a:lnTo>
                <a:lnTo>
                  <a:pt x="528440" y="55096"/>
                </a:lnTo>
                <a:lnTo>
                  <a:pt x="526888" y="55329"/>
                </a:lnTo>
                <a:lnTo>
                  <a:pt x="525557" y="55563"/>
                </a:lnTo>
                <a:lnTo>
                  <a:pt x="524004" y="55563"/>
                </a:lnTo>
                <a:lnTo>
                  <a:pt x="522452" y="55329"/>
                </a:lnTo>
                <a:lnTo>
                  <a:pt x="520899" y="55096"/>
                </a:lnTo>
                <a:lnTo>
                  <a:pt x="519790" y="54629"/>
                </a:lnTo>
                <a:lnTo>
                  <a:pt x="518460" y="53929"/>
                </a:lnTo>
                <a:lnTo>
                  <a:pt x="517129" y="53462"/>
                </a:lnTo>
                <a:lnTo>
                  <a:pt x="516020" y="52294"/>
                </a:lnTo>
                <a:lnTo>
                  <a:pt x="514689" y="51594"/>
                </a:lnTo>
                <a:lnTo>
                  <a:pt x="513580" y="50660"/>
                </a:lnTo>
                <a:lnTo>
                  <a:pt x="512693" y="49260"/>
                </a:lnTo>
                <a:lnTo>
                  <a:pt x="512028" y="47859"/>
                </a:lnTo>
                <a:lnTo>
                  <a:pt x="511141" y="46692"/>
                </a:lnTo>
                <a:lnTo>
                  <a:pt x="510697" y="45057"/>
                </a:lnTo>
                <a:lnTo>
                  <a:pt x="510254" y="43657"/>
                </a:lnTo>
                <a:lnTo>
                  <a:pt x="509810" y="42022"/>
                </a:lnTo>
                <a:lnTo>
                  <a:pt x="509588" y="40388"/>
                </a:lnTo>
                <a:lnTo>
                  <a:pt x="509588" y="38988"/>
                </a:lnTo>
                <a:lnTo>
                  <a:pt x="509810" y="37353"/>
                </a:lnTo>
                <a:lnTo>
                  <a:pt x="510254" y="35719"/>
                </a:lnTo>
                <a:lnTo>
                  <a:pt x="510697" y="34318"/>
                </a:lnTo>
                <a:lnTo>
                  <a:pt x="511141" y="33151"/>
                </a:lnTo>
                <a:lnTo>
                  <a:pt x="511584" y="31750"/>
                </a:lnTo>
                <a:lnTo>
                  <a:pt x="512693" y="30350"/>
                </a:lnTo>
                <a:lnTo>
                  <a:pt x="513359" y="29182"/>
                </a:lnTo>
                <a:lnTo>
                  <a:pt x="514468" y="28015"/>
                </a:lnTo>
                <a:lnTo>
                  <a:pt x="515576" y="27081"/>
                </a:lnTo>
                <a:lnTo>
                  <a:pt x="516907" y="26147"/>
                </a:lnTo>
                <a:lnTo>
                  <a:pt x="518238" y="25447"/>
                </a:lnTo>
                <a:lnTo>
                  <a:pt x="519347" y="24980"/>
                </a:lnTo>
                <a:lnTo>
                  <a:pt x="520899" y="24280"/>
                </a:lnTo>
                <a:lnTo>
                  <a:pt x="522452" y="24046"/>
                </a:lnTo>
                <a:close/>
                <a:moveTo>
                  <a:pt x="732297" y="6350"/>
                </a:moveTo>
                <a:lnTo>
                  <a:pt x="733861" y="6350"/>
                </a:lnTo>
                <a:lnTo>
                  <a:pt x="735425" y="6583"/>
                </a:lnTo>
                <a:lnTo>
                  <a:pt x="736765" y="7050"/>
                </a:lnTo>
                <a:lnTo>
                  <a:pt x="738106" y="7284"/>
                </a:lnTo>
                <a:lnTo>
                  <a:pt x="739670" y="8218"/>
                </a:lnTo>
                <a:lnTo>
                  <a:pt x="740787" y="8918"/>
                </a:lnTo>
                <a:lnTo>
                  <a:pt x="742128" y="9852"/>
                </a:lnTo>
                <a:lnTo>
                  <a:pt x="743245" y="10786"/>
                </a:lnTo>
                <a:lnTo>
                  <a:pt x="744138" y="11953"/>
                </a:lnTo>
                <a:lnTo>
                  <a:pt x="745032" y="13120"/>
                </a:lnTo>
                <a:lnTo>
                  <a:pt x="745702" y="14521"/>
                </a:lnTo>
                <a:lnTo>
                  <a:pt x="746373" y="15922"/>
                </a:lnTo>
                <a:lnTo>
                  <a:pt x="747043" y="17089"/>
                </a:lnTo>
                <a:lnTo>
                  <a:pt x="747490" y="18723"/>
                </a:lnTo>
                <a:lnTo>
                  <a:pt x="747713" y="20357"/>
                </a:lnTo>
                <a:lnTo>
                  <a:pt x="747713" y="21758"/>
                </a:lnTo>
                <a:lnTo>
                  <a:pt x="747713" y="23159"/>
                </a:lnTo>
                <a:lnTo>
                  <a:pt x="747490" y="25026"/>
                </a:lnTo>
                <a:lnTo>
                  <a:pt x="747266" y="26427"/>
                </a:lnTo>
                <a:lnTo>
                  <a:pt x="746820" y="28061"/>
                </a:lnTo>
                <a:lnTo>
                  <a:pt x="746149" y="29695"/>
                </a:lnTo>
                <a:lnTo>
                  <a:pt x="745479" y="30863"/>
                </a:lnTo>
                <a:lnTo>
                  <a:pt x="744362" y="32030"/>
                </a:lnTo>
                <a:lnTo>
                  <a:pt x="743468" y="33197"/>
                </a:lnTo>
                <a:lnTo>
                  <a:pt x="742351" y="34365"/>
                </a:lnTo>
                <a:lnTo>
                  <a:pt x="741457" y="35065"/>
                </a:lnTo>
                <a:lnTo>
                  <a:pt x="740117" y="35999"/>
                </a:lnTo>
                <a:lnTo>
                  <a:pt x="738776" y="36699"/>
                </a:lnTo>
                <a:lnTo>
                  <a:pt x="737435" y="37166"/>
                </a:lnTo>
                <a:lnTo>
                  <a:pt x="736095" y="37633"/>
                </a:lnTo>
                <a:lnTo>
                  <a:pt x="734531" y="37866"/>
                </a:lnTo>
                <a:lnTo>
                  <a:pt x="732967" y="38100"/>
                </a:lnTo>
                <a:lnTo>
                  <a:pt x="731626" y="38100"/>
                </a:lnTo>
                <a:lnTo>
                  <a:pt x="730062" y="37866"/>
                </a:lnTo>
                <a:lnTo>
                  <a:pt x="728498" y="37633"/>
                </a:lnTo>
                <a:lnTo>
                  <a:pt x="726934" y="36933"/>
                </a:lnTo>
                <a:lnTo>
                  <a:pt x="725817" y="36232"/>
                </a:lnTo>
                <a:lnTo>
                  <a:pt x="724477" y="35298"/>
                </a:lnTo>
                <a:lnTo>
                  <a:pt x="723136" y="34598"/>
                </a:lnTo>
                <a:lnTo>
                  <a:pt x="722242" y="33664"/>
                </a:lnTo>
                <a:lnTo>
                  <a:pt x="721125" y="32497"/>
                </a:lnTo>
                <a:lnTo>
                  <a:pt x="720231" y="31096"/>
                </a:lnTo>
                <a:lnTo>
                  <a:pt x="719338" y="30162"/>
                </a:lnTo>
                <a:lnTo>
                  <a:pt x="718891" y="28528"/>
                </a:lnTo>
                <a:lnTo>
                  <a:pt x="718444" y="27127"/>
                </a:lnTo>
                <a:lnTo>
                  <a:pt x="717774" y="25727"/>
                </a:lnTo>
                <a:lnTo>
                  <a:pt x="717550" y="24326"/>
                </a:lnTo>
                <a:lnTo>
                  <a:pt x="717550" y="22692"/>
                </a:lnTo>
                <a:lnTo>
                  <a:pt x="717550" y="21058"/>
                </a:lnTo>
                <a:lnTo>
                  <a:pt x="717550" y="19657"/>
                </a:lnTo>
                <a:lnTo>
                  <a:pt x="718221" y="18023"/>
                </a:lnTo>
                <a:lnTo>
                  <a:pt x="718667" y="16388"/>
                </a:lnTo>
                <a:lnTo>
                  <a:pt x="719114" y="14988"/>
                </a:lnTo>
                <a:lnTo>
                  <a:pt x="720008" y="13820"/>
                </a:lnTo>
                <a:lnTo>
                  <a:pt x="720678" y="12420"/>
                </a:lnTo>
                <a:lnTo>
                  <a:pt x="721572" y="11252"/>
                </a:lnTo>
                <a:lnTo>
                  <a:pt x="722689" y="10319"/>
                </a:lnTo>
                <a:lnTo>
                  <a:pt x="724030" y="9151"/>
                </a:lnTo>
                <a:lnTo>
                  <a:pt x="725147" y="8451"/>
                </a:lnTo>
                <a:lnTo>
                  <a:pt x="726487" y="7751"/>
                </a:lnTo>
                <a:lnTo>
                  <a:pt x="727828" y="7050"/>
                </a:lnTo>
                <a:lnTo>
                  <a:pt x="729169" y="6817"/>
                </a:lnTo>
                <a:lnTo>
                  <a:pt x="730733" y="6583"/>
                </a:lnTo>
                <a:close/>
                <a:moveTo>
                  <a:pt x="591926" y="6350"/>
                </a:moveTo>
                <a:lnTo>
                  <a:pt x="593267" y="6350"/>
                </a:lnTo>
                <a:lnTo>
                  <a:pt x="594831" y="6583"/>
                </a:lnTo>
                <a:lnTo>
                  <a:pt x="596395" y="6817"/>
                </a:lnTo>
                <a:lnTo>
                  <a:pt x="597735" y="7050"/>
                </a:lnTo>
                <a:lnTo>
                  <a:pt x="599076" y="7751"/>
                </a:lnTo>
                <a:lnTo>
                  <a:pt x="600417" y="8451"/>
                </a:lnTo>
                <a:lnTo>
                  <a:pt x="601757" y="9151"/>
                </a:lnTo>
                <a:lnTo>
                  <a:pt x="602651" y="10319"/>
                </a:lnTo>
                <a:lnTo>
                  <a:pt x="603992" y="11252"/>
                </a:lnTo>
                <a:lnTo>
                  <a:pt x="604662" y="12420"/>
                </a:lnTo>
                <a:lnTo>
                  <a:pt x="605779" y="13820"/>
                </a:lnTo>
                <a:lnTo>
                  <a:pt x="606449" y="14988"/>
                </a:lnTo>
                <a:lnTo>
                  <a:pt x="607120" y="16388"/>
                </a:lnTo>
                <a:lnTo>
                  <a:pt x="607566" y="18023"/>
                </a:lnTo>
                <a:lnTo>
                  <a:pt x="607790" y="19657"/>
                </a:lnTo>
                <a:lnTo>
                  <a:pt x="608013" y="21058"/>
                </a:lnTo>
                <a:lnTo>
                  <a:pt x="608013" y="22692"/>
                </a:lnTo>
                <a:lnTo>
                  <a:pt x="608013" y="24326"/>
                </a:lnTo>
                <a:lnTo>
                  <a:pt x="607790" y="25727"/>
                </a:lnTo>
                <a:lnTo>
                  <a:pt x="607343" y="27127"/>
                </a:lnTo>
                <a:lnTo>
                  <a:pt x="606673" y="28528"/>
                </a:lnTo>
                <a:lnTo>
                  <a:pt x="606226" y="30162"/>
                </a:lnTo>
                <a:lnTo>
                  <a:pt x="605332" y="31096"/>
                </a:lnTo>
                <a:lnTo>
                  <a:pt x="604438" y="32497"/>
                </a:lnTo>
                <a:lnTo>
                  <a:pt x="603545" y="33664"/>
                </a:lnTo>
                <a:lnTo>
                  <a:pt x="602428" y="34598"/>
                </a:lnTo>
                <a:lnTo>
                  <a:pt x="601310" y="35298"/>
                </a:lnTo>
                <a:lnTo>
                  <a:pt x="599970" y="36232"/>
                </a:lnTo>
                <a:lnTo>
                  <a:pt x="598629" y="36933"/>
                </a:lnTo>
                <a:lnTo>
                  <a:pt x="597065" y="37633"/>
                </a:lnTo>
                <a:lnTo>
                  <a:pt x="595725" y="37866"/>
                </a:lnTo>
                <a:lnTo>
                  <a:pt x="594161" y="38100"/>
                </a:lnTo>
                <a:lnTo>
                  <a:pt x="592597" y="38100"/>
                </a:lnTo>
                <a:lnTo>
                  <a:pt x="591033" y="37866"/>
                </a:lnTo>
                <a:lnTo>
                  <a:pt x="589469" y="37633"/>
                </a:lnTo>
                <a:lnTo>
                  <a:pt x="588351" y="37166"/>
                </a:lnTo>
                <a:lnTo>
                  <a:pt x="586787" y="36699"/>
                </a:lnTo>
                <a:lnTo>
                  <a:pt x="585447" y="35999"/>
                </a:lnTo>
                <a:lnTo>
                  <a:pt x="584330" y="35065"/>
                </a:lnTo>
                <a:lnTo>
                  <a:pt x="583213" y="34365"/>
                </a:lnTo>
                <a:lnTo>
                  <a:pt x="581872" y="33197"/>
                </a:lnTo>
                <a:lnTo>
                  <a:pt x="581202" y="32030"/>
                </a:lnTo>
                <a:lnTo>
                  <a:pt x="580308" y="30863"/>
                </a:lnTo>
                <a:lnTo>
                  <a:pt x="579414" y="29695"/>
                </a:lnTo>
                <a:lnTo>
                  <a:pt x="578967" y="28061"/>
                </a:lnTo>
                <a:lnTo>
                  <a:pt x="578521" y="26427"/>
                </a:lnTo>
                <a:lnTo>
                  <a:pt x="578297" y="25026"/>
                </a:lnTo>
                <a:lnTo>
                  <a:pt x="577850" y="23159"/>
                </a:lnTo>
                <a:lnTo>
                  <a:pt x="577850" y="21758"/>
                </a:lnTo>
                <a:lnTo>
                  <a:pt x="577850" y="20357"/>
                </a:lnTo>
                <a:lnTo>
                  <a:pt x="578297" y="18723"/>
                </a:lnTo>
                <a:lnTo>
                  <a:pt x="578744" y="17089"/>
                </a:lnTo>
                <a:lnTo>
                  <a:pt x="579191" y="15922"/>
                </a:lnTo>
                <a:lnTo>
                  <a:pt x="579638" y="14521"/>
                </a:lnTo>
                <a:lnTo>
                  <a:pt x="580531" y="13120"/>
                </a:lnTo>
                <a:lnTo>
                  <a:pt x="581425" y="11953"/>
                </a:lnTo>
                <a:lnTo>
                  <a:pt x="582542" y="10786"/>
                </a:lnTo>
                <a:lnTo>
                  <a:pt x="583436" y="9852"/>
                </a:lnTo>
                <a:lnTo>
                  <a:pt x="584777" y="8918"/>
                </a:lnTo>
                <a:lnTo>
                  <a:pt x="586117" y="8218"/>
                </a:lnTo>
                <a:lnTo>
                  <a:pt x="587234" y="7284"/>
                </a:lnTo>
                <a:lnTo>
                  <a:pt x="588798" y="7050"/>
                </a:lnTo>
                <a:lnTo>
                  <a:pt x="590362" y="6583"/>
                </a:lnTo>
                <a:close/>
                <a:moveTo>
                  <a:pt x="661106" y="0"/>
                </a:moveTo>
                <a:lnTo>
                  <a:pt x="662670" y="0"/>
                </a:lnTo>
                <a:lnTo>
                  <a:pt x="664457" y="0"/>
                </a:lnTo>
                <a:lnTo>
                  <a:pt x="666021" y="233"/>
                </a:lnTo>
                <a:lnTo>
                  <a:pt x="667139" y="700"/>
                </a:lnTo>
                <a:lnTo>
                  <a:pt x="668703" y="1167"/>
                </a:lnTo>
                <a:lnTo>
                  <a:pt x="670043" y="1868"/>
                </a:lnTo>
                <a:lnTo>
                  <a:pt x="671160" y="2568"/>
                </a:lnTo>
                <a:lnTo>
                  <a:pt x="672501" y="3735"/>
                </a:lnTo>
                <a:lnTo>
                  <a:pt x="673618" y="4436"/>
                </a:lnTo>
                <a:lnTo>
                  <a:pt x="674512" y="5836"/>
                </a:lnTo>
                <a:lnTo>
                  <a:pt x="675182" y="6770"/>
                </a:lnTo>
                <a:lnTo>
                  <a:pt x="676076" y="8171"/>
                </a:lnTo>
                <a:lnTo>
                  <a:pt x="676746" y="9338"/>
                </a:lnTo>
                <a:lnTo>
                  <a:pt x="677416" y="10972"/>
                </a:lnTo>
                <a:lnTo>
                  <a:pt x="677640" y="12606"/>
                </a:lnTo>
                <a:lnTo>
                  <a:pt x="677863" y="14241"/>
                </a:lnTo>
                <a:lnTo>
                  <a:pt x="677863" y="15875"/>
                </a:lnTo>
                <a:lnTo>
                  <a:pt x="677863" y="17276"/>
                </a:lnTo>
                <a:lnTo>
                  <a:pt x="677640" y="18910"/>
                </a:lnTo>
                <a:lnTo>
                  <a:pt x="677416" y="20544"/>
                </a:lnTo>
                <a:lnTo>
                  <a:pt x="676746" y="21945"/>
                </a:lnTo>
                <a:lnTo>
                  <a:pt x="676076" y="23112"/>
                </a:lnTo>
                <a:lnTo>
                  <a:pt x="675182" y="24513"/>
                </a:lnTo>
                <a:lnTo>
                  <a:pt x="674512" y="25913"/>
                </a:lnTo>
                <a:lnTo>
                  <a:pt x="673618" y="26847"/>
                </a:lnTo>
                <a:lnTo>
                  <a:pt x="672501" y="28015"/>
                </a:lnTo>
                <a:lnTo>
                  <a:pt x="671160" y="28715"/>
                </a:lnTo>
                <a:lnTo>
                  <a:pt x="670043" y="29649"/>
                </a:lnTo>
                <a:lnTo>
                  <a:pt x="668703" y="30349"/>
                </a:lnTo>
                <a:lnTo>
                  <a:pt x="667139" y="30816"/>
                </a:lnTo>
                <a:lnTo>
                  <a:pt x="666021" y="31050"/>
                </a:lnTo>
                <a:lnTo>
                  <a:pt x="664457" y="31283"/>
                </a:lnTo>
                <a:lnTo>
                  <a:pt x="662670" y="31750"/>
                </a:lnTo>
                <a:lnTo>
                  <a:pt x="661106" y="31283"/>
                </a:lnTo>
                <a:lnTo>
                  <a:pt x="659542" y="31050"/>
                </a:lnTo>
                <a:lnTo>
                  <a:pt x="658425" y="30816"/>
                </a:lnTo>
                <a:lnTo>
                  <a:pt x="656861" y="30349"/>
                </a:lnTo>
                <a:lnTo>
                  <a:pt x="655520" y="29649"/>
                </a:lnTo>
                <a:lnTo>
                  <a:pt x="654403" y="28715"/>
                </a:lnTo>
                <a:lnTo>
                  <a:pt x="653063" y="28015"/>
                </a:lnTo>
                <a:lnTo>
                  <a:pt x="651945" y="26847"/>
                </a:lnTo>
                <a:lnTo>
                  <a:pt x="651052" y="25913"/>
                </a:lnTo>
                <a:lnTo>
                  <a:pt x="650158" y="24513"/>
                </a:lnTo>
                <a:lnTo>
                  <a:pt x="649488" y="23112"/>
                </a:lnTo>
                <a:lnTo>
                  <a:pt x="648817" y="21945"/>
                </a:lnTo>
                <a:lnTo>
                  <a:pt x="648147" y="20544"/>
                </a:lnTo>
                <a:lnTo>
                  <a:pt x="647924" y="18910"/>
                </a:lnTo>
                <a:lnTo>
                  <a:pt x="647700" y="17276"/>
                </a:lnTo>
                <a:lnTo>
                  <a:pt x="647700" y="15875"/>
                </a:lnTo>
                <a:lnTo>
                  <a:pt x="647700" y="14241"/>
                </a:lnTo>
                <a:lnTo>
                  <a:pt x="647924" y="12606"/>
                </a:lnTo>
                <a:lnTo>
                  <a:pt x="648147" y="10972"/>
                </a:lnTo>
                <a:lnTo>
                  <a:pt x="648817" y="9338"/>
                </a:lnTo>
                <a:lnTo>
                  <a:pt x="649488" y="8171"/>
                </a:lnTo>
                <a:lnTo>
                  <a:pt x="650158" y="6770"/>
                </a:lnTo>
                <a:lnTo>
                  <a:pt x="651052" y="5836"/>
                </a:lnTo>
                <a:lnTo>
                  <a:pt x="651945" y="4436"/>
                </a:lnTo>
                <a:lnTo>
                  <a:pt x="653063" y="3735"/>
                </a:lnTo>
                <a:lnTo>
                  <a:pt x="654403" y="2568"/>
                </a:lnTo>
                <a:lnTo>
                  <a:pt x="655520" y="1868"/>
                </a:lnTo>
                <a:lnTo>
                  <a:pt x="656861" y="1167"/>
                </a:lnTo>
                <a:lnTo>
                  <a:pt x="658425" y="700"/>
                </a:lnTo>
                <a:lnTo>
                  <a:pt x="659542" y="23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Freeform 223">
            <a:extLst>
              <a:ext uri="{FF2B5EF4-FFF2-40B4-BE49-F238E27FC236}">
                <a16:creationId xmlns:a16="http://schemas.microsoft.com/office/drawing/2014/main" id="{4A8229C0-F887-45DD-8C5B-44EE4E89D007}"/>
              </a:ext>
            </a:extLst>
          </p:cNvPr>
          <p:cNvSpPr>
            <a:spLocks/>
          </p:cNvSpPr>
          <p:nvPr/>
        </p:nvSpPr>
        <p:spPr bwMode="auto">
          <a:xfrm>
            <a:off x="4350384" y="3652521"/>
            <a:ext cx="1081088" cy="836613"/>
          </a:xfrm>
          <a:custGeom>
            <a:avLst/>
            <a:gdLst>
              <a:gd name="connsiteX0" fmla="*/ 662670 w 1081088"/>
              <a:gd name="connsiteY0" fmla="*/ 806450 h 836613"/>
              <a:gd name="connsiteX1" fmla="*/ 664457 w 1081088"/>
              <a:gd name="connsiteY1" fmla="*/ 806672 h 836613"/>
              <a:gd name="connsiteX2" fmla="*/ 666021 w 1081088"/>
              <a:gd name="connsiteY2" fmla="*/ 806672 h 836613"/>
              <a:gd name="connsiteX3" fmla="*/ 667139 w 1081088"/>
              <a:gd name="connsiteY3" fmla="*/ 807337 h 836613"/>
              <a:gd name="connsiteX4" fmla="*/ 668703 w 1081088"/>
              <a:gd name="connsiteY4" fmla="*/ 807781 h 836613"/>
              <a:gd name="connsiteX5" fmla="*/ 670043 w 1081088"/>
              <a:gd name="connsiteY5" fmla="*/ 808225 h 836613"/>
              <a:gd name="connsiteX6" fmla="*/ 671160 w 1081088"/>
              <a:gd name="connsiteY6" fmla="*/ 809112 h 836613"/>
              <a:gd name="connsiteX7" fmla="*/ 672501 w 1081088"/>
              <a:gd name="connsiteY7" fmla="*/ 809999 h 836613"/>
              <a:gd name="connsiteX8" fmla="*/ 673618 w 1081088"/>
              <a:gd name="connsiteY8" fmla="*/ 811108 h 836613"/>
              <a:gd name="connsiteX9" fmla="*/ 674512 w 1081088"/>
              <a:gd name="connsiteY9" fmla="*/ 811995 h 836613"/>
              <a:gd name="connsiteX10" fmla="*/ 675182 w 1081088"/>
              <a:gd name="connsiteY10" fmla="*/ 813326 h 836613"/>
              <a:gd name="connsiteX11" fmla="*/ 676076 w 1081088"/>
              <a:gd name="connsiteY11" fmla="*/ 814435 h 836613"/>
              <a:gd name="connsiteX12" fmla="*/ 676746 w 1081088"/>
              <a:gd name="connsiteY12" fmla="*/ 815765 h 836613"/>
              <a:gd name="connsiteX13" fmla="*/ 677416 w 1081088"/>
              <a:gd name="connsiteY13" fmla="*/ 817096 h 836613"/>
              <a:gd name="connsiteX14" fmla="*/ 677640 w 1081088"/>
              <a:gd name="connsiteY14" fmla="*/ 818649 h 836613"/>
              <a:gd name="connsiteX15" fmla="*/ 677863 w 1081088"/>
              <a:gd name="connsiteY15" fmla="*/ 819979 h 836613"/>
              <a:gd name="connsiteX16" fmla="*/ 677863 w 1081088"/>
              <a:gd name="connsiteY16" fmla="*/ 821532 h 836613"/>
              <a:gd name="connsiteX17" fmla="*/ 677863 w 1081088"/>
              <a:gd name="connsiteY17" fmla="*/ 823084 h 836613"/>
              <a:gd name="connsiteX18" fmla="*/ 677640 w 1081088"/>
              <a:gd name="connsiteY18" fmla="*/ 824637 h 836613"/>
              <a:gd name="connsiteX19" fmla="*/ 677416 w 1081088"/>
              <a:gd name="connsiteY19" fmla="*/ 826189 h 836613"/>
              <a:gd name="connsiteX20" fmla="*/ 676746 w 1081088"/>
              <a:gd name="connsiteY20" fmla="*/ 827298 h 836613"/>
              <a:gd name="connsiteX21" fmla="*/ 676076 w 1081088"/>
              <a:gd name="connsiteY21" fmla="*/ 828851 h 836613"/>
              <a:gd name="connsiteX22" fmla="*/ 675182 w 1081088"/>
              <a:gd name="connsiteY22" fmla="*/ 830181 h 836613"/>
              <a:gd name="connsiteX23" fmla="*/ 674512 w 1081088"/>
              <a:gd name="connsiteY23" fmla="*/ 831069 h 836613"/>
              <a:gd name="connsiteX24" fmla="*/ 673618 w 1081088"/>
              <a:gd name="connsiteY24" fmla="*/ 832178 h 836613"/>
              <a:gd name="connsiteX25" fmla="*/ 672501 w 1081088"/>
              <a:gd name="connsiteY25" fmla="*/ 833065 h 836613"/>
              <a:gd name="connsiteX26" fmla="*/ 671160 w 1081088"/>
              <a:gd name="connsiteY26" fmla="*/ 834174 h 836613"/>
              <a:gd name="connsiteX27" fmla="*/ 670043 w 1081088"/>
              <a:gd name="connsiteY27" fmla="*/ 834839 h 836613"/>
              <a:gd name="connsiteX28" fmla="*/ 668703 w 1081088"/>
              <a:gd name="connsiteY28" fmla="*/ 835283 h 836613"/>
              <a:gd name="connsiteX29" fmla="*/ 667139 w 1081088"/>
              <a:gd name="connsiteY29" fmla="*/ 835948 h 836613"/>
              <a:gd name="connsiteX30" fmla="*/ 666021 w 1081088"/>
              <a:gd name="connsiteY30" fmla="*/ 836391 h 836613"/>
              <a:gd name="connsiteX31" fmla="*/ 664457 w 1081088"/>
              <a:gd name="connsiteY31" fmla="*/ 836613 h 836613"/>
              <a:gd name="connsiteX32" fmla="*/ 662670 w 1081088"/>
              <a:gd name="connsiteY32" fmla="*/ 836613 h 836613"/>
              <a:gd name="connsiteX33" fmla="*/ 661106 w 1081088"/>
              <a:gd name="connsiteY33" fmla="*/ 836613 h 836613"/>
              <a:gd name="connsiteX34" fmla="*/ 659542 w 1081088"/>
              <a:gd name="connsiteY34" fmla="*/ 836391 h 836613"/>
              <a:gd name="connsiteX35" fmla="*/ 658425 w 1081088"/>
              <a:gd name="connsiteY35" fmla="*/ 835948 h 836613"/>
              <a:gd name="connsiteX36" fmla="*/ 656861 w 1081088"/>
              <a:gd name="connsiteY36" fmla="*/ 835283 h 836613"/>
              <a:gd name="connsiteX37" fmla="*/ 655520 w 1081088"/>
              <a:gd name="connsiteY37" fmla="*/ 834839 h 836613"/>
              <a:gd name="connsiteX38" fmla="*/ 654403 w 1081088"/>
              <a:gd name="connsiteY38" fmla="*/ 834174 h 836613"/>
              <a:gd name="connsiteX39" fmla="*/ 653063 w 1081088"/>
              <a:gd name="connsiteY39" fmla="*/ 833065 h 836613"/>
              <a:gd name="connsiteX40" fmla="*/ 651945 w 1081088"/>
              <a:gd name="connsiteY40" fmla="*/ 832178 h 836613"/>
              <a:gd name="connsiteX41" fmla="*/ 651052 w 1081088"/>
              <a:gd name="connsiteY41" fmla="*/ 831069 h 836613"/>
              <a:gd name="connsiteX42" fmla="*/ 650158 w 1081088"/>
              <a:gd name="connsiteY42" fmla="*/ 830181 h 836613"/>
              <a:gd name="connsiteX43" fmla="*/ 649488 w 1081088"/>
              <a:gd name="connsiteY43" fmla="*/ 828851 h 836613"/>
              <a:gd name="connsiteX44" fmla="*/ 648817 w 1081088"/>
              <a:gd name="connsiteY44" fmla="*/ 827298 h 836613"/>
              <a:gd name="connsiteX45" fmla="*/ 648147 w 1081088"/>
              <a:gd name="connsiteY45" fmla="*/ 826189 h 836613"/>
              <a:gd name="connsiteX46" fmla="*/ 647924 w 1081088"/>
              <a:gd name="connsiteY46" fmla="*/ 824637 h 836613"/>
              <a:gd name="connsiteX47" fmla="*/ 647700 w 1081088"/>
              <a:gd name="connsiteY47" fmla="*/ 823084 h 836613"/>
              <a:gd name="connsiteX48" fmla="*/ 647700 w 1081088"/>
              <a:gd name="connsiteY48" fmla="*/ 821532 h 836613"/>
              <a:gd name="connsiteX49" fmla="*/ 647700 w 1081088"/>
              <a:gd name="connsiteY49" fmla="*/ 819979 h 836613"/>
              <a:gd name="connsiteX50" fmla="*/ 647924 w 1081088"/>
              <a:gd name="connsiteY50" fmla="*/ 818649 h 836613"/>
              <a:gd name="connsiteX51" fmla="*/ 648147 w 1081088"/>
              <a:gd name="connsiteY51" fmla="*/ 817096 h 836613"/>
              <a:gd name="connsiteX52" fmla="*/ 648817 w 1081088"/>
              <a:gd name="connsiteY52" fmla="*/ 815765 h 836613"/>
              <a:gd name="connsiteX53" fmla="*/ 649488 w 1081088"/>
              <a:gd name="connsiteY53" fmla="*/ 814435 h 836613"/>
              <a:gd name="connsiteX54" fmla="*/ 650158 w 1081088"/>
              <a:gd name="connsiteY54" fmla="*/ 813326 h 836613"/>
              <a:gd name="connsiteX55" fmla="*/ 651052 w 1081088"/>
              <a:gd name="connsiteY55" fmla="*/ 811995 h 836613"/>
              <a:gd name="connsiteX56" fmla="*/ 651945 w 1081088"/>
              <a:gd name="connsiteY56" fmla="*/ 811108 h 836613"/>
              <a:gd name="connsiteX57" fmla="*/ 653063 w 1081088"/>
              <a:gd name="connsiteY57" fmla="*/ 809999 h 836613"/>
              <a:gd name="connsiteX58" fmla="*/ 654403 w 1081088"/>
              <a:gd name="connsiteY58" fmla="*/ 809112 h 836613"/>
              <a:gd name="connsiteX59" fmla="*/ 655520 w 1081088"/>
              <a:gd name="connsiteY59" fmla="*/ 808225 h 836613"/>
              <a:gd name="connsiteX60" fmla="*/ 656861 w 1081088"/>
              <a:gd name="connsiteY60" fmla="*/ 807781 h 836613"/>
              <a:gd name="connsiteX61" fmla="*/ 658425 w 1081088"/>
              <a:gd name="connsiteY61" fmla="*/ 807337 h 836613"/>
              <a:gd name="connsiteX62" fmla="*/ 659542 w 1081088"/>
              <a:gd name="connsiteY62" fmla="*/ 806672 h 836613"/>
              <a:gd name="connsiteX63" fmla="*/ 661106 w 1081088"/>
              <a:gd name="connsiteY63" fmla="*/ 806672 h 836613"/>
              <a:gd name="connsiteX64" fmla="*/ 730062 w 1081088"/>
              <a:gd name="connsiteY64" fmla="*/ 800100 h 836613"/>
              <a:gd name="connsiteX65" fmla="*/ 731403 w 1081088"/>
              <a:gd name="connsiteY65" fmla="*/ 800100 h 836613"/>
              <a:gd name="connsiteX66" fmla="*/ 732967 w 1081088"/>
              <a:gd name="connsiteY66" fmla="*/ 800100 h 836613"/>
              <a:gd name="connsiteX67" fmla="*/ 734531 w 1081088"/>
              <a:gd name="connsiteY67" fmla="*/ 800100 h 836613"/>
              <a:gd name="connsiteX68" fmla="*/ 736095 w 1081088"/>
              <a:gd name="connsiteY68" fmla="*/ 800324 h 836613"/>
              <a:gd name="connsiteX69" fmla="*/ 737435 w 1081088"/>
              <a:gd name="connsiteY69" fmla="*/ 800994 h 836613"/>
              <a:gd name="connsiteX70" fmla="*/ 738776 w 1081088"/>
              <a:gd name="connsiteY70" fmla="*/ 801441 h 836613"/>
              <a:gd name="connsiteX71" fmla="*/ 740117 w 1081088"/>
              <a:gd name="connsiteY71" fmla="*/ 801888 h 836613"/>
              <a:gd name="connsiteX72" fmla="*/ 741457 w 1081088"/>
              <a:gd name="connsiteY72" fmla="*/ 802558 h 836613"/>
              <a:gd name="connsiteX73" fmla="*/ 742351 w 1081088"/>
              <a:gd name="connsiteY73" fmla="*/ 803675 h 836613"/>
              <a:gd name="connsiteX74" fmla="*/ 743468 w 1081088"/>
              <a:gd name="connsiteY74" fmla="*/ 804792 h 836613"/>
              <a:gd name="connsiteX75" fmla="*/ 744362 w 1081088"/>
              <a:gd name="connsiteY75" fmla="*/ 805686 h 836613"/>
              <a:gd name="connsiteX76" fmla="*/ 745479 w 1081088"/>
              <a:gd name="connsiteY76" fmla="*/ 807027 h 836613"/>
              <a:gd name="connsiteX77" fmla="*/ 746149 w 1081088"/>
              <a:gd name="connsiteY77" fmla="*/ 808144 h 836613"/>
              <a:gd name="connsiteX78" fmla="*/ 746596 w 1081088"/>
              <a:gd name="connsiteY78" fmla="*/ 809484 h 836613"/>
              <a:gd name="connsiteX79" fmla="*/ 747266 w 1081088"/>
              <a:gd name="connsiteY79" fmla="*/ 811048 h 836613"/>
              <a:gd name="connsiteX80" fmla="*/ 747490 w 1081088"/>
              <a:gd name="connsiteY80" fmla="*/ 812612 h 836613"/>
              <a:gd name="connsiteX81" fmla="*/ 747713 w 1081088"/>
              <a:gd name="connsiteY81" fmla="*/ 813953 h 836613"/>
              <a:gd name="connsiteX82" fmla="*/ 747713 w 1081088"/>
              <a:gd name="connsiteY82" fmla="*/ 815517 h 836613"/>
              <a:gd name="connsiteX83" fmla="*/ 747713 w 1081088"/>
              <a:gd name="connsiteY83" fmla="*/ 817081 h 836613"/>
              <a:gd name="connsiteX84" fmla="*/ 747490 w 1081088"/>
              <a:gd name="connsiteY84" fmla="*/ 818645 h 836613"/>
              <a:gd name="connsiteX85" fmla="*/ 747043 w 1081088"/>
              <a:gd name="connsiteY85" fmla="*/ 819762 h 836613"/>
              <a:gd name="connsiteX86" fmla="*/ 746373 w 1081088"/>
              <a:gd name="connsiteY86" fmla="*/ 821326 h 836613"/>
              <a:gd name="connsiteX87" fmla="*/ 745702 w 1081088"/>
              <a:gd name="connsiteY87" fmla="*/ 822667 h 836613"/>
              <a:gd name="connsiteX88" fmla="*/ 744809 w 1081088"/>
              <a:gd name="connsiteY88" fmla="*/ 824007 h 836613"/>
              <a:gd name="connsiteX89" fmla="*/ 744138 w 1081088"/>
              <a:gd name="connsiteY89" fmla="*/ 824901 h 836613"/>
              <a:gd name="connsiteX90" fmla="*/ 743245 w 1081088"/>
              <a:gd name="connsiteY90" fmla="*/ 826018 h 836613"/>
              <a:gd name="connsiteX91" fmla="*/ 742128 w 1081088"/>
              <a:gd name="connsiteY91" fmla="*/ 826912 h 836613"/>
              <a:gd name="connsiteX92" fmla="*/ 740787 w 1081088"/>
              <a:gd name="connsiteY92" fmla="*/ 828029 h 836613"/>
              <a:gd name="connsiteX93" fmla="*/ 739670 w 1081088"/>
              <a:gd name="connsiteY93" fmla="*/ 828476 h 836613"/>
              <a:gd name="connsiteX94" fmla="*/ 738106 w 1081088"/>
              <a:gd name="connsiteY94" fmla="*/ 829146 h 836613"/>
              <a:gd name="connsiteX95" fmla="*/ 736765 w 1081088"/>
              <a:gd name="connsiteY95" fmla="*/ 829816 h 836613"/>
              <a:gd name="connsiteX96" fmla="*/ 735201 w 1081088"/>
              <a:gd name="connsiteY96" fmla="*/ 830040 h 836613"/>
              <a:gd name="connsiteX97" fmla="*/ 733861 w 1081088"/>
              <a:gd name="connsiteY97" fmla="*/ 830263 h 836613"/>
              <a:gd name="connsiteX98" fmla="*/ 732297 w 1081088"/>
              <a:gd name="connsiteY98" fmla="*/ 830263 h 836613"/>
              <a:gd name="connsiteX99" fmla="*/ 730733 w 1081088"/>
              <a:gd name="connsiteY99" fmla="*/ 830263 h 836613"/>
              <a:gd name="connsiteX100" fmla="*/ 729169 w 1081088"/>
              <a:gd name="connsiteY100" fmla="*/ 830040 h 836613"/>
              <a:gd name="connsiteX101" fmla="*/ 727605 w 1081088"/>
              <a:gd name="connsiteY101" fmla="*/ 829593 h 836613"/>
              <a:gd name="connsiteX102" fmla="*/ 726487 w 1081088"/>
              <a:gd name="connsiteY102" fmla="*/ 828923 h 836613"/>
              <a:gd name="connsiteX103" fmla="*/ 725147 w 1081088"/>
              <a:gd name="connsiteY103" fmla="*/ 828252 h 836613"/>
              <a:gd name="connsiteX104" fmla="*/ 724030 w 1081088"/>
              <a:gd name="connsiteY104" fmla="*/ 827359 h 836613"/>
              <a:gd name="connsiteX105" fmla="*/ 722689 w 1081088"/>
              <a:gd name="connsiteY105" fmla="*/ 826688 h 836613"/>
              <a:gd name="connsiteX106" fmla="*/ 721572 w 1081088"/>
              <a:gd name="connsiteY106" fmla="*/ 825795 h 836613"/>
              <a:gd name="connsiteX107" fmla="*/ 720678 w 1081088"/>
              <a:gd name="connsiteY107" fmla="*/ 824678 h 836613"/>
              <a:gd name="connsiteX108" fmla="*/ 719785 w 1081088"/>
              <a:gd name="connsiteY108" fmla="*/ 823337 h 836613"/>
              <a:gd name="connsiteX109" fmla="*/ 719114 w 1081088"/>
              <a:gd name="connsiteY109" fmla="*/ 822220 h 836613"/>
              <a:gd name="connsiteX110" fmla="*/ 718667 w 1081088"/>
              <a:gd name="connsiteY110" fmla="*/ 820656 h 836613"/>
              <a:gd name="connsiteX111" fmla="*/ 717997 w 1081088"/>
              <a:gd name="connsiteY111" fmla="*/ 819315 h 836613"/>
              <a:gd name="connsiteX112" fmla="*/ 717550 w 1081088"/>
              <a:gd name="connsiteY112" fmla="*/ 817751 h 836613"/>
              <a:gd name="connsiteX113" fmla="*/ 717550 w 1081088"/>
              <a:gd name="connsiteY113" fmla="*/ 816411 h 836613"/>
              <a:gd name="connsiteX114" fmla="*/ 717550 w 1081088"/>
              <a:gd name="connsiteY114" fmla="*/ 814847 h 836613"/>
              <a:gd name="connsiteX115" fmla="*/ 717550 w 1081088"/>
              <a:gd name="connsiteY115" fmla="*/ 813283 h 836613"/>
              <a:gd name="connsiteX116" fmla="*/ 717774 w 1081088"/>
              <a:gd name="connsiteY116" fmla="*/ 811719 h 836613"/>
              <a:gd name="connsiteX117" fmla="*/ 718444 w 1081088"/>
              <a:gd name="connsiteY117" fmla="*/ 810155 h 836613"/>
              <a:gd name="connsiteX118" fmla="*/ 718891 w 1081088"/>
              <a:gd name="connsiteY118" fmla="*/ 809037 h 836613"/>
              <a:gd name="connsiteX119" fmla="*/ 719338 w 1081088"/>
              <a:gd name="connsiteY119" fmla="*/ 807697 h 836613"/>
              <a:gd name="connsiteX120" fmla="*/ 720231 w 1081088"/>
              <a:gd name="connsiteY120" fmla="*/ 806356 h 836613"/>
              <a:gd name="connsiteX121" fmla="*/ 721125 w 1081088"/>
              <a:gd name="connsiteY121" fmla="*/ 805239 h 836613"/>
              <a:gd name="connsiteX122" fmla="*/ 722242 w 1081088"/>
              <a:gd name="connsiteY122" fmla="*/ 804122 h 836613"/>
              <a:gd name="connsiteX123" fmla="*/ 723136 w 1081088"/>
              <a:gd name="connsiteY123" fmla="*/ 803228 h 836613"/>
              <a:gd name="connsiteX124" fmla="*/ 724477 w 1081088"/>
              <a:gd name="connsiteY124" fmla="*/ 802335 h 836613"/>
              <a:gd name="connsiteX125" fmla="*/ 725594 w 1081088"/>
              <a:gd name="connsiteY125" fmla="*/ 801664 h 836613"/>
              <a:gd name="connsiteX126" fmla="*/ 726934 w 1081088"/>
              <a:gd name="connsiteY126" fmla="*/ 801217 h 836613"/>
              <a:gd name="connsiteX127" fmla="*/ 728498 w 1081088"/>
              <a:gd name="connsiteY127" fmla="*/ 800547 h 836613"/>
              <a:gd name="connsiteX128" fmla="*/ 591033 w 1081088"/>
              <a:gd name="connsiteY128" fmla="*/ 800100 h 836613"/>
              <a:gd name="connsiteX129" fmla="*/ 592597 w 1081088"/>
              <a:gd name="connsiteY129" fmla="*/ 800100 h 836613"/>
              <a:gd name="connsiteX130" fmla="*/ 594161 w 1081088"/>
              <a:gd name="connsiteY130" fmla="*/ 800100 h 836613"/>
              <a:gd name="connsiteX131" fmla="*/ 595501 w 1081088"/>
              <a:gd name="connsiteY131" fmla="*/ 800324 h 836613"/>
              <a:gd name="connsiteX132" fmla="*/ 597065 w 1081088"/>
              <a:gd name="connsiteY132" fmla="*/ 800547 h 836613"/>
              <a:gd name="connsiteX133" fmla="*/ 598629 w 1081088"/>
              <a:gd name="connsiteY133" fmla="*/ 801217 h 836613"/>
              <a:gd name="connsiteX134" fmla="*/ 599970 w 1081088"/>
              <a:gd name="connsiteY134" fmla="*/ 801664 h 836613"/>
              <a:gd name="connsiteX135" fmla="*/ 601087 w 1081088"/>
              <a:gd name="connsiteY135" fmla="*/ 802335 h 836613"/>
              <a:gd name="connsiteX136" fmla="*/ 602428 w 1081088"/>
              <a:gd name="connsiteY136" fmla="*/ 803452 h 836613"/>
              <a:gd name="connsiteX137" fmla="*/ 603545 w 1081088"/>
              <a:gd name="connsiteY137" fmla="*/ 804122 h 836613"/>
              <a:gd name="connsiteX138" fmla="*/ 604438 w 1081088"/>
              <a:gd name="connsiteY138" fmla="*/ 805463 h 836613"/>
              <a:gd name="connsiteX139" fmla="*/ 605556 w 1081088"/>
              <a:gd name="connsiteY139" fmla="*/ 806356 h 836613"/>
              <a:gd name="connsiteX140" fmla="*/ 606226 w 1081088"/>
              <a:gd name="connsiteY140" fmla="*/ 807697 h 836613"/>
              <a:gd name="connsiteX141" fmla="*/ 606673 w 1081088"/>
              <a:gd name="connsiteY141" fmla="*/ 809037 h 836613"/>
              <a:gd name="connsiteX142" fmla="*/ 607343 w 1081088"/>
              <a:gd name="connsiteY142" fmla="*/ 810601 h 836613"/>
              <a:gd name="connsiteX143" fmla="*/ 607790 w 1081088"/>
              <a:gd name="connsiteY143" fmla="*/ 811719 h 836613"/>
              <a:gd name="connsiteX144" fmla="*/ 608013 w 1081088"/>
              <a:gd name="connsiteY144" fmla="*/ 813283 h 836613"/>
              <a:gd name="connsiteX145" fmla="*/ 608013 w 1081088"/>
              <a:gd name="connsiteY145" fmla="*/ 814847 h 836613"/>
              <a:gd name="connsiteX146" fmla="*/ 608013 w 1081088"/>
              <a:gd name="connsiteY146" fmla="*/ 816411 h 836613"/>
              <a:gd name="connsiteX147" fmla="*/ 608013 w 1081088"/>
              <a:gd name="connsiteY147" fmla="*/ 817751 h 836613"/>
              <a:gd name="connsiteX148" fmla="*/ 607566 w 1081088"/>
              <a:gd name="connsiteY148" fmla="*/ 819315 h 836613"/>
              <a:gd name="connsiteX149" fmla="*/ 606896 w 1081088"/>
              <a:gd name="connsiteY149" fmla="*/ 820879 h 836613"/>
              <a:gd name="connsiteX150" fmla="*/ 606449 w 1081088"/>
              <a:gd name="connsiteY150" fmla="*/ 822220 h 836613"/>
              <a:gd name="connsiteX151" fmla="*/ 605779 w 1081088"/>
              <a:gd name="connsiteY151" fmla="*/ 823337 h 836613"/>
              <a:gd name="connsiteX152" fmla="*/ 604662 w 1081088"/>
              <a:gd name="connsiteY152" fmla="*/ 824678 h 836613"/>
              <a:gd name="connsiteX153" fmla="*/ 603992 w 1081088"/>
              <a:gd name="connsiteY153" fmla="*/ 825795 h 836613"/>
              <a:gd name="connsiteX154" fmla="*/ 602651 w 1081088"/>
              <a:gd name="connsiteY154" fmla="*/ 826688 h 836613"/>
              <a:gd name="connsiteX155" fmla="*/ 601757 w 1081088"/>
              <a:gd name="connsiteY155" fmla="*/ 827359 h 836613"/>
              <a:gd name="connsiteX156" fmla="*/ 600417 w 1081088"/>
              <a:gd name="connsiteY156" fmla="*/ 828476 h 836613"/>
              <a:gd name="connsiteX157" fmla="*/ 599076 w 1081088"/>
              <a:gd name="connsiteY157" fmla="*/ 828923 h 836613"/>
              <a:gd name="connsiteX158" fmla="*/ 597959 w 1081088"/>
              <a:gd name="connsiteY158" fmla="*/ 829593 h 836613"/>
              <a:gd name="connsiteX159" fmla="*/ 596395 w 1081088"/>
              <a:gd name="connsiteY159" fmla="*/ 830040 h 836613"/>
              <a:gd name="connsiteX160" fmla="*/ 594831 w 1081088"/>
              <a:gd name="connsiteY160" fmla="*/ 830263 h 836613"/>
              <a:gd name="connsiteX161" fmla="*/ 593267 w 1081088"/>
              <a:gd name="connsiteY161" fmla="*/ 830263 h 836613"/>
              <a:gd name="connsiteX162" fmla="*/ 591926 w 1081088"/>
              <a:gd name="connsiteY162" fmla="*/ 830263 h 836613"/>
              <a:gd name="connsiteX163" fmla="*/ 590362 w 1081088"/>
              <a:gd name="connsiteY163" fmla="*/ 830040 h 836613"/>
              <a:gd name="connsiteX164" fmla="*/ 588798 w 1081088"/>
              <a:gd name="connsiteY164" fmla="*/ 829816 h 836613"/>
              <a:gd name="connsiteX165" fmla="*/ 587458 w 1081088"/>
              <a:gd name="connsiteY165" fmla="*/ 829146 h 836613"/>
              <a:gd name="connsiteX166" fmla="*/ 585894 w 1081088"/>
              <a:gd name="connsiteY166" fmla="*/ 828699 h 836613"/>
              <a:gd name="connsiteX167" fmla="*/ 584777 w 1081088"/>
              <a:gd name="connsiteY167" fmla="*/ 828029 h 836613"/>
              <a:gd name="connsiteX168" fmla="*/ 583436 w 1081088"/>
              <a:gd name="connsiteY168" fmla="*/ 826912 h 836613"/>
              <a:gd name="connsiteX169" fmla="*/ 582542 w 1081088"/>
              <a:gd name="connsiteY169" fmla="*/ 826242 h 836613"/>
              <a:gd name="connsiteX170" fmla="*/ 581425 w 1081088"/>
              <a:gd name="connsiteY170" fmla="*/ 824901 h 836613"/>
              <a:gd name="connsiteX171" fmla="*/ 580755 w 1081088"/>
              <a:gd name="connsiteY171" fmla="*/ 824007 h 836613"/>
              <a:gd name="connsiteX172" fmla="*/ 579861 w 1081088"/>
              <a:gd name="connsiteY172" fmla="*/ 822667 h 836613"/>
              <a:gd name="connsiteX173" fmla="*/ 579191 w 1081088"/>
              <a:gd name="connsiteY173" fmla="*/ 821326 h 836613"/>
              <a:gd name="connsiteX174" fmla="*/ 578744 w 1081088"/>
              <a:gd name="connsiteY174" fmla="*/ 819762 h 836613"/>
              <a:gd name="connsiteX175" fmla="*/ 578074 w 1081088"/>
              <a:gd name="connsiteY175" fmla="*/ 818645 h 836613"/>
              <a:gd name="connsiteX176" fmla="*/ 577850 w 1081088"/>
              <a:gd name="connsiteY176" fmla="*/ 817081 h 836613"/>
              <a:gd name="connsiteX177" fmla="*/ 577850 w 1081088"/>
              <a:gd name="connsiteY177" fmla="*/ 815517 h 836613"/>
              <a:gd name="connsiteX178" fmla="*/ 577850 w 1081088"/>
              <a:gd name="connsiteY178" fmla="*/ 813953 h 836613"/>
              <a:gd name="connsiteX179" fmla="*/ 578074 w 1081088"/>
              <a:gd name="connsiteY179" fmla="*/ 812612 h 836613"/>
              <a:gd name="connsiteX180" fmla="*/ 578521 w 1081088"/>
              <a:gd name="connsiteY180" fmla="*/ 811048 h 836613"/>
              <a:gd name="connsiteX181" fmla="*/ 578967 w 1081088"/>
              <a:gd name="connsiteY181" fmla="*/ 809484 h 836613"/>
              <a:gd name="connsiteX182" fmla="*/ 579414 w 1081088"/>
              <a:gd name="connsiteY182" fmla="*/ 808144 h 836613"/>
              <a:gd name="connsiteX183" fmla="*/ 580085 w 1081088"/>
              <a:gd name="connsiteY183" fmla="*/ 807027 h 836613"/>
              <a:gd name="connsiteX184" fmla="*/ 581202 w 1081088"/>
              <a:gd name="connsiteY184" fmla="*/ 805686 h 836613"/>
              <a:gd name="connsiteX185" fmla="*/ 582095 w 1081088"/>
              <a:gd name="connsiteY185" fmla="*/ 804792 h 836613"/>
              <a:gd name="connsiteX186" fmla="*/ 583213 w 1081088"/>
              <a:gd name="connsiteY186" fmla="*/ 803675 h 836613"/>
              <a:gd name="connsiteX187" fmla="*/ 584330 w 1081088"/>
              <a:gd name="connsiteY187" fmla="*/ 802558 h 836613"/>
              <a:gd name="connsiteX188" fmla="*/ 585447 w 1081088"/>
              <a:gd name="connsiteY188" fmla="*/ 801888 h 836613"/>
              <a:gd name="connsiteX189" fmla="*/ 586787 w 1081088"/>
              <a:gd name="connsiteY189" fmla="*/ 801441 h 836613"/>
              <a:gd name="connsiteX190" fmla="*/ 588351 w 1081088"/>
              <a:gd name="connsiteY190" fmla="*/ 800994 h 836613"/>
              <a:gd name="connsiteX191" fmla="*/ 589469 w 1081088"/>
              <a:gd name="connsiteY191" fmla="*/ 800324 h 836613"/>
              <a:gd name="connsiteX192" fmla="*/ 800336 w 1081088"/>
              <a:gd name="connsiteY192" fmla="*/ 782637 h 836613"/>
              <a:gd name="connsiteX193" fmla="*/ 801677 w 1081088"/>
              <a:gd name="connsiteY193" fmla="*/ 782637 h 836613"/>
              <a:gd name="connsiteX194" fmla="*/ 803017 w 1081088"/>
              <a:gd name="connsiteY194" fmla="*/ 782859 h 836613"/>
              <a:gd name="connsiteX195" fmla="*/ 804581 w 1081088"/>
              <a:gd name="connsiteY195" fmla="*/ 783081 h 836613"/>
              <a:gd name="connsiteX196" fmla="*/ 806145 w 1081088"/>
              <a:gd name="connsiteY196" fmla="*/ 783303 h 836613"/>
              <a:gd name="connsiteX197" fmla="*/ 807262 w 1081088"/>
              <a:gd name="connsiteY197" fmla="*/ 784190 h 836613"/>
              <a:gd name="connsiteX198" fmla="*/ 808603 w 1081088"/>
              <a:gd name="connsiteY198" fmla="*/ 784633 h 836613"/>
              <a:gd name="connsiteX199" fmla="*/ 809944 w 1081088"/>
              <a:gd name="connsiteY199" fmla="*/ 785299 h 836613"/>
              <a:gd name="connsiteX200" fmla="*/ 810837 w 1081088"/>
              <a:gd name="connsiteY200" fmla="*/ 786408 h 836613"/>
              <a:gd name="connsiteX201" fmla="*/ 811955 w 1081088"/>
              <a:gd name="connsiteY201" fmla="*/ 787295 h 836613"/>
              <a:gd name="connsiteX202" fmla="*/ 812848 w 1081088"/>
              <a:gd name="connsiteY202" fmla="*/ 788625 h 836613"/>
              <a:gd name="connsiteX203" fmla="*/ 813965 w 1081088"/>
              <a:gd name="connsiteY203" fmla="*/ 789513 h 836613"/>
              <a:gd name="connsiteX204" fmla="*/ 814412 w 1081088"/>
              <a:gd name="connsiteY204" fmla="*/ 791065 h 836613"/>
              <a:gd name="connsiteX205" fmla="*/ 815083 w 1081088"/>
              <a:gd name="connsiteY205" fmla="*/ 792396 h 836613"/>
              <a:gd name="connsiteX206" fmla="*/ 815753 w 1081088"/>
              <a:gd name="connsiteY206" fmla="*/ 793948 h 836613"/>
              <a:gd name="connsiteX207" fmla="*/ 815976 w 1081088"/>
              <a:gd name="connsiteY207" fmla="*/ 795501 h 836613"/>
              <a:gd name="connsiteX208" fmla="*/ 815976 w 1081088"/>
              <a:gd name="connsiteY208" fmla="*/ 796832 h 836613"/>
              <a:gd name="connsiteX209" fmla="*/ 815976 w 1081088"/>
              <a:gd name="connsiteY209" fmla="*/ 798384 h 836613"/>
              <a:gd name="connsiteX210" fmla="*/ 815976 w 1081088"/>
              <a:gd name="connsiteY210" fmla="*/ 799937 h 836613"/>
              <a:gd name="connsiteX211" fmla="*/ 815753 w 1081088"/>
              <a:gd name="connsiteY211" fmla="*/ 801267 h 836613"/>
              <a:gd name="connsiteX212" fmla="*/ 815083 w 1081088"/>
              <a:gd name="connsiteY212" fmla="*/ 802598 h 836613"/>
              <a:gd name="connsiteX213" fmla="*/ 814636 w 1081088"/>
              <a:gd name="connsiteY213" fmla="*/ 803929 h 836613"/>
              <a:gd name="connsiteX214" fmla="*/ 813965 w 1081088"/>
              <a:gd name="connsiteY214" fmla="*/ 805259 h 836613"/>
              <a:gd name="connsiteX215" fmla="*/ 813072 w 1081088"/>
              <a:gd name="connsiteY215" fmla="*/ 806368 h 836613"/>
              <a:gd name="connsiteX216" fmla="*/ 812178 w 1081088"/>
              <a:gd name="connsiteY216" fmla="*/ 807477 h 836613"/>
              <a:gd name="connsiteX217" fmla="*/ 811061 w 1081088"/>
              <a:gd name="connsiteY217" fmla="*/ 808808 h 836613"/>
              <a:gd name="connsiteX218" fmla="*/ 810167 w 1081088"/>
              <a:gd name="connsiteY218" fmla="*/ 809473 h 836613"/>
              <a:gd name="connsiteX219" fmla="*/ 808827 w 1081088"/>
              <a:gd name="connsiteY219" fmla="*/ 810361 h 836613"/>
              <a:gd name="connsiteX220" fmla="*/ 807486 w 1081088"/>
              <a:gd name="connsiteY220" fmla="*/ 811248 h 836613"/>
              <a:gd name="connsiteX221" fmla="*/ 806145 w 1081088"/>
              <a:gd name="connsiteY221" fmla="*/ 811691 h 836613"/>
              <a:gd name="connsiteX222" fmla="*/ 804581 w 1081088"/>
              <a:gd name="connsiteY222" fmla="*/ 812135 h 836613"/>
              <a:gd name="connsiteX223" fmla="*/ 803017 w 1081088"/>
              <a:gd name="connsiteY223" fmla="*/ 812578 h 836613"/>
              <a:gd name="connsiteX224" fmla="*/ 801453 w 1081088"/>
              <a:gd name="connsiteY224" fmla="*/ 812800 h 836613"/>
              <a:gd name="connsiteX225" fmla="*/ 800336 w 1081088"/>
              <a:gd name="connsiteY225" fmla="*/ 812800 h 836613"/>
              <a:gd name="connsiteX226" fmla="*/ 798772 w 1081088"/>
              <a:gd name="connsiteY226" fmla="*/ 812578 h 836613"/>
              <a:gd name="connsiteX227" fmla="*/ 797208 w 1081088"/>
              <a:gd name="connsiteY227" fmla="*/ 812135 h 836613"/>
              <a:gd name="connsiteX228" fmla="*/ 795868 w 1081088"/>
              <a:gd name="connsiteY228" fmla="*/ 811691 h 836613"/>
              <a:gd name="connsiteX229" fmla="*/ 794527 w 1081088"/>
              <a:gd name="connsiteY229" fmla="*/ 811248 h 836613"/>
              <a:gd name="connsiteX230" fmla="*/ 793186 w 1081088"/>
              <a:gd name="connsiteY230" fmla="*/ 810361 h 836613"/>
              <a:gd name="connsiteX231" fmla="*/ 791846 w 1081088"/>
              <a:gd name="connsiteY231" fmla="*/ 809695 h 836613"/>
              <a:gd name="connsiteX232" fmla="*/ 790952 w 1081088"/>
              <a:gd name="connsiteY232" fmla="*/ 809030 h 836613"/>
              <a:gd name="connsiteX233" fmla="*/ 789835 w 1081088"/>
              <a:gd name="connsiteY233" fmla="*/ 807921 h 836613"/>
              <a:gd name="connsiteX234" fmla="*/ 788941 w 1081088"/>
              <a:gd name="connsiteY234" fmla="*/ 806590 h 836613"/>
              <a:gd name="connsiteX235" fmla="*/ 788048 w 1081088"/>
              <a:gd name="connsiteY235" fmla="*/ 805481 h 836613"/>
              <a:gd name="connsiteX236" fmla="*/ 787377 w 1081088"/>
              <a:gd name="connsiteY236" fmla="*/ 804151 h 836613"/>
              <a:gd name="connsiteX237" fmla="*/ 786707 w 1081088"/>
              <a:gd name="connsiteY237" fmla="*/ 802598 h 836613"/>
              <a:gd name="connsiteX238" fmla="*/ 786260 w 1081088"/>
              <a:gd name="connsiteY238" fmla="*/ 801267 h 836613"/>
              <a:gd name="connsiteX239" fmla="*/ 785813 w 1081088"/>
              <a:gd name="connsiteY239" fmla="*/ 799937 h 836613"/>
              <a:gd name="connsiteX240" fmla="*/ 785813 w 1081088"/>
              <a:gd name="connsiteY240" fmla="*/ 798384 h 836613"/>
              <a:gd name="connsiteX241" fmla="*/ 785813 w 1081088"/>
              <a:gd name="connsiteY241" fmla="*/ 796832 h 836613"/>
              <a:gd name="connsiteX242" fmla="*/ 785813 w 1081088"/>
              <a:gd name="connsiteY242" fmla="*/ 795501 h 836613"/>
              <a:gd name="connsiteX243" fmla="*/ 786260 w 1081088"/>
              <a:gd name="connsiteY243" fmla="*/ 793948 h 836613"/>
              <a:gd name="connsiteX244" fmla="*/ 786707 w 1081088"/>
              <a:gd name="connsiteY244" fmla="*/ 792618 h 836613"/>
              <a:gd name="connsiteX245" fmla="*/ 787154 w 1081088"/>
              <a:gd name="connsiteY245" fmla="*/ 791287 h 836613"/>
              <a:gd name="connsiteX246" fmla="*/ 787824 w 1081088"/>
              <a:gd name="connsiteY246" fmla="*/ 789956 h 836613"/>
              <a:gd name="connsiteX247" fmla="*/ 788718 w 1081088"/>
              <a:gd name="connsiteY247" fmla="*/ 788847 h 836613"/>
              <a:gd name="connsiteX248" fmla="*/ 789612 w 1081088"/>
              <a:gd name="connsiteY248" fmla="*/ 787517 h 836613"/>
              <a:gd name="connsiteX249" fmla="*/ 790729 w 1081088"/>
              <a:gd name="connsiteY249" fmla="*/ 786629 h 836613"/>
              <a:gd name="connsiteX250" fmla="*/ 791622 w 1081088"/>
              <a:gd name="connsiteY250" fmla="*/ 785520 h 836613"/>
              <a:gd name="connsiteX251" fmla="*/ 792963 w 1081088"/>
              <a:gd name="connsiteY251" fmla="*/ 784855 h 836613"/>
              <a:gd name="connsiteX252" fmla="*/ 794527 w 1081088"/>
              <a:gd name="connsiteY252" fmla="*/ 784190 h 836613"/>
              <a:gd name="connsiteX253" fmla="*/ 795644 w 1081088"/>
              <a:gd name="connsiteY253" fmla="*/ 783524 h 836613"/>
              <a:gd name="connsiteX254" fmla="*/ 797208 w 1081088"/>
              <a:gd name="connsiteY254" fmla="*/ 783081 h 836613"/>
              <a:gd name="connsiteX255" fmla="*/ 798772 w 1081088"/>
              <a:gd name="connsiteY255" fmla="*/ 782859 h 836613"/>
              <a:gd name="connsiteX256" fmla="*/ 522547 w 1081088"/>
              <a:gd name="connsiteY256" fmla="*/ 782637 h 836613"/>
              <a:gd name="connsiteX257" fmla="*/ 523888 w 1081088"/>
              <a:gd name="connsiteY257" fmla="*/ 782637 h 836613"/>
              <a:gd name="connsiteX258" fmla="*/ 525452 w 1081088"/>
              <a:gd name="connsiteY258" fmla="*/ 782637 h 836613"/>
              <a:gd name="connsiteX259" fmla="*/ 526792 w 1081088"/>
              <a:gd name="connsiteY259" fmla="*/ 782637 h 836613"/>
              <a:gd name="connsiteX260" fmla="*/ 528356 w 1081088"/>
              <a:gd name="connsiteY260" fmla="*/ 783087 h 836613"/>
              <a:gd name="connsiteX261" fmla="*/ 529920 w 1081088"/>
              <a:gd name="connsiteY261" fmla="*/ 783313 h 836613"/>
              <a:gd name="connsiteX262" fmla="*/ 531484 w 1081088"/>
              <a:gd name="connsiteY262" fmla="*/ 783988 h 836613"/>
              <a:gd name="connsiteX263" fmla="*/ 532602 w 1081088"/>
              <a:gd name="connsiteY263" fmla="*/ 784888 h 836613"/>
              <a:gd name="connsiteX264" fmla="*/ 533942 w 1081088"/>
              <a:gd name="connsiteY264" fmla="*/ 785564 h 836613"/>
              <a:gd name="connsiteX265" fmla="*/ 535059 w 1081088"/>
              <a:gd name="connsiteY265" fmla="*/ 786689 h 836613"/>
              <a:gd name="connsiteX266" fmla="*/ 535953 w 1081088"/>
              <a:gd name="connsiteY266" fmla="*/ 787589 h 836613"/>
              <a:gd name="connsiteX267" fmla="*/ 537070 w 1081088"/>
              <a:gd name="connsiteY267" fmla="*/ 788940 h 836613"/>
              <a:gd name="connsiteX268" fmla="*/ 537740 w 1081088"/>
              <a:gd name="connsiteY268" fmla="*/ 789840 h 836613"/>
              <a:gd name="connsiteX269" fmla="*/ 538411 w 1081088"/>
              <a:gd name="connsiteY269" fmla="*/ 791191 h 836613"/>
              <a:gd name="connsiteX270" fmla="*/ 539081 w 1081088"/>
              <a:gd name="connsiteY270" fmla="*/ 792767 h 836613"/>
              <a:gd name="connsiteX271" fmla="*/ 539528 w 1081088"/>
              <a:gd name="connsiteY271" fmla="*/ 794117 h 836613"/>
              <a:gd name="connsiteX272" fmla="*/ 539751 w 1081088"/>
              <a:gd name="connsiteY272" fmla="*/ 795468 h 836613"/>
              <a:gd name="connsiteX273" fmla="*/ 539751 w 1081088"/>
              <a:gd name="connsiteY273" fmla="*/ 797043 h 836613"/>
              <a:gd name="connsiteX274" fmla="*/ 539751 w 1081088"/>
              <a:gd name="connsiteY274" fmla="*/ 798619 h 836613"/>
              <a:gd name="connsiteX275" fmla="*/ 539751 w 1081088"/>
              <a:gd name="connsiteY275" fmla="*/ 799970 h 836613"/>
              <a:gd name="connsiteX276" fmla="*/ 539528 w 1081088"/>
              <a:gd name="connsiteY276" fmla="*/ 801320 h 836613"/>
              <a:gd name="connsiteX277" fmla="*/ 539081 w 1081088"/>
              <a:gd name="connsiteY277" fmla="*/ 802896 h 836613"/>
              <a:gd name="connsiteX278" fmla="*/ 538187 w 1081088"/>
              <a:gd name="connsiteY278" fmla="*/ 804472 h 836613"/>
              <a:gd name="connsiteX279" fmla="*/ 537517 w 1081088"/>
              <a:gd name="connsiteY279" fmla="*/ 805822 h 836613"/>
              <a:gd name="connsiteX280" fmla="*/ 536847 w 1081088"/>
              <a:gd name="connsiteY280" fmla="*/ 806948 h 836613"/>
              <a:gd name="connsiteX281" fmla="*/ 535730 w 1081088"/>
              <a:gd name="connsiteY281" fmla="*/ 808073 h 836613"/>
              <a:gd name="connsiteX282" fmla="*/ 534836 w 1081088"/>
              <a:gd name="connsiteY282" fmla="*/ 808974 h 836613"/>
              <a:gd name="connsiteX283" fmla="*/ 533719 w 1081088"/>
              <a:gd name="connsiteY283" fmla="*/ 810099 h 836613"/>
              <a:gd name="connsiteX284" fmla="*/ 532378 w 1081088"/>
              <a:gd name="connsiteY284" fmla="*/ 810774 h 836613"/>
              <a:gd name="connsiteX285" fmla="*/ 531261 w 1081088"/>
              <a:gd name="connsiteY285" fmla="*/ 811675 h 836613"/>
              <a:gd name="connsiteX286" fmla="*/ 529697 w 1081088"/>
              <a:gd name="connsiteY286" fmla="*/ 812125 h 836613"/>
              <a:gd name="connsiteX287" fmla="*/ 528356 w 1081088"/>
              <a:gd name="connsiteY287" fmla="*/ 812575 h 836613"/>
              <a:gd name="connsiteX288" fmla="*/ 526792 w 1081088"/>
              <a:gd name="connsiteY288" fmla="*/ 812800 h 836613"/>
              <a:gd name="connsiteX289" fmla="*/ 525675 w 1081088"/>
              <a:gd name="connsiteY289" fmla="*/ 812800 h 836613"/>
              <a:gd name="connsiteX290" fmla="*/ 524111 w 1081088"/>
              <a:gd name="connsiteY290" fmla="*/ 812800 h 836613"/>
              <a:gd name="connsiteX291" fmla="*/ 522547 w 1081088"/>
              <a:gd name="connsiteY291" fmla="*/ 812800 h 836613"/>
              <a:gd name="connsiteX292" fmla="*/ 520983 w 1081088"/>
              <a:gd name="connsiteY292" fmla="*/ 812575 h 836613"/>
              <a:gd name="connsiteX293" fmla="*/ 519643 w 1081088"/>
              <a:gd name="connsiteY293" fmla="*/ 812125 h 836613"/>
              <a:gd name="connsiteX294" fmla="*/ 518079 w 1081088"/>
              <a:gd name="connsiteY294" fmla="*/ 811675 h 836613"/>
              <a:gd name="connsiteX295" fmla="*/ 516738 w 1081088"/>
              <a:gd name="connsiteY295" fmla="*/ 810774 h 836613"/>
              <a:gd name="connsiteX296" fmla="*/ 515397 w 1081088"/>
              <a:gd name="connsiteY296" fmla="*/ 809874 h 836613"/>
              <a:gd name="connsiteX297" fmla="*/ 514504 w 1081088"/>
              <a:gd name="connsiteY297" fmla="*/ 808974 h 836613"/>
              <a:gd name="connsiteX298" fmla="*/ 513387 w 1081088"/>
              <a:gd name="connsiteY298" fmla="*/ 807848 h 836613"/>
              <a:gd name="connsiteX299" fmla="*/ 512493 w 1081088"/>
              <a:gd name="connsiteY299" fmla="*/ 806723 h 836613"/>
              <a:gd name="connsiteX300" fmla="*/ 511823 w 1081088"/>
              <a:gd name="connsiteY300" fmla="*/ 805597 h 836613"/>
              <a:gd name="connsiteX301" fmla="*/ 510929 w 1081088"/>
              <a:gd name="connsiteY301" fmla="*/ 804247 h 836613"/>
              <a:gd name="connsiteX302" fmla="*/ 510482 w 1081088"/>
              <a:gd name="connsiteY302" fmla="*/ 802896 h 836613"/>
              <a:gd name="connsiteX303" fmla="*/ 510035 w 1081088"/>
              <a:gd name="connsiteY303" fmla="*/ 801320 h 836613"/>
              <a:gd name="connsiteX304" fmla="*/ 509588 w 1081088"/>
              <a:gd name="connsiteY304" fmla="*/ 799970 h 836613"/>
              <a:gd name="connsiteX305" fmla="*/ 509588 w 1081088"/>
              <a:gd name="connsiteY305" fmla="*/ 798619 h 836613"/>
              <a:gd name="connsiteX306" fmla="*/ 509588 w 1081088"/>
              <a:gd name="connsiteY306" fmla="*/ 797043 h 836613"/>
              <a:gd name="connsiteX307" fmla="*/ 509588 w 1081088"/>
              <a:gd name="connsiteY307" fmla="*/ 795468 h 836613"/>
              <a:gd name="connsiteX308" fmla="*/ 510035 w 1081088"/>
              <a:gd name="connsiteY308" fmla="*/ 794117 h 836613"/>
              <a:gd name="connsiteX309" fmla="*/ 510482 w 1081088"/>
              <a:gd name="connsiteY309" fmla="*/ 792542 h 836613"/>
              <a:gd name="connsiteX310" fmla="*/ 511152 w 1081088"/>
              <a:gd name="connsiteY310" fmla="*/ 791191 h 836613"/>
              <a:gd name="connsiteX311" fmla="*/ 512046 w 1081088"/>
              <a:gd name="connsiteY311" fmla="*/ 789615 h 836613"/>
              <a:gd name="connsiteX312" fmla="*/ 512716 w 1081088"/>
              <a:gd name="connsiteY312" fmla="*/ 788490 h 836613"/>
              <a:gd name="connsiteX313" fmla="*/ 513833 w 1081088"/>
              <a:gd name="connsiteY313" fmla="*/ 787364 h 836613"/>
              <a:gd name="connsiteX314" fmla="*/ 514727 w 1081088"/>
              <a:gd name="connsiteY314" fmla="*/ 786464 h 836613"/>
              <a:gd name="connsiteX315" fmla="*/ 515844 w 1081088"/>
              <a:gd name="connsiteY315" fmla="*/ 785338 h 836613"/>
              <a:gd name="connsiteX316" fmla="*/ 516961 w 1081088"/>
              <a:gd name="connsiteY316" fmla="*/ 784663 h 836613"/>
              <a:gd name="connsiteX317" fmla="*/ 518302 w 1081088"/>
              <a:gd name="connsiteY317" fmla="*/ 783763 h 836613"/>
              <a:gd name="connsiteX318" fmla="*/ 519866 w 1081088"/>
              <a:gd name="connsiteY318" fmla="*/ 783313 h 836613"/>
              <a:gd name="connsiteX319" fmla="*/ 520983 w 1081088"/>
              <a:gd name="connsiteY319" fmla="*/ 783087 h 836613"/>
              <a:gd name="connsiteX320" fmla="*/ 863729 w 1081088"/>
              <a:gd name="connsiteY320" fmla="*/ 752475 h 836613"/>
              <a:gd name="connsiteX321" fmla="*/ 865282 w 1081088"/>
              <a:gd name="connsiteY321" fmla="*/ 752475 h 836613"/>
              <a:gd name="connsiteX322" fmla="*/ 866834 w 1081088"/>
              <a:gd name="connsiteY322" fmla="*/ 752919 h 836613"/>
              <a:gd name="connsiteX323" fmla="*/ 868387 w 1081088"/>
              <a:gd name="connsiteY323" fmla="*/ 753141 h 836613"/>
              <a:gd name="connsiteX324" fmla="*/ 869496 w 1081088"/>
              <a:gd name="connsiteY324" fmla="*/ 753584 h 836613"/>
              <a:gd name="connsiteX325" fmla="*/ 870827 w 1081088"/>
              <a:gd name="connsiteY325" fmla="*/ 754028 h 836613"/>
              <a:gd name="connsiteX326" fmla="*/ 872157 w 1081088"/>
              <a:gd name="connsiteY326" fmla="*/ 754915 h 836613"/>
              <a:gd name="connsiteX327" fmla="*/ 873266 w 1081088"/>
              <a:gd name="connsiteY327" fmla="*/ 755580 h 836613"/>
              <a:gd name="connsiteX328" fmla="*/ 874597 w 1081088"/>
              <a:gd name="connsiteY328" fmla="*/ 756689 h 836613"/>
              <a:gd name="connsiteX329" fmla="*/ 875706 w 1081088"/>
              <a:gd name="connsiteY329" fmla="*/ 757576 h 836613"/>
              <a:gd name="connsiteX330" fmla="*/ 876593 w 1081088"/>
              <a:gd name="connsiteY330" fmla="*/ 758907 h 836613"/>
              <a:gd name="connsiteX331" fmla="*/ 877258 w 1081088"/>
              <a:gd name="connsiteY331" fmla="*/ 760016 h 836613"/>
              <a:gd name="connsiteX332" fmla="*/ 878146 w 1081088"/>
              <a:gd name="connsiteY332" fmla="*/ 761569 h 836613"/>
              <a:gd name="connsiteX333" fmla="*/ 878589 w 1081088"/>
              <a:gd name="connsiteY333" fmla="*/ 762899 h 836613"/>
              <a:gd name="connsiteX334" fmla="*/ 878811 w 1081088"/>
              <a:gd name="connsiteY334" fmla="*/ 764452 h 836613"/>
              <a:gd name="connsiteX335" fmla="*/ 879033 w 1081088"/>
              <a:gd name="connsiteY335" fmla="*/ 765782 h 836613"/>
              <a:gd name="connsiteX336" fmla="*/ 879476 w 1081088"/>
              <a:gd name="connsiteY336" fmla="*/ 767113 h 836613"/>
              <a:gd name="connsiteX337" fmla="*/ 879476 w 1081088"/>
              <a:gd name="connsiteY337" fmla="*/ 768666 h 836613"/>
              <a:gd name="connsiteX338" fmla="*/ 879033 w 1081088"/>
              <a:gd name="connsiteY338" fmla="*/ 770218 h 836613"/>
              <a:gd name="connsiteX339" fmla="*/ 878811 w 1081088"/>
              <a:gd name="connsiteY339" fmla="*/ 771549 h 836613"/>
              <a:gd name="connsiteX340" fmla="*/ 878367 w 1081088"/>
              <a:gd name="connsiteY340" fmla="*/ 772880 h 836613"/>
              <a:gd name="connsiteX341" fmla="*/ 877924 w 1081088"/>
              <a:gd name="connsiteY341" fmla="*/ 774210 h 836613"/>
              <a:gd name="connsiteX342" fmla="*/ 877037 w 1081088"/>
              <a:gd name="connsiteY342" fmla="*/ 775319 h 836613"/>
              <a:gd name="connsiteX343" fmla="*/ 876371 w 1081088"/>
              <a:gd name="connsiteY343" fmla="*/ 776650 h 836613"/>
              <a:gd name="connsiteX344" fmla="*/ 875262 w 1081088"/>
              <a:gd name="connsiteY344" fmla="*/ 777981 h 836613"/>
              <a:gd name="connsiteX345" fmla="*/ 874375 w 1081088"/>
              <a:gd name="connsiteY345" fmla="*/ 778868 h 836613"/>
              <a:gd name="connsiteX346" fmla="*/ 873044 w 1081088"/>
              <a:gd name="connsiteY346" fmla="*/ 779977 h 836613"/>
              <a:gd name="connsiteX347" fmla="*/ 871935 w 1081088"/>
              <a:gd name="connsiteY347" fmla="*/ 780642 h 836613"/>
              <a:gd name="connsiteX348" fmla="*/ 870605 w 1081088"/>
              <a:gd name="connsiteY348" fmla="*/ 781529 h 836613"/>
              <a:gd name="connsiteX349" fmla="*/ 869052 w 1081088"/>
              <a:gd name="connsiteY349" fmla="*/ 781973 h 836613"/>
              <a:gd name="connsiteX350" fmla="*/ 867500 w 1081088"/>
              <a:gd name="connsiteY350" fmla="*/ 782195 h 836613"/>
              <a:gd name="connsiteX351" fmla="*/ 866169 w 1081088"/>
              <a:gd name="connsiteY351" fmla="*/ 782416 h 836613"/>
              <a:gd name="connsiteX352" fmla="*/ 864838 w 1081088"/>
              <a:gd name="connsiteY352" fmla="*/ 782638 h 836613"/>
              <a:gd name="connsiteX353" fmla="*/ 863286 w 1081088"/>
              <a:gd name="connsiteY353" fmla="*/ 782638 h 836613"/>
              <a:gd name="connsiteX354" fmla="*/ 861733 w 1081088"/>
              <a:gd name="connsiteY354" fmla="*/ 782416 h 836613"/>
              <a:gd name="connsiteX355" fmla="*/ 860624 w 1081088"/>
              <a:gd name="connsiteY355" fmla="*/ 782195 h 836613"/>
              <a:gd name="connsiteX356" fmla="*/ 859072 w 1081088"/>
              <a:gd name="connsiteY356" fmla="*/ 781751 h 836613"/>
              <a:gd name="connsiteX357" fmla="*/ 857741 w 1081088"/>
              <a:gd name="connsiteY357" fmla="*/ 781308 h 836613"/>
              <a:gd name="connsiteX358" fmla="*/ 856632 w 1081088"/>
              <a:gd name="connsiteY358" fmla="*/ 780420 h 836613"/>
              <a:gd name="connsiteX359" fmla="*/ 855301 w 1081088"/>
              <a:gd name="connsiteY359" fmla="*/ 779755 h 836613"/>
              <a:gd name="connsiteX360" fmla="*/ 853971 w 1081088"/>
              <a:gd name="connsiteY360" fmla="*/ 778646 h 836613"/>
              <a:gd name="connsiteX361" fmla="*/ 853084 w 1081088"/>
              <a:gd name="connsiteY361" fmla="*/ 777759 h 836613"/>
              <a:gd name="connsiteX362" fmla="*/ 852196 w 1081088"/>
              <a:gd name="connsiteY362" fmla="*/ 776428 h 836613"/>
              <a:gd name="connsiteX363" fmla="*/ 851309 w 1081088"/>
              <a:gd name="connsiteY363" fmla="*/ 775097 h 836613"/>
              <a:gd name="connsiteX364" fmla="*/ 850422 w 1081088"/>
              <a:gd name="connsiteY364" fmla="*/ 773989 h 836613"/>
              <a:gd name="connsiteX365" fmla="*/ 849979 w 1081088"/>
              <a:gd name="connsiteY365" fmla="*/ 772436 h 836613"/>
              <a:gd name="connsiteX366" fmla="*/ 849757 w 1081088"/>
              <a:gd name="connsiteY366" fmla="*/ 770884 h 836613"/>
              <a:gd name="connsiteX367" fmla="*/ 849535 w 1081088"/>
              <a:gd name="connsiteY367" fmla="*/ 769331 h 836613"/>
              <a:gd name="connsiteX368" fmla="*/ 849313 w 1081088"/>
              <a:gd name="connsiteY368" fmla="*/ 768222 h 836613"/>
              <a:gd name="connsiteX369" fmla="*/ 849313 w 1081088"/>
              <a:gd name="connsiteY369" fmla="*/ 766670 h 836613"/>
              <a:gd name="connsiteX370" fmla="*/ 849535 w 1081088"/>
              <a:gd name="connsiteY370" fmla="*/ 765117 h 836613"/>
              <a:gd name="connsiteX371" fmla="*/ 849757 w 1081088"/>
              <a:gd name="connsiteY371" fmla="*/ 763786 h 836613"/>
              <a:gd name="connsiteX372" fmla="*/ 850200 w 1081088"/>
              <a:gd name="connsiteY372" fmla="*/ 762456 h 836613"/>
              <a:gd name="connsiteX373" fmla="*/ 850866 w 1081088"/>
              <a:gd name="connsiteY373" fmla="*/ 761125 h 836613"/>
              <a:gd name="connsiteX374" fmla="*/ 851531 w 1081088"/>
              <a:gd name="connsiteY374" fmla="*/ 759794 h 836613"/>
              <a:gd name="connsiteX375" fmla="*/ 852196 w 1081088"/>
              <a:gd name="connsiteY375" fmla="*/ 758685 h 836613"/>
              <a:gd name="connsiteX376" fmla="*/ 853305 w 1081088"/>
              <a:gd name="connsiteY376" fmla="*/ 757576 h 836613"/>
              <a:gd name="connsiteX377" fmla="*/ 854193 w 1081088"/>
              <a:gd name="connsiteY377" fmla="*/ 756246 h 836613"/>
              <a:gd name="connsiteX378" fmla="*/ 855523 w 1081088"/>
              <a:gd name="connsiteY378" fmla="*/ 755580 h 836613"/>
              <a:gd name="connsiteX379" fmla="*/ 856854 w 1081088"/>
              <a:gd name="connsiteY379" fmla="*/ 754471 h 836613"/>
              <a:gd name="connsiteX380" fmla="*/ 858185 w 1081088"/>
              <a:gd name="connsiteY380" fmla="*/ 753806 h 836613"/>
              <a:gd name="connsiteX381" fmla="*/ 859515 w 1081088"/>
              <a:gd name="connsiteY381" fmla="*/ 753362 h 836613"/>
              <a:gd name="connsiteX382" fmla="*/ 861068 w 1081088"/>
              <a:gd name="connsiteY382" fmla="*/ 753141 h 836613"/>
              <a:gd name="connsiteX383" fmla="*/ 862620 w 1081088"/>
              <a:gd name="connsiteY383" fmla="*/ 752919 h 836613"/>
              <a:gd name="connsiteX384" fmla="*/ 460269 w 1081088"/>
              <a:gd name="connsiteY384" fmla="*/ 752475 h 836613"/>
              <a:gd name="connsiteX385" fmla="*/ 461620 w 1081088"/>
              <a:gd name="connsiteY385" fmla="*/ 752475 h 836613"/>
              <a:gd name="connsiteX386" fmla="*/ 463196 w 1081088"/>
              <a:gd name="connsiteY386" fmla="*/ 752699 h 836613"/>
              <a:gd name="connsiteX387" fmla="*/ 464546 w 1081088"/>
              <a:gd name="connsiteY387" fmla="*/ 752922 h 836613"/>
              <a:gd name="connsiteX388" fmla="*/ 466122 w 1081088"/>
              <a:gd name="connsiteY388" fmla="*/ 753146 h 836613"/>
              <a:gd name="connsiteX389" fmla="*/ 467472 w 1081088"/>
              <a:gd name="connsiteY389" fmla="*/ 753592 h 836613"/>
              <a:gd name="connsiteX390" fmla="*/ 469048 w 1081088"/>
              <a:gd name="connsiteY390" fmla="*/ 754486 h 836613"/>
              <a:gd name="connsiteX391" fmla="*/ 470174 w 1081088"/>
              <a:gd name="connsiteY391" fmla="*/ 755156 h 836613"/>
              <a:gd name="connsiteX392" fmla="*/ 471299 w 1081088"/>
              <a:gd name="connsiteY392" fmla="*/ 756274 h 836613"/>
              <a:gd name="connsiteX393" fmla="*/ 472425 w 1081088"/>
              <a:gd name="connsiteY393" fmla="*/ 757167 h 836613"/>
              <a:gd name="connsiteX394" fmla="*/ 473325 w 1081088"/>
              <a:gd name="connsiteY394" fmla="*/ 758508 h 836613"/>
              <a:gd name="connsiteX395" fmla="*/ 474225 w 1081088"/>
              <a:gd name="connsiteY395" fmla="*/ 759625 h 836613"/>
              <a:gd name="connsiteX396" fmla="*/ 474901 w 1081088"/>
              <a:gd name="connsiteY396" fmla="*/ 760966 h 836613"/>
              <a:gd name="connsiteX397" fmla="*/ 475576 w 1081088"/>
              <a:gd name="connsiteY397" fmla="*/ 762306 h 836613"/>
              <a:gd name="connsiteX398" fmla="*/ 475801 w 1081088"/>
              <a:gd name="connsiteY398" fmla="*/ 763423 h 836613"/>
              <a:gd name="connsiteX399" fmla="*/ 476251 w 1081088"/>
              <a:gd name="connsiteY399" fmla="*/ 764987 h 836613"/>
              <a:gd name="connsiteX400" fmla="*/ 476251 w 1081088"/>
              <a:gd name="connsiteY400" fmla="*/ 766551 h 836613"/>
              <a:gd name="connsiteX401" fmla="*/ 476251 w 1081088"/>
              <a:gd name="connsiteY401" fmla="*/ 768115 h 836613"/>
              <a:gd name="connsiteX402" fmla="*/ 476251 w 1081088"/>
              <a:gd name="connsiteY402" fmla="*/ 769232 h 836613"/>
              <a:gd name="connsiteX403" fmla="*/ 476026 w 1081088"/>
              <a:gd name="connsiteY403" fmla="*/ 770796 h 836613"/>
              <a:gd name="connsiteX404" fmla="*/ 475576 w 1081088"/>
              <a:gd name="connsiteY404" fmla="*/ 772360 h 836613"/>
              <a:gd name="connsiteX405" fmla="*/ 475126 w 1081088"/>
              <a:gd name="connsiteY405" fmla="*/ 773701 h 836613"/>
              <a:gd name="connsiteX406" fmla="*/ 474225 w 1081088"/>
              <a:gd name="connsiteY406" fmla="*/ 775042 h 836613"/>
              <a:gd name="connsiteX407" fmla="*/ 473550 w 1081088"/>
              <a:gd name="connsiteY407" fmla="*/ 776382 h 836613"/>
              <a:gd name="connsiteX408" fmla="*/ 472425 w 1081088"/>
              <a:gd name="connsiteY408" fmla="*/ 777723 h 836613"/>
              <a:gd name="connsiteX409" fmla="*/ 471524 w 1081088"/>
              <a:gd name="connsiteY409" fmla="*/ 778617 h 836613"/>
              <a:gd name="connsiteX410" fmla="*/ 470399 w 1081088"/>
              <a:gd name="connsiteY410" fmla="*/ 779734 h 836613"/>
              <a:gd name="connsiteX411" fmla="*/ 469273 w 1081088"/>
              <a:gd name="connsiteY411" fmla="*/ 780404 h 836613"/>
              <a:gd name="connsiteX412" fmla="*/ 467923 w 1081088"/>
              <a:gd name="connsiteY412" fmla="*/ 781298 h 836613"/>
              <a:gd name="connsiteX413" fmla="*/ 466572 w 1081088"/>
              <a:gd name="connsiteY413" fmla="*/ 781745 h 836613"/>
              <a:gd name="connsiteX414" fmla="*/ 465221 w 1081088"/>
              <a:gd name="connsiteY414" fmla="*/ 782191 h 836613"/>
              <a:gd name="connsiteX415" fmla="*/ 463871 w 1081088"/>
              <a:gd name="connsiteY415" fmla="*/ 782415 h 836613"/>
              <a:gd name="connsiteX416" fmla="*/ 462295 w 1081088"/>
              <a:gd name="connsiteY416" fmla="*/ 782638 h 836613"/>
              <a:gd name="connsiteX417" fmla="*/ 460720 w 1081088"/>
              <a:gd name="connsiteY417" fmla="*/ 782638 h 836613"/>
              <a:gd name="connsiteX418" fmla="*/ 459369 w 1081088"/>
              <a:gd name="connsiteY418" fmla="*/ 782415 h 836613"/>
              <a:gd name="connsiteX419" fmla="*/ 458018 w 1081088"/>
              <a:gd name="connsiteY419" fmla="*/ 782191 h 836613"/>
              <a:gd name="connsiteX420" fmla="*/ 456443 w 1081088"/>
              <a:gd name="connsiteY420" fmla="*/ 781968 h 836613"/>
              <a:gd name="connsiteX421" fmla="*/ 454867 w 1081088"/>
              <a:gd name="connsiteY421" fmla="*/ 781521 h 836613"/>
              <a:gd name="connsiteX422" fmla="*/ 453742 w 1081088"/>
              <a:gd name="connsiteY422" fmla="*/ 780627 h 836613"/>
              <a:gd name="connsiteX423" fmla="*/ 452391 w 1081088"/>
              <a:gd name="connsiteY423" fmla="*/ 779734 h 836613"/>
              <a:gd name="connsiteX424" fmla="*/ 451040 w 1081088"/>
              <a:gd name="connsiteY424" fmla="*/ 778840 h 836613"/>
              <a:gd name="connsiteX425" fmla="*/ 450140 w 1081088"/>
              <a:gd name="connsiteY425" fmla="*/ 777946 h 836613"/>
              <a:gd name="connsiteX426" fmla="*/ 449015 w 1081088"/>
              <a:gd name="connsiteY426" fmla="*/ 776606 h 836613"/>
              <a:gd name="connsiteX427" fmla="*/ 448339 w 1081088"/>
              <a:gd name="connsiteY427" fmla="*/ 775489 h 836613"/>
              <a:gd name="connsiteX428" fmla="*/ 447664 w 1081088"/>
              <a:gd name="connsiteY428" fmla="*/ 774148 h 836613"/>
              <a:gd name="connsiteX429" fmla="*/ 446989 w 1081088"/>
              <a:gd name="connsiteY429" fmla="*/ 772807 h 836613"/>
              <a:gd name="connsiteX430" fmla="*/ 446538 w 1081088"/>
              <a:gd name="connsiteY430" fmla="*/ 771243 h 836613"/>
              <a:gd name="connsiteX431" fmla="*/ 446313 w 1081088"/>
              <a:gd name="connsiteY431" fmla="*/ 770126 h 836613"/>
              <a:gd name="connsiteX432" fmla="*/ 446088 w 1081088"/>
              <a:gd name="connsiteY432" fmla="*/ 768562 h 836613"/>
              <a:gd name="connsiteX433" fmla="*/ 446088 w 1081088"/>
              <a:gd name="connsiteY433" fmla="*/ 766998 h 836613"/>
              <a:gd name="connsiteX434" fmla="*/ 446088 w 1081088"/>
              <a:gd name="connsiteY434" fmla="*/ 765881 h 836613"/>
              <a:gd name="connsiteX435" fmla="*/ 446313 w 1081088"/>
              <a:gd name="connsiteY435" fmla="*/ 764317 h 836613"/>
              <a:gd name="connsiteX436" fmla="*/ 446764 w 1081088"/>
              <a:gd name="connsiteY436" fmla="*/ 762753 h 836613"/>
              <a:gd name="connsiteX437" fmla="*/ 447214 w 1081088"/>
              <a:gd name="connsiteY437" fmla="*/ 761189 h 836613"/>
              <a:gd name="connsiteX438" fmla="*/ 448114 w 1081088"/>
              <a:gd name="connsiteY438" fmla="*/ 760072 h 836613"/>
              <a:gd name="connsiteX439" fmla="*/ 448789 w 1081088"/>
              <a:gd name="connsiteY439" fmla="*/ 758731 h 836613"/>
              <a:gd name="connsiteX440" fmla="*/ 449915 w 1081088"/>
              <a:gd name="connsiteY440" fmla="*/ 757391 h 836613"/>
              <a:gd name="connsiteX441" fmla="*/ 450815 w 1081088"/>
              <a:gd name="connsiteY441" fmla="*/ 756497 h 836613"/>
              <a:gd name="connsiteX442" fmla="*/ 452166 w 1081088"/>
              <a:gd name="connsiteY442" fmla="*/ 755380 h 836613"/>
              <a:gd name="connsiteX443" fmla="*/ 453066 w 1081088"/>
              <a:gd name="connsiteY443" fmla="*/ 754710 h 836613"/>
              <a:gd name="connsiteX444" fmla="*/ 454417 w 1081088"/>
              <a:gd name="connsiteY444" fmla="*/ 753816 h 836613"/>
              <a:gd name="connsiteX445" fmla="*/ 455993 w 1081088"/>
              <a:gd name="connsiteY445" fmla="*/ 753369 h 836613"/>
              <a:gd name="connsiteX446" fmla="*/ 457343 w 1081088"/>
              <a:gd name="connsiteY446" fmla="*/ 752922 h 836613"/>
              <a:gd name="connsiteX447" fmla="*/ 458694 w 1081088"/>
              <a:gd name="connsiteY447" fmla="*/ 752699 h 836613"/>
              <a:gd name="connsiteX448" fmla="*/ 401591 w 1081088"/>
              <a:gd name="connsiteY448" fmla="*/ 712787 h 836613"/>
              <a:gd name="connsiteX449" fmla="*/ 403225 w 1081088"/>
              <a:gd name="connsiteY449" fmla="*/ 712787 h 836613"/>
              <a:gd name="connsiteX450" fmla="*/ 404859 w 1081088"/>
              <a:gd name="connsiteY450" fmla="*/ 712787 h 836613"/>
              <a:gd name="connsiteX451" fmla="*/ 406260 w 1081088"/>
              <a:gd name="connsiteY451" fmla="*/ 713012 h 836613"/>
              <a:gd name="connsiteX452" fmla="*/ 407661 w 1081088"/>
              <a:gd name="connsiteY452" fmla="*/ 713237 h 836613"/>
              <a:gd name="connsiteX453" fmla="*/ 409295 w 1081088"/>
              <a:gd name="connsiteY453" fmla="*/ 713688 h 836613"/>
              <a:gd name="connsiteX454" fmla="*/ 410462 w 1081088"/>
              <a:gd name="connsiteY454" fmla="*/ 714588 h 836613"/>
              <a:gd name="connsiteX455" fmla="*/ 411863 w 1081088"/>
              <a:gd name="connsiteY455" fmla="*/ 715263 h 836613"/>
              <a:gd name="connsiteX456" fmla="*/ 413264 w 1081088"/>
              <a:gd name="connsiteY456" fmla="*/ 716389 h 836613"/>
              <a:gd name="connsiteX457" fmla="*/ 414431 w 1081088"/>
              <a:gd name="connsiteY457" fmla="*/ 717289 h 836613"/>
              <a:gd name="connsiteX458" fmla="*/ 415598 w 1081088"/>
              <a:gd name="connsiteY458" fmla="*/ 718415 h 836613"/>
              <a:gd name="connsiteX459" fmla="*/ 416299 w 1081088"/>
              <a:gd name="connsiteY459" fmla="*/ 719540 h 836613"/>
              <a:gd name="connsiteX460" fmla="*/ 417233 w 1081088"/>
              <a:gd name="connsiteY460" fmla="*/ 720891 h 836613"/>
              <a:gd name="connsiteX461" fmla="*/ 417700 w 1081088"/>
              <a:gd name="connsiteY461" fmla="*/ 722241 h 836613"/>
              <a:gd name="connsiteX462" fmla="*/ 418166 w 1081088"/>
              <a:gd name="connsiteY462" fmla="*/ 723592 h 836613"/>
              <a:gd name="connsiteX463" fmla="*/ 418867 w 1081088"/>
              <a:gd name="connsiteY463" fmla="*/ 724942 h 836613"/>
              <a:gd name="connsiteX464" fmla="*/ 418867 w 1081088"/>
              <a:gd name="connsiteY464" fmla="*/ 726518 h 836613"/>
              <a:gd name="connsiteX465" fmla="*/ 419100 w 1081088"/>
              <a:gd name="connsiteY465" fmla="*/ 728094 h 836613"/>
              <a:gd name="connsiteX466" fmla="*/ 418867 w 1081088"/>
              <a:gd name="connsiteY466" fmla="*/ 729444 h 836613"/>
              <a:gd name="connsiteX467" fmla="*/ 418400 w 1081088"/>
              <a:gd name="connsiteY467" fmla="*/ 730795 h 836613"/>
              <a:gd name="connsiteX468" fmla="*/ 418166 w 1081088"/>
              <a:gd name="connsiteY468" fmla="*/ 732371 h 836613"/>
              <a:gd name="connsiteX469" fmla="*/ 417700 w 1081088"/>
              <a:gd name="connsiteY469" fmla="*/ 733721 h 836613"/>
              <a:gd name="connsiteX470" fmla="*/ 416999 w 1081088"/>
              <a:gd name="connsiteY470" fmla="*/ 735072 h 836613"/>
              <a:gd name="connsiteX471" fmla="*/ 416065 w 1081088"/>
              <a:gd name="connsiteY471" fmla="*/ 736422 h 836613"/>
              <a:gd name="connsiteX472" fmla="*/ 415365 w 1081088"/>
              <a:gd name="connsiteY472" fmla="*/ 737773 h 836613"/>
              <a:gd name="connsiteX473" fmla="*/ 413964 w 1081088"/>
              <a:gd name="connsiteY473" fmla="*/ 738673 h 836613"/>
              <a:gd name="connsiteX474" fmla="*/ 413030 w 1081088"/>
              <a:gd name="connsiteY474" fmla="*/ 739799 h 836613"/>
              <a:gd name="connsiteX475" fmla="*/ 411630 w 1081088"/>
              <a:gd name="connsiteY475" fmla="*/ 740699 h 836613"/>
              <a:gd name="connsiteX476" fmla="*/ 410229 w 1081088"/>
              <a:gd name="connsiteY476" fmla="*/ 741600 h 836613"/>
              <a:gd name="connsiteX477" fmla="*/ 409062 w 1081088"/>
              <a:gd name="connsiteY477" fmla="*/ 742050 h 836613"/>
              <a:gd name="connsiteX478" fmla="*/ 407427 w 1081088"/>
              <a:gd name="connsiteY478" fmla="*/ 742500 h 836613"/>
              <a:gd name="connsiteX479" fmla="*/ 406027 w 1081088"/>
              <a:gd name="connsiteY479" fmla="*/ 742725 h 836613"/>
              <a:gd name="connsiteX480" fmla="*/ 404393 w 1081088"/>
              <a:gd name="connsiteY480" fmla="*/ 742950 h 836613"/>
              <a:gd name="connsiteX481" fmla="*/ 402992 w 1081088"/>
              <a:gd name="connsiteY481" fmla="*/ 742950 h 836613"/>
              <a:gd name="connsiteX482" fmla="*/ 401358 w 1081088"/>
              <a:gd name="connsiteY482" fmla="*/ 742950 h 836613"/>
              <a:gd name="connsiteX483" fmla="*/ 399957 w 1081088"/>
              <a:gd name="connsiteY483" fmla="*/ 742725 h 836613"/>
              <a:gd name="connsiteX484" fmla="*/ 398323 w 1081088"/>
              <a:gd name="connsiteY484" fmla="*/ 742500 h 836613"/>
              <a:gd name="connsiteX485" fmla="*/ 397155 w 1081088"/>
              <a:gd name="connsiteY485" fmla="*/ 742050 h 836613"/>
              <a:gd name="connsiteX486" fmla="*/ 395521 w 1081088"/>
              <a:gd name="connsiteY486" fmla="*/ 741149 h 836613"/>
              <a:gd name="connsiteX487" fmla="*/ 394120 w 1081088"/>
              <a:gd name="connsiteY487" fmla="*/ 740474 h 836613"/>
              <a:gd name="connsiteX488" fmla="*/ 392953 w 1081088"/>
              <a:gd name="connsiteY488" fmla="*/ 739574 h 836613"/>
              <a:gd name="connsiteX489" fmla="*/ 391786 w 1081088"/>
              <a:gd name="connsiteY489" fmla="*/ 738448 h 836613"/>
              <a:gd name="connsiteX490" fmla="*/ 390852 w 1081088"/>
              <a:gd name="connsiteY490" fmla="*/ 737323 h 836613"/>
              <a:gd name="connsiteX491" fmla="*/ 389685 w 1081088"/>
              <a:gd name="connsiteY491" fmla="*/ 736197 h 836613"/>
              <a:gd name="connsiteX492" fmla="*/ 388984 w 1081088"/>
              <a:gd name="connsiteY492" fmla="*/ 734847 h 836613"/>
              <a:gd name="connsiteX493" fmla="*/ 388284 w 1081088"/>
              <a:gd name="connsiteY493" fmla="*/ 733271 h 836613"/>
              <a:gd name="connsiteX494" fmla="*/ 387817 w 1081088"/>
              <a:gd name="connsiteY494" fmla="*/ 732146 h 836613"/>
              <a:gd name="connsiteX495" fmla="*/ 387584 w 1081088"/>
              <a:gd name="connsiteY495" fmla="*/ 730570 h 836613"/>
              <a:gd name="connsiteX496" fmla="*/ 387350 w 1081088"/>
              <a:gd name="connsiteY496" fmla="*/ 729219 h 836613"/>
              <a:gd name="connsiteX497" fmla="*/ 387350 w 1081088"/>
              <a:gd name="connsiteY497" fmla="*/ 727644 h 836613"/>
              <a:gd name="connsiteX498" fmla="*/ 387350 w 1081088"/>
              <a:gd name="connsiteY498" fmla="*/ 726293 h 836613"/>
              <a:gd name="connsiteX499" fmla="*/ 387584 w 1081088"/>
              <a:gd name="connsiteY499" fmla="*/ 724717 h 836613"/>
              <a:gd name="connsiteX500" fmla="*/ 387817 w 1081088"/>
              <a:gd name="connsiteY500" fmla="*/ 723367 h 836613"/>
              <a:gd name="connsiteX501" fmla="*/ 388284 w 1081088"/>
              <a:gd name="connsiteY501" fmla="*/ 721791 h 836613"/>
              <a:gd name="connsiteX502" fmla="*/ 389218 w 1081088"/>
              <a:gd name="connsiteY502" fmla="*/ 720666 h 836613"/>
              <a:gd name="connsiteX503" fmla="*/ 389918 w 1081088"/>
              <a:gd name="connsiteY503" fmla="*/ 719315 h 836613"/>
              <a:gd name="connsiteX504" fmla="*/ 391086 w 1081088"/>
              <a:gd name="connsiteY504" fmla="*/ 717964 h 836613"/>
              <a:gd name="connsiteX505" fmla="*/ 392019 w 1081088"/>
              <a:gd name="connsiteY505" fmla="*/ 716839 h 836613"/>
              <a:gd name="connsiteX506" fmla="*/ 393420 w 1081088"/>
              <a:gd name="connsiteY506" fmla="*/ 715714 h 836613"/>
              <a:gd name="connsiteX507" fmla="*/ 394354 w 1081088"/>
              <a:gd name="connsiteY507" fmla="*/ 715038 h 836613"/>
              <a:gd name="connsiteX508" fmla="*/ 395755 w 1081088"/>
              <a:gd name="connsiteY508" fmla="*/ 714138 h 836613"/>
              <a:gd name="connsiteX509" fmla="*/ 397389 w 1081088"/>
              <a:gd name="connsiteY509" fmla="*/ 713688 h 836613"/>
              <a:gd name="connsiteX510" fmla="*/ 398790 w 1081088"/>
              <a:gd name="connsiteY510" fmla="*/ 713237 h 836613"/>
              <a:gd name="connsiteX511" fmla="*/ 400190 w 1081088"/>
              <a:gd name="connsiteY511" fmla="*/ 713012 h 836613"/>
              <a:gd name="connsiteX512" fmla="*/ 921323 w 1081088"/>
              <a:gd name="connsiteY512" fmla="*/ 711200 h 836613"/>
              <a:gd name="connsiteX513" fmla="*/ 922875 w 1081088"/>
              <a:gd name="connsiteY513" fmla="*/ 711435 h 836613"/>
              <a:gd name="connsiteX514" fmla="*/ 924206 w 1081088"/>
              <a:gd name="connsiteY514" fmla="*/ 711435 h 836613"/>
              <a:gd name="connsiteX515" fmla="*/ 925537 w 1081088"/>
              <a:gd name="connsiteY515" fmla="*/ 711906 h 836613"/>
              <a:gd name="connsiteX516" fmla="*/ 927089 w 1081088"/>
              <a:gd name="connsiteY516" fmla="*/ 712376 h 836613"/>
              <a:gd name="connsiteX517" fmla="*/ 928420 w 1081088"/>
              <a:gd name="connsiteY517" fmla="*/ 712847 h 836613"/>
              <a:gd name="connsiteX518" fmla="*/ 929529 w 1081088"/>
              <a:gd name="connsiteY518" fmla="*/ 713787 h 836613"/>
              <a:gd name="connsiteX519" fmla="*/ 930860 w 1081088"/>
              <a:gd name="connsiteY519" fmla="*/ 714493 h 836613"/>
              <a:gd name="connsiteX520" fmla="*/ 932191 w 1081088"/>
              <a:gd name="connsiteY520" fmla="*/ 715669 h 836613"/>
              <a:gd name="connsiteX521" fmla="*/ 933078 w 1081088"/>
              <a:gd name="connsiteY521" fmla="*/ 716845 h 836613"/>
              <a:gd name="connsiteX522" fmla="*/ 933743 w 1081088"/>
              <a:gd name="connsiteY522" fmla="*/ 718256 h 836613"/>
              <a:gd name="connsiteX523" fmla="*/ 934852 w 1081088"/>
              <a:gd name="connsiteY523" fmla="*/ 719667 h 836613"/>
              <a:gd name="connsiteX524" fmla="*/ 935296 w 1081088"/>
              <a:gd name="connsiteY524" fmla="*/ 720843 h 836613"/>
              <a:gd name="connsiteX525" fmla="*/ 935961 w 1081088"/>
              <a:gd name="connsiteY525" fmla="*/ 722489 h 836613"/>
              <a:gd name="connsiteX526" fmla="*/ 936404 w 1081088"/>
              <a:gd name="connsiteY526" fmla="*/ 723900 h 836613"/>
              <a:gd name="connsiteX527" fmla="*/ 936404 w 1081088"/>
              <a:gd name="connsiteY527" fmla="*/ 725547 h 836613"/>
              <a:gd name="connsiteX528" fmla="*/ 936626 w 1081088"/>
              <a:gd name="connsiteY528" fmla="*/ 726958 h 836613"/>
              <a:gd name="connsiteX529" fmla="*/ 936626 w 1081088"/>
              <a:gd name="connsiteY529" fmla="*/ 728604 h 836613"/>
              <a:gd name="connsiteX530" fmla="*/ 936404 w 1081088"/>
              <a:gd name="connsiteY530" fmla="*/ 730015 h 836613"/>
              <a:gd name="connsiteX531" fmla="*/ 935961 w 1081088"/>
              <a:gd name="connsiteY531" fmla="*/ 731661 h 836613"/>
              <a:gd name="connsiteX532" fmla="*/ 935517 w 1081088"/>
              <a:gd name="connsiteY532" fmla="*/ 732837 h 836613"/>
              <a:gd name="connsiteX533" fmla="*/ 934852 w 1081088"/>
              <a:gd name="connsiteY533" fmla="*/ 734484 h 836613"/>
              <a:gd name="connsiteX534" fmla="*/ 934187 w 1081088"/>
              <a:gd name="connsiteY534" fmla="*/ 735895 h 836613"/>
              <a:gd name="connsiteX535" fmla="*/ 933299 w 1081088"/>
              <a:gd name="connsiteY535" fmla="*/ 736835 h 836613"/>
              <a:gd name="connsiteX536" fmla="*/ 932412 w 1081088"/>
              <a:gd name="connsiteY536" fmla="*/ 738247 h 836613"/>
              <a:gd name="connsiteX537" fmla="*/ 931082 w 1081088"/>
              <a:gd name="connsiteY537" fmla="*/ 739422 h 836613"/>
              <a:gd name="connsiteX538" fmla="*/ 929973 w 1081088"/>
              <a:gd name="connsiteY538" fmla="*/ 740363 h 836613"/>
              <a:gd name="connsiteX539" fmla="*/ 928642 w 1081088"/>
              <a:gd name="connsiteY539" fmla="*/ 741069 h 836613"/>
              <a:gd name="connsiteX540" fmla="*/ 927311 w 1081088"/>
              <a:gd name="connsiteY540" fmla="*/ 742010 h 836613"/>
              <a:gd name="connsiteX541" fmla="*/ 925980 w 1081088"/>
              <a:gd name="connsiteY541" fmla="*/ 742480 h 836613"/>
              <a:gd name="connsiteX542" fmla="*/ 924650 w 1081088"/>
              <a:gd name="connsiteY542" fmla="*/ 742715 h 836613"/>
              <a:gd name="connsiteX543" fmla="*/ 923097 w 1081088"/>
              <a:gd name="connsiteY543" fmla="*/ 742950 h 836613"/>
              <a:gd name="connsiteX544" fmla="*/ 921545 w 1081088"/>
              <a:gd name="connsiteY544" fmla="*/ 742950 h 836613"/>
              <a:gd name="connsiteX545" fmla="*/ 920214 w 1081088"/>
              <a:gd name="connsiteY545" fmla="*/ 742950 h 836613"/>
              <a:gd name="connsiteX546" fmla="*/ 918883 w 1081088"/>
              <a:gd name="connsiteY546" fmla="*/ 742715 h 836613"/>
              <a:gd name="connsiteX547" fmla="*/ 917331 w 1081088"/>
              <a:gd name="connsiteY547" fmla="*/ 742480 h 836613"/>
              <a:gd name="connsiteX548" fmla="*/ 916000 w 1081088"/>
              <a:gd name="connsiteY548" fmla="*/ 742010 h 836613"/>
              <a:gd name="connsiteX549" fmla="*/ 914669 w 1081088"/>
              <a:gd name="connsiteY549" fmla="*/ 741539 h 836613"/>
              <a:gd name="connsiteX550" fmla="*/ 913560 w 1081088"/>
              <a:gd name="connsiteY550" fmla="*/ 740598 h 836613"/>
              <a:gd name="connsiteX551" fmla="*/ 912230 w 1081088"/>
              <a:gd name="connsiteY551" fmla="*/ 739658 h 836613"/>
              <a:gd name="connsiteX552" fmla="*/ 910899 w 1081088"/>
              <a:gd name="connsiteY552" fmla="*/ 738482 h 836613"/>
              <a:gd name="connsiteX553" fmla="*/ 910012 w 1081088"/>
              <a:gd name="connsiteY553" fmla="*/ 737541 h 836613"/>
              <a:gd name="connsiteX554" fmla="*/ 908903 w 1081088"/>
              <a:gd name="connsiteY554" fmla="*/ 736130 h 836613"/>
              <a:gd name="connsiteX555" fmla="*/ 908238 w 1081088"/>
              <a:gd name="connsiteY555" fmla="*/ 734719 h 836613"/>
              <a:gd name="connsiteX556" fmla="*/ 907794 w 1081088"/>
              <a:gd name="connsiteY556" fmla="*/ 733308 h 836613"/>
              <a:gd name="connsiteX557" fmla="*/ 907129 w 1081088"/>
              <a:gd name="connsiteY557" fmla="*/ 731897 h 836613"/>
              <a:gd name="connsiteX558" fmla="*/ 906685 w 1081088"/>
              <a:gd name="connsiteY558" fmla="*/ 730250 h 836613"/>
              <a:gd name="connsiteX559" fmla="*/ 906463 w 1081088"/>
              <a:gd name="connsiteY559" fmla="*/ 728839 h 836613"/>
              <a:gd name="connsiteX560" fmla="*/ 906463 w 1081088"/>
              <a:gd name="connsiteY560" fmla="*/ 727428 h 836613"/>
              <a:gd name="connsiteX561" fmla="*/ 906463 w 1081088"/>
              <a:gd name="connsiteY561" fmla="*/ 725782 h 836613"/>
              <a:gd name="connsiteX562" fmla="*/ 906685 w 1081088"/>
              <a:gd name="connsiteY562" fmla="*/ 724135 h 836613"/>
              <a:gd name="connsiteX563" fmla="*/ 906907 w 1081088"/>
              <a:gd name="connsiteY563" fmla="*/ 722724 h 836613"/>
              <a:gd name="connsiteX564" fmla="*/ 907572 w 1081088"/>
              <a:gd name="connsiteY564" fmla="*/ 721313 h 836613"/>
              <a:gd name="connsiteX565" fmla="*/ 908238 w 1081088"/>
              <a:gd name="connsiteY565" fmla="*/ 719902 h 836613"/>
              <a:gd name="connsiteX566" fmla="*/ 908903 w 1081088"/>
              <a:gd name="connsiteY566" fmla="*/ 718491 h 836613"/>
              <a:gd name="connsiteX567" fmla="*/ 909790 w 1081088"/>
              <a:gd name="connsiteY567" fmla="*/ 717315 h 836613"/>
              <a:gd name="connsiteX568" fmla="*/ 910677 w 1081088"/>
              <a:gd name="connsiteY568" fmla="*/ 716139 h 836613"/>
              <a:gd name="connsiteX569" fmla="*/ 911786 w 1081088"/>
              <a:gd name="connsiteY569" fmla="*/ 714728 h 836613"/>
              <a:gd name="connsiteX570" fmla="*/ 913117 w 1081088"/>
              <a:gd name="connsiteY570" fmla="*/ 714022 h 836613"/>
              <a:gd name="connsiteX571" fmla="*/ 914448 w 1081088"/>
              <a:gd name="connsiteY571" fmla="*/ 713317 h 836613"/>
              <a:gd name="connsiteX572" fmla="*/ 915778 w 1081088"/>
              <a:gd name="connsiteY572" fmla="*/ 712376 h 836613"/>
              <a:gd name="connsiteX573" fmla="*/ 917109 w 1081088"/>
              <a:gd name="connsiteY573" fmla="*/ 711906 h 836613"/>
              <a:gd name="connsiteX574" fmla="*/ 918440 w 1081088"/>
              <a:gd name="connsiteY574" fmla="*/ 711671 h 836613"/>
              <a:gd name="connsiteX575" fmla="*/ 919992 w 1081088"/>
              <a:gd name="connsiteY575" fmla="*/ 711435 h 836613"/>
              <a:gd name="connsiteX576" fmla="*/ 970645 w 1081088"/>
              <a:gd name="connsiteY576" fmla="*/ 661987 h 836613"/>
              <a:gd name="connsiteX577" fmla="*/ 972209 w 1081088"/>
              <a:gd name="connsiteY577" fmla="*/ 662221 h 836613"/>
              <a:gd name="connsiteX578" fmla="*/ 973773 w 1081088"/>
              <a:gd name="connsiteY578" fmla="*/ 662221 h 836613"/>
              <a:gd name="connsiteX579" fmla="*/ 975114 w 1081088"/>
              <a:gd name="connsiteY579" fmla="*/ 662688 h 836613"/>
              <a:gd name="connsiteX580" fmla="*/ 976454 w 1081088"/>
              <a:gd name="connsiteY580" fmla="*/ 663388 h 836613"/>
              <a:gd name="connsiteX581" fmla="*/ 977795 w 1081088"/>
              <a:gd name="connsiteY581" fmla="*/ 663855 h 836613"/>
              <a:gd name="connsiteX582" fmla="*/ 979135 w 1081088"/>
              <a:gd name="connsiteY582" fmla="*/ 664789 h 836613"/>
              <a:gd name="connsiteX583" fmla="*/ 980253 w 1081088"/>
              <a:gd name="connsiteY583" fmla="*/ 665723 h 836613"/>
              <a:gd name="connsiteX584" fmla="*/ 981593 w 1081088"/>
              <a:gd name="connsiteY584" fmla="*/ 666656 h 836613"/>
              <a:gd name="connsiteX585" fmla="*/ 982710 w 1081088"/>
              <a:gd name="connsiteY585" fmla="*/ 668057 h 836613"/>
              <a:gd name="connsiteX586" fmla="*/ 983381 w 1081088"/>
              <a:gd name="connsiteY586" fmla="*/ 669458 h 836613"/>
              <a:gd name="connsiteX587" fmla="*/ 984051 w 1081088"/>
              <a:gd name="connsiteY587" fmla="*/ 670625 h 836613"/>
              <a:gd name="connsiteX588" fmla="*/ 984945 w 1081088"/>
              <a:gd name="connsiteY588" fmla="*/ 672026 h 836613"/>
              <a:gd name="connsiteX589" fmla="*/ 985168 w 1081088"/>
              <a:gd name="connsiteY589" fmla="*/ 673660 h 836613"/>
              <a:gd name="connsiteX590" fmla="*/ 985615 w 1081088"/>
              <a:gd name="connsiteY590" fmla="*/ 674827 h 836613"/>
              <a:gd name="connsiteX591" fmla="*/ 985838 w 1081088"/>
              <a:gd name="connsiteY591" fmla="*/ 676462 h 836613"/>
              <a:gd name="connsiteX592" fmla="*/ 985838 w 1081088"/>
              <a:gd name="connsiteY592" fmla="*/ 678096 h 836613"/>
              <a:gd name="connsiteX593" fmla="*/ 985615 w 1081088"/>
              <a:gd name="connsiteY593" fmla="*/ 679496 h 836613"/>
              <a:gd name="connsiteX594" fmla="*/ 985615 w 1081088"/>
              <a:gd name="connsiteY594" fmla="*/ 681131 h 836613"/>
              <a:gd name="connsiteX595" fmla="*/ 985168 w 1081088"/>
              <a:gd name="connsiteY595" fmla="*/ 682531 h 836613"/>
              <a:gd name="connsiteX596" fmla="*/ 984721 w 1081088"/>
              <a:gd name="connsiteY596" fmla="*/ 683932 h 836613"/>
              <a:gd name="connsiteX597" fmla="*/ 984051 w 1081088"/>
              <a:gd name="connsiteY597" fmla="*/ 685566 h 836613"/>
              <a:gd name="connsiteX598" fmla="*/ 983157 w 1081088"/>
              <a:gd name="connsiteY598" fmla="*/ 686734 h 836613"/>
              <a:gd name="connsiteX599" fmla="*/ 982487 w 1081088"/>
              <a:gd name="connsiteY599" fmla="*/ 688134 h 836613"/>
              <a:gd name="connsiteX600" fmla="*/ 981370 w 1081088"/>
              <a:gd name="connsiteY600" fmla="*/ 689302 h 836613"/>
              <a:gd name="connsiteX601" fmla="*/ 980029 w 1081088"/>
              <a:gd name="connsiteY601" fmla="*/ 690235 h 836613"/>
              <a:gd name="connsiteX602" fmla="*/ 978912 w 1081088"/>
              <a:gd name="connsiteY602" fmla="*/ 691169 h 836613"/>
              <a:gd name="connsiteX603" fmla="*/ 977571 w 1081088"/>
              <a:gd name="connsiteY603" fmla="*/ 691870 h 836613"/>
              <a:gd name="connsiteX604" fmla="*/ 976231 w 1081088"/>
              <a:gd name="connsiteY604" fmla="*/ 692570 h 836613"/>
              <a:gd name="connsiteX605" fmla="*/ 974890 w 1081088"/>
              <a:gd name="connsiteY605" fmla="*/ 693270 h 836613"/>
              <a:gd name="connsiteX606" fmla="*/ 973550 w 1081088"/>
              <a:gd name="connsiteY606" fmla="*/ 693504 h 836613"/>
              <a:gd name="connsiteX607" fmla="*/ 971986 w 1081088"/>
              <a:gd name="connsiteY607" fmla="*/ 693737 h 836613"/>
              <a:gd name="connsiteX608" fmla="*/ 970422 w 1081088"/>
              <a:gd name="connsiteY608" fmla="*/ 693737 h 836613"/>
              <a:gd name="connsiteX609" fmla="*/ 969304 w 1081088"/>
              <a:gd name="connsiteY609" fmla="*/ 693737 h 836613"/>
              <a:gd name="connsiteX610" fmla="*/ 967740 w 1081088"/>
              <a:gd name="connsiteY610" fmla="*/ 693504 h 836613"/>
              <a:gd name="connsiteX611" fmla="*/ 966176 w 1081088"/>
              <a:gd name="connsiteY611" fmla="*/ 692803 h 836613"/>
              <a:gd name="connsiteX612" fmla="*/ 964836 w 1081088"/>
              <a:gd name="connsiteY612" fmla="*/ 692337 h 836613"/>
              <a:gd name="connsiteX613" fmla="*/ 963495 w 1081088"/>
              <a:gd name="connsiteY613" fmla="*/ 691870 h 836613"/>
              <a:gd name="connsiteX614" fmla="*/ 962155 w 1081088"/>
              <a:gd name="connsiteY614" fmla="*/ 691169 h 836613"/>
              <a:gd name="connsiteX615" fmla="*/ 960814 w 1081088"/>
              <a:gd name="connsiteY615" fmla="*/ 690002 h 836613"/>
              <a:gd name="connsiteX616" fmla="*/ 959920 w 1081088"/>
              <a:gd name="connsiteY616" fmla="*/ 688835 h 836613"/>
              <a:gd name="connsiteX617" fmla="*/ 958803 w 1081088"/>
              <a:gd name="connsiteY617" fmla="*/ 687667 h 836613"/>
              <a:gd name="connsiteX618" fmla="*/ 958133 w 1081088"/>
              <a:gd name="connsiteY618" fmla="*/ 686267 h 836613"/>
              <a:gd name="connsiteX619" fmla="*/ 957239 w 1081088"/>
              <a:gd name="connsiteY619" fmla="*/ 685099 h 836613"/>
              <a:gd name="connsiteX620" fmla="*/ 956569 w 1081088"/>
              <a:gd name="connsiteY620" fmla="*/ 683699 h 836613"/>
              <a:gd name="connsiteX621" fmla="*/ 956122 w 1081088"/>
              <a:gd name="connsiteY621" fmla="*/ 682298 h 836613"/>
              <a:gd name="connsiteX622" fmla="*/ 955899 w 1081088"/>
              <a:gd name="connsiteY622" fmla="*/ 680664 h 836613"/>
              <a:gd name="connsiteX623" fmla="*/ 955675 w 1081088"/>
              <a:gd name="connsiteY623" fmla="*/ 679263 h 836613"/>
              <a:gd name="connsiteX624" fmla="*/ 955675 w 1081088"/>
              <a:gd name="connsiteY624" fmla="*/ 677862 h 836613"/>
              <a:gd name="connsiteX625" fmla="*/ 955675 w 1081088"/>
              <a:gd name="connsiteY625" fmla="*/ 676228 h 836613"/>
              <a:gd name="connsiteX626" fmla="*/ 955899 w 1081088"/>
              <a:gd name="connsiteY626" fmla="*/ 674594 h 836613"/>
              <a:gd name="connsiteX627" fmla="*/ 956346 w 1081088"/>
              <a:gd name="connsiteY627" fmla="*/ 673427 h 836613"/>
              <a:gd name="connsiteX628" fmla="*/ 956792 w 1081088"/>
              <a:gd name="connsiteY628" fmla="*/ 671792 h 836613"/>
              <a:gd name="connsiteX629" fmla="*/ 957239 w 1081088"/>
              <a:gd name="connsiteY629" fmla="*/ 670392 h 836613"/>
              <a:gd name="connsiteX630" fmla="*/ 958133 w 1081088"/>
              <a:gd name="connsiteY630" fmla="*/ 669224 h 836613"/>
              <a:gd name="connsiteX631" fmla="*/ 959027 w 1081088"/>
              <a:gd name="connsiteY631" fmla="*/ 667824 h 836613"/>
              <a:gd name="connsiteX632" fmla="*/ 960144 w 1081088"/>
              <a:gd name="connsiteY632" fmla="*/ 666423 h 836613"/>
              <a:gd name="connsiteX633" fmla="*/ 961484 w 1081088"/>
              <a:gd name="connsiteY633" fmla="*/ 665489 h 836613"/>
              <a:gd name="connsiteX634" fmla="*/ 962602 w 1081088"/>
              <a:gd name="connsiteY634" fmla="*/ 664555 h 836613"/>
              <a:gd name="connsiteX635" fmla="*/ 963942 w 1081088"/>
              <a:gd name="connsiteY635" fmla="*/ 663855 h 836613"/>
              <a:gd name="connsiteX636" fmla="*/ 965283 w 1081088"/>
              <a:gd name="connsiteY636" fmla="*/ 663155 h 836613"/>
              <a:gd name="connsiteX637" fmla="*/ 966400 w 1081088"/>
              <a:gd name="connsiteY637" fmla="*/ 662688 h 836613"/>
              <a:gd name="connsiteX638" fmla="*/ 967964 w 1081088"/>
              <a:gd name="connsiteY638" fmla="*/ 662221 h 836613"/>
              <a:gd name="connsiteX639" fmla="*/ 969528 w 1081088"/>
              <a:gd name="connsiteY639" fmla="*/ 662221 h 836613"/>
              <a:gd name="connsiteX640" fmla="*/ 351667 w 1081088"/>
              <a:gd name="connsiteY640" fmla="*/ 661987 h 836613"/>
              <a:gd name="connsiteX641" fmla="*/ 353220 w 1081088"/>
              <a:gd name="connsiteY641" fmla="*/ 661987 h 836613"/>
              <a:gd name="connsiteX642" fmla="*/ 354550 w 1081088"/>
              <a:gd name="connsiteY642" fmla="*/ 661987 h 836613"/>
              <a:gd name="connsiteX643" fmla="*/ 356103 w 1081088"/>
              <a:gd name="connsiteY643" fmla="*/ 662211 h 836613"/>
              <a:gd name="connsiteX644" fmla="*/ 357434 w 1081088"/>
              <a:gd name="connsiteY644" fmla="*/ 662434 h 836613"/>
              <a:gd name="connsiteX645" fmla="*/ 358764 w 1081088"/>
              <a:gd name="connsiteY645" fmla="*/ 663104 h 836613"/>
              <a:gd name="connsiteX646" fmla="*/ 360095 w 1081088"/>
              <a:gd name="connsiteY646" fmla="*/ 663551 h 836613"/>
              <a:gd name="connsiteX647" fmla="*/ 361204 w 1081088"/>
              <a:gd name="connsiteY647" fmla="*/ 664222 h 836613"/>
              <a:gd name="connsiteX648" fmla="*/ 362535 w 1081088"/>
              <a:gd name="connsiteY648" fmla="*/ 665339 h 836613"/>
              <a:gd name="connsiteX649" fmla="*/ 363866 w 1081088"/>
              <a:gd name="connsiteY649" fmla="*/ 666232 h 836613"/>
              <a:gd name="connsiteX650" fmla="*/ 364753 w 1081088"/>
              <a:gd name="connsiteY650" fmla="*/ 667350 h 836613"/>
              <a:gd name="connsiteX651" fmla="*/ 365862 w 1081088"/>
              <a:gd name="connsiteY651" fmla="*/ 668467 h 836613"/>
              <a:gd name="connsiteX652" fmla="*/ 366527 w 1081088"/>
              <a:gd name="connsiteY652" fmla="*/ 669807 h 836613"/>
              <a:gd name="connsiteX653" fmla="*/ 366971 w 1081088"/>
              <a:gd name="connsiteY653" fmla="*/ 671148 h 836613"/>
              <a:gd name="connsiteX654" fmla="*/ 367636 w 1081088"/>
              <a:gd name="connsiteY654" fmla="*/ 672712 h 836613"/>
              <a:gd name="connsiteX655" fmla="*/ 368079 w 1081088"/>
              <a:gd name="connsiteY655" fmla="*/ 674052 h 836613"/>
              <a:gd name="connsiteX656" fmla="*/ 368301 w 1081088"/>
              <a:gd name="connsiteY656" fmla="*/ 675393 h 836613"/>
              <a:gd name="connsiteX657" fmla="*/ 368301 w 1081088"/>
              <a:gd name="connsiteY657" fmla="*/ 676957 h 836613"/>
              <a:gd name="connsiteX658" fmla="*/ 368301 w 1081088"/>
              <a:gd name="connsiteY658" fmla="*/ 678521 h 836613"/>
              <a:gd name="connsiteX659" fmla="*/ 368079 w 1081088"/>
              <a:gd name="connsiteY659" fmla="*/ 679638 h 836613"/>
              <a:gd name="connsiteX660" fmla="*/ 367858 w 1081088"/>
              <a:gd name="connsiteY660" fmla="*/ 681202 h 836613"/>
              <a:gd name="connsiteX661" fmla="*/ 367414 w 1081088"/>
              <a:gd name="connsiteY661" fmla="*/ 682766 h 836613"/>
              <a:gd name="connsiteX662" fmla="*/ 366527 w 1081088"/>
              <a:gd name="connsiteY662" fmla="*/ 684107 h 836613"/>
              <a:gd name="connsiteX663" fmla="*/ 365862 w 1081088"/>
              <a:gd name="connsiteY663" fmla="*/ 685224 h 836613"/>
              <a:gd name="connsiteX664" fmla="*/ 364974 w 1081088"/>
              <a:gd name="connsiteY664" fmla="*/ 686565 h 836613"/>
              <a:gd name="connsiteX665" fmla="*/ 364087 w 1081088"/>
              <a:gd name="connsiteY665" fmla="*/ 687458 h 836613"/>
              <a:gd name="connsiteX666" fmla="*/ 362978 w 1081088"/>
              <a:gd name="connsiteY666" fmla="*/ 688575 h 836613"/>
              <a:gd name="connsiteX667" fmla="*/ 361869 w 1081088"/>
              <a:gd name="connsiteY667" fmla="*/ 689469 h 836613"/>
              <a:gd name="connsiteX668" fmla="*/ 360539 w 1081088"/>
              <a:gd name="connsiteY668" fmla="*/ 690363 h 836613"/>
              <a:gd name="connsiteX669" fmla="*/ 358986 w 1081088"/>
              <a:gd name="connsiteY669" fmla="*/ 691033 h 836613"/>
              <a:gd name="connsiteX670" fmla="*/ 357877 w 1081088"/>
              <a:gd name="connsiteY670" fmla="*/ 691480 h 836613"/>
              <a:gd name="connsiteX671" fmla="*/ 356325 w 1081088"/>
              <a:gd name="connsiteY671" fmla="*/ 691927 h 836613"/>
              <a:gd name="connsiteX672" fmla="*/ 354772 w 1081088"/>
              <a:gd name="connsiteY672" fmla="*/ 692150 h 836613"/>
              <a:gd name="connsiteX673" fmla="*/ 353442 w 1081088"/>
              <a:gd name="connsiteY673" fmla="*/ 692150 h 836613"/>
              <a:gd name="connsiteX674" fmla="*/ 352111 w 1081088"/>
              <a:gd name="connsiteY674" fmla="*/ 692150 h 836613"/>
              <a:gd name="connsiteX675" fmla="*/ 350558 w 1081088"/>
              <a:gd name="connsiteY675" fmla="*/ 691927 h 836613"/>
              <a:gd name="connsiteX676" fmla="*/ 349228 w 1081088"/>
              <a:gd name="connsiteY676" fmla="*/ 691480 h 836613"/>
              <a:gd name="connsiteX677" fmla="*/ 347675 w 1081088"/>
              <a:gd name="connsiteY677" fmla="*/ 691033 h 836613"/>
              <a:gd name="connsiteX678" fmla="*/ 346566 w 1081088"/>
              <a:gd name="connsiteY678" fmla="*/ 690586 h 836613"/>
              <a:gd name="connsiteX679" fmla="*/ 345235 w 1081088"/>
              <a:gd name="connsiteY679" fmla="*/ 689916 h 836613"/>
              <a:gd name="connsiteX680" fmla="*/ 343905 w 1081088"/>
              <a:gd name="connsiteY680" fmla="*/ 689022 h 836613"/>
              <a:gd name="connsiteX681" fmla="*/ 342796 w 1081088"/>
              <a:gd name="connsiteY681" fmla="*/ 688129 h 836613"/>
              <a:gd name="connsiteX682" fmla="*/ 341687 w 1081088"/>
              <a:gd name="connsiteY682" fmla="*/ 686788 h 836613"/>
              <a:gd name="connsiteX683" fmla="*/ 341021 w 1081088"/>
              <a:gd name="connsiteY683" fmla="*/ 685447 h 836613"/>
              <a:gd name="connsiteX684" fmla="*/ 339913 w 1081088"/>
              <a:gd name="connsiteY684" fmla="*/ 684330 h 836613"/>
              <a:gd name="connsiteX685" fmla="*/ 339469 w 1081088"/>
              <a:gd name="connsiteY685" fmla="*/ 682990 h 836613"/>
              <a:gd name="connsiteX686" fmla="*/ 339025 w 1081088"/>
              <a:gd name="connsiteY686" fmla="*/ 681426 h 836613"/>
              <a:gd name="connsiteX687" fmla="*/ 338360 w 1081088"/>
              <a:gd name="connsiteY687" fmla="*/ 680308 h 836613"/>
              <a:gd name="connsiteX688" fmla="*/ 338360 w 1081088"/>
              <a:gd name="connsiteY688" fmla="*/ 678744 h 836613"/>
              <a:gd name="connsiteX689" fmla="*/ 338138 w 1081088"/>
              <a:gd name="connsiteY689" fmla="*/ 677180 h 836613"/>
              <a:gd name="connsiteX690" fmla="*/ 338138 w 1081088"/>
              <a:gd name="connsiteY690" fmla="*/ 675616 h 836613"/>
              <a:gd name="connsiteX691" fmla="*/ 338360 w 1081088"/>
              <a:gd name="connsiteY691" fmla="*/ 674276 h 836613"/>
              <a:gd name="connsiteX692" fmla="*/ 339025 w 1081088"/>
              <a:gd name="connsiteY692" fmla="*/ 672935 h 836613"/>
              <a:gd name="connsiteX693" fmla="*/ 339247 w 1081088"/>
              <a:gd name="connsiteY693" fmla="*/ 671595 h 836613"/>
              <a:gd name="connsiteX694" fmla="*/ 339913 w 1081088"/>
              <a:gd name="connsiteY694" fmla="*/ 670031 h 836613"/>
              <a:gd name="connsiteX695" fmla="*/ 340800 w 1081088"/>
              <a:gd name="connsiteY695" fmla="*/ 668914 h 836613"/>
              <a:gd name="connsiteX696" fmla="*/ 341465 w 1081088"/>
              <a:gd name="connsiteY696" fmla="*/ 667573 h 836613"/>
              <a:gd name="connsiteX697" fmla="*/ 342574 w 1081088"/>
              <a:gd name="connsiteY697" fmla="*/ 666456 h 836613"/>
              <a:gd name="connsiteX698" fmla="*/ 343683 w 1081088"/>
              <a:gd name="connsiteY698" fmla="*/ 665562 h 836613"/>
              <a:gd name="connsiteX699" fmla="*/ 344792 w 1081088"/>
              <a:gd name="connsiteY699" fmla="*/ 664445 h 836613"/>
              <a:gd name="connsiteX700" fmla="*/ 346123 w 1081088"/>
              <a:gd name="connsiteY700" fmla="*/ 663775 h 836613"/>
              <a:gd name="connsiteX701" fmla="*/ 347453 w 1081088"/>
              <a:gd name="connsiteY701" fmla="*/ 663104 h 836613"/>
              <a:gd name="connsiteX702" fmla="*/ 348784 w 1081088"/>
              <a:gd name="connsiteY702" fmla="*/ 662434 h 836613"/>
              <a:gd name="connsiteX703" fmla="*/ 350337 w 1081088"/>
              <a:gd name="connsiteY703" fmla="*/ 662211 h 836613"/>
              <a:gd name="connsiteX704" fmla="*/ 1011026 w 1081088"/>
              <a:gd name="connsiteY704" fmla="*/ 604837 h 836613"/>
              <a:gd name="connsiteX705" fmla="*/ 1012367 w 1081088"/>
              <a:gd name="connsiteY705" fmla="*/ 604837 h 836613"/>
              <a:gd name="connsiteX706" fmla="*/ 1013707 w 1081088"/>
              <a:gd name="connsiteY706" fmla="*/ 605071 h 836613"/>
              <a:gd name="connsiteX707" fmla="*/ 1015271 w 1081088"/>
              <a:gd name="connsiteY707" fmla="*/ 605304 h 836613"/>
              <a:gd name="connsiteX708" fmla="*/ 1016835 w 1081088"/>
              <a:gd name="connsiteY708" fmla="*/ 605538 h 836613"/>
              <a:gd name="connsiteX709" fmla="*/ 1018176 w 1081088"/>
              <a:gd name="connsiteY709" fmla="*/ 606005 h 836613"/>
              <a:gd name="connsiteX710" fmla="*/ 1019517 w 1081088"/>
              <a:gd name="connsiteY710" fmla="*/ 606938 h 836613"/>
              <a:gd name="connsiteX711" fmla="*/ 1020857 w 1081088"/>
              <a:gd name="connsiteY711" fmla="*/ 607639 h 836613"/>
              <a:gd name="connsiteX712" fmla="*/ 1022198 w 1081088"/>
              <a:gd name="connsiteY712" fmla="*/ 608806 h 836613"/>
              <a:gd name="connsiteX713" fmla="*/ 1023092 w 1081088"/>
              <a:gd name="connsiteY713" fmla="*/ 609740 h 836613"/>
              <a:gd name="connsiteX714" fmla="*/ 1024209 w 1081088"/>
              <a:gd name="connsiteY714" fmla="*/ 611141 h 836613"/>
              <a:gd name="connsiteX715" fmla="*/ 1024879 w 1081088"/>
              <a:gd name="connsiteY715" fmla="*/ 612308 h 836613"/>
              <a:gd name="connsiteX716" fmla="*/ 1025773 w 1081088"/>
              <a:gd name="connsiteY716" fmla="*/ 613709 h 836613"/>
              <a:gd name="connsiteX717" fmla="*/ 1026220 w 1081088"/>
              <a:gd name="connsiteY717" fmla="*/ 615109 h 836613"/>
              <a:gd name="connsiteX718" fmla="*/ 1026666 w 1081088"/>
              <a:gd name="connsiteY718" fmla="*/ 616277 h 836613"/>
              <a:gd name="connsiteX719" fmla="*/ 1026890 w 1081088"/>
              <a:gd name="connsiteY719" fmla="*/ 617911 h 836613"/>
              <a:gd name="connsiteX720" fmla="*/ 1027113 w 1081088"/>
              <a:gd name="connsiteY720" fmla="*/ 619545 h 836613"/>
              <a:gd name="connsiteX721" fmla="*/ 1027113 w 1081088"/>
              <a:gd name="connsiteY721" fmla="*/ 620946 h 836613"/>
              <a:gd name="connsiteX722" fmla="*/ 1026890 w 1081088"/>
              <a:gd name="connsiteY722" fmla="*/ 622346 h 836613"/>
              <a:gd name="connsiteX723" fmla="*/ 1026666 w 1081088"/>
              <a:gd name="connsiteY723" fmla="*/ 623981 h 836613"/>
              <a:gd name="connsiteX724" fmla="*/ 1026443 w 1081088"/>
              <a:gd name="connsiteY724" fmla="*/ 625615 h 836613"/>
              <a:gd name="connsiteX725" fmla="*/ 1025773 w 1081088"/>
              <a:gd name="connsiteY725" fmla="*/ 627016 h 836613"/>
              <a:gd name="connsiteX726" fmla="*/ 1025102 w 1081088"/>
              <a:gd name="connsiteY726" fmla="*/ 628650 h 836613"/>
              <a:gd name="connsiteX727" fmla="*/ 1024209 w 1081088"/>
              <a:gd name="connsiteY727" fmla="*/ 629817 h 836613"/>
              <a:gd name="connsiteX728" fmla="*/ 1023315 w 1081088"/>
              <a:gd name="connsiteY728" fmla="*/ 631218 h 836613"/>
              <a:gd name="connsiteX729" fmla="*/ 1022198 w 1081088"/>
              <a:gd name="connsiteY729" fmla="*/ 632152 h 836613"/>
              <a:gd name="connsiteX730" fmla="*/ 1021081 w 1081088"/>
              <a:gd name="connsiteY730" fmla="*/ 633319 h 836613"/>
              <a:gd name="connsiteX731" fmla="*/ 1019740 w 1081088"/>
              <a:gd name="connsiteY731" fmla="*/ 634019 h 836613"/>
              <a:gd name="connsiteX732" fmla="*/ 1018623 w 1081088"/>
              <a:gd name="connsiteY732" fmla="*/ 634953 h 836613"/>
              <a:gd name="connsiteX733" fmla="*/ 1017282 w 1081088"/>
              <a:gd name="connsiteY733" fmla="*/ 635420 h 836613"/>
              <a:gd name="connsiteX734" fmla="*/ 1015718 w 1081088"/>
              <a:gd name="connsiteY734" fmla="*/ 635887 h 836613"/>
              <a:gd name="connsiteX735" fmla="*/ 1014601 w 1081088"/>
              <a:gd name="connsiteY735" fmla="*/ 636120 h 836613"/>
              <a:gd name="connsiteX736" fmla="*/ 1013037 w 1081088"/>
              <a:gd name="connsiteY736" fmla="*/ 636587 h 836613"/>
              <a:gd name="connsiteX737" fmla="*/ 1011473 w 1081088"/>
              <a:gd name="connsiteY737" fmla="*/ 636587 h 836613"/>
              <a:gd name="connsiteX738" fmla="*/ 1009909 w 1081088"/>
              <a:gd name="connsiteY738" fmla="*/ 636120 h 836613"/>
              <a:gd name="connsiteX739" fmla="*/ 1008792 w 1081088"/>
              <a:gd name="connsiteY739" fmla="*/ 635887 h 836613"/>
              <a:gd name="connsiteX740" fmla="*/ 1007228 w 1081088"/>
              <a:gd name="connsiteY740" fmla="*/ 635653 h 836613"/>
              <a:gd name="connsiteX741" fmla="*/ 1005664 w 1081088"/>
              <a:gd name="connsiteY741" fmla="*/ 635187 h 836613"/>
              <a:gd name="connsiteX742" fmla="*/ 1004323 w 1081088"/>
              <a:gd name="connsiteY742" fmla="*/ 634253 h 836613"/>
              <a:gd name="connsiteX743" fmla="*/ 1003206 w 1081088"/>
              <a:gd name="connsiteY743" fmla="*/ 633319 h 836613"/>
              <a:gd name="connsiteX744" fmla="*/ 1001866 w 1081088"/>
              <a:gd name="connsiteY744" fmla="*/ 632618 h 836613"/>
              <a:gd name="connsiteX745" fmla="*/ 1000972 w 1081088"/>
              <a:gd name="connsiteY745" fmla="*/ 631218 h 836613"/>
              <a:gd name="connsiteX746" fmla="*/ 999855 w 1081088"/>
              <a:gd name="connsiteY746" fmla="*/ 630050 h 836613"/>
              <a:gd name="connsiteX747" fmla="*/ 999185 w 1081088"/>
              <a:gd name="connsiteY747" fmla="*/ 628883 h 836613"/>
              <a:gd name="connsiteX748" fmla="*/ 998291 w 1081088"/>
              <a:gd name="connsiteY748" fmla="*/ 627482 h 836613"/>
              <a:gd name="connsiteX749" fmla="*/ 997844 w 1081088"/>
              <a:gd name="connsiteY749" fmla="*/ 626082 h 836613"/>
              <a:gd name="connsiteX750" fmla="*/ 997397 w 1081088"/>
              <a:gd name="connsiteY750" fmla="*/ 624681 h 836613"/>
              <a:gd name="connsiteX751" fmla="*/ 997174 w 1081088"/>
              <a:gd name="connsiteY751" fmla="*/ 623280 h 836613"/>
              <a:gd name="connsiteX752" fmla="*/ 996950 w 1081088"/>
              <a:gd name="connsiteY752" fmla="*/ 621646 h 836613"/>
              <a:gd name="connsiteX753" fmla="*/ 996950 w 1081088"/>
              <a:gd name="connsiteY753" fmla="*/ 620012 h 836613"/>
              <a:gd name="connsiteX754" fmla="*/ 996950 w 1081088"/>
              <a:gd name="connsiteY754" fmla="*/ 618845 h 836613"/>
              <a:gd name="connsiteX755" fmla="*/ 997174 w 1081088"/>
              <a:gd name="connsiteY755" fmla="*/ 617210 h 836613"/>
              <a:gd name="connsiteX756" fmla="*/ 997621 w 1081088"/>
              <a:gd name="connsiteY756" fmla="*/ 615576 h 836613"/>
              <a:gd name="connsiteX757" fmla="*/ 998067 w 1081088"/>
              <a:gd name="connsiteY757" fmla="*/ 613942 h 836613"/>
              <a:gd name="connsiteX758" fmla="*/ 998961 w 1081088"/>
              <a:gd name="connsiteY758" fmla="*/ 612775 h 836613"/>
              <a:gd name="connsiteX759" fmla="*/ 999631 w 1081088"/>
              <a:gd name="connsiteY759" fmla="*/ 611374 h 836613"/>
              <a:gd name="connsiteX760" fmla="*/ 1000525 w 1081088"/>
              <a:gd name="connsiteY760" fmla="*/ 609973 h 836613"/>
              <a:gd name="connsiteX761" fmla="*/ 1001642 w 1081088"/>
              <a:gd name="connsiteY761" fmla="*/ 609039 h 836613"/>
              <a:gd name="connsiteX762" fmla="*/ 1002983 w 1081088"/>
              <a:gd name="connsiteY762" fmla="*/ 607872 h 836613"/>
              <a:gd name="connsiteX763" fmla="*/ 1004100 w 1081088"/>
              <a:gd name="connsiteY763" fmla="*/ 607172 h 836613"/>
              <a:gd name="connsiteX764" fmla="*/ 1005441 w 1081088"/>
              <a:gd name="connsiteY764" fmla="*/ 606238 h 836613"/>
              <a:gd name="connsiteX765" fmla="*/ 1006781 w 1081088"/>
              <a:gd name="connsiteY765" fmla="*/ 605771 h 836613"/>
              <a:gd name="connsiteX766" fmla="*/ 1007898 w 1081088"/>
              <a:gd name="connsiteY766" fmla="*/ 605304 h 836613"/>
              <a:gd name="connsiteX767" fmla="*/ 1009462 w 1081088"/>
              <a:gd name="connsiteY767" fmla="*/ 605071 h 836613"/>
              <a:gd name="connsiteX768" fmla="*/ 311757 w 1081088"/>
              <a:gd name="connsiteY768" fmla="*/ 604837 h 836613"/>
              <a:gd name="connsiteX769" fmla="*/ 313088 w 1081088"/>
              <a:gd name="connsiteY769" fmla="*/ 604837 h 836613"/>
              <a:gd name="connsiteX770" fmla="*/ 314419 w 1081088"/>
              <a:gd name="connsiteY770" fmla="*/ 604837 h 836613"/>
              <a:gd name="connsiteX771" fmla="*/ 315971 w 1081088"/>
              <a:gd name="connsiteY771" fmla="*/ 605281 h 836613"/>
              <a:gd name="connsiteX772" fmla="*/ 317524 w 1081088"/>
              <a:gd name="connsiteY772" fmla="*/ 605503 h 836613"/>
              <a:gd name="connsiteX773" fmla="*/ 318633 w 1081088"/>
              <a:gd name="connsiteY773" fmla="*/ 605946 h 836613"/>
              <a:gd name="connsiteX774" fmla="*/ 320185 w 1081088"/>
              <a:gd name="connsiteY774" fmla="*/ 606390 h 836613"/>
              <a:gd name="connsiteX775" fmla="*/ 321516 w 1081088"/>
              <a:gd name="connsiteY775" fmla="*/ 607277 h 836613"/>
              <a:gd name="connsiteX776" fmla="*/ 322403 w 1081088"/>
              <a:gd name="connsiteY776" fmla="*/ 607942 h 836613"/>
              <a:gd name="connsiteX777" fmla="*/ 323734 w 1081088"/>
              <a:gd name="connsiteY777" fmla="*/ 608829 h 836613"/>
              <a:gd name="connsiteX778" fmla="*/ 324843 w 1081088"/>
              <a:gd name="connsiteY778" fmla="*/ 609938 h 836613"/>
              <a:gd name="connsiteX779" fmla="*/ 325730 w 1081088"/>
              <a:gd name="connsiteY779" fmla="*/ 611269 h 836613"/>
              <a:gd name="connsiteX780" fmla="*/ 326395 w 1081088"/>
              <a:gd name="connsiteY780" fmla="*/ 612378 h 836613"/>
              <a:gd name="connsiteX781" fmla="*/ 327283 w 1081088"/>
              <a:gd name="connsiteY781" fmla="*/ 613709 h 836613"/>
              <a:gd name="connsiteX782" fmla="*/ 327726 w 1081088"/>
              <a:gd name="connsiteY782" fmla="*/ 615261 h 836613"/>
              <a:gd name="connsiteX783" fmla="*/ 328170 w 1081088"/>
              <a:gd name="connsiteY783" fmla="*/ 616814 h 836613"/>
              <a:gd name="connsiteX784" fmla="*/ 328613 w 1081088"/>
              <a:gd name="connsiteY784" fmla="*/ 617923 h 836613"/>
              <a:gd name="connsiteX785" fmla="*/ 328613 w 1081088"/>
              <a:gd name="connsiteY785" fmla="*/ 619475 h 836613"/>
              <a:gd name="connsiteX786" fmla="*/ 328613 w 1081088"/>
              <a:gd name="connsiteY786" fmla="*/ 621028 h 836613"/>
              <a:gd name="connsiteX787" fmla="*/ 328170 w 1081088"/>
              <a:gd name="connsiteY787" fmla="*/ 622580 h 836613"/>
              <a:gd name="connsiteX788" fmla="*/ 327948 w 1081088"/>
              <a:gd name="connsiteY788" fmla="*/ 623689 h 836613"/>
              <a:gd name="connsiteX789" fmla="*/ 327504 w 1081088"/>
              <a:gd name="connsiteY789" fmla="*/ 625242 h 836613"/>
              <a:gd name="connsiteX790" fmla="*/ 327061 w 1081088"/>
              <a:gd name="connsiteY790" fmla="*/ 626572 h 836613"/>
              <a:gd name="connsiteX791" fmla="*/ 326174 w 1081088"/>
              <a:gd name="connsiteY791" fmla="*/ 627681 h 836613"/>
              <a:gd name="connsiteX792" fmla="*/ 325508 w 1081088"/>
              <a:gd name="connsiteY792" fmla="*/ 629012 h 836613"/>
              <a:gd name="connsiteX793" fmla="*/ 324399 w 1081088"/>
              <a:gd name="connsiteY793" fmla="*/ 630121 h 836613"/>
              <a:gd name="connsiteX794" fmla="*/ 323512 w 1081088"/>
              <a:gd name="connsiteY794" fmla="*/ 631008 h 836613"/>
              <a:gd name="connsiteX795" fmla="*/ 322181 w 1081088"/>
              <a:gd name="connsiteY795" fmla="*/ 632117 h 836613"/>
              <a:gd name="connsiteX796" fmla="*/ 321072 w 1081088"/>
              <a:gd name="connsiteY796" fmla="*/ 633004 h 836613"/>
              <a:gd name="connsiteX797" fmla="*/ 319742 w 1081088"/>
              <a:gd name="connsiteY797" fmla="*/ 633448 h 836613"/>
              <a:gd name="connsiteX798" fmla="*/ 318189 w 1081088"/>
              <a:gd name="connsiteY798" fmla="*/ 634335 h 836613"/>
              <a:gd name="connsiteX799" fmla="*/ 316637 w 1081088"/>
              <a:gd name="connsiteY799" fmla="*/ 634557 h 836613"/>
              <a:gd name="connsiteX800" fmla="*/ 315528 w 1081088"/>
              <a:gd name="connsiteY800" fmla="*/ 634778 h 836613"/>
              <a:gd name="connsiteX801" fmla="*/ 313975 w 1081088"/>
              <a:gd name="connsiteY801" fmla="*/ 635000 h 836613"/>
              <a:gd name="connsiteX802" fmla="*/ 312423 w 1081088"/>
              <a:gd name="connsiteY802" fmla="*/ 634778 h 836613"/>
              <a:gd name="connsiteX803" fmla="*/ 310870 w 1081088"/>
              <a:gd name="connsiteY803" fmla="*/ 634778 h 836613"/>
              <a:gd name="connsiteX804" fmla="*/ 309761 w 1081088"/>
              <a:gd name="connsiteY804" fmla="*/ 634557 h 836613"/>
              <a:gd name="connsiteX805" fmla="*/ 308209 w 1081088"/>
              <a:gd name="connsiteY805" fmla="*/ 634113 h 836613"/>
              <a:gd name="connsiteX806" fmla="*/ 306878 w 1081088"/>
              <a:gd name="connsiteY806" fmla="*/ 633448 h 836613"/>
              <a:gd name="connsiteX807" fmla="*/ 305769 w 1081088"/>
              <a:gd name="connsiteY807" fmla="*/ 632782 h 836613"/>
              <a:gd name="connsiteX808" fmla="*/ 304438 w 1081088"/>
              <a:gd name="connsiteY808" fmla="*/ 631895 h 836613"/>
              <a:gd name="connsiteX809" fmla="*/ 303330 w 1081088"/>
              <a:gd name="connsiteY809" fmla="*/ 631008 h 836613"/>
              <a:gd name="connsiteX810" fmla="*/ 302442 w 1081088"/>
              <a:gd name="connsiteY810" fmla="*/ 629677 h 836613"/>
              <a:gd name="connsiteX811" fmla="*/ 301333 w 1081088"/>
              <a:gd name="connsiteY811" fmla="*/ 628790 h 836613"/>
              <a:gd name="connsiteX812" fmla="*/ 300446 w 1081088"/>
              <a:gd name="connsiteY812" fmla="*/ 627459 h 836613"/>
              <a:gd name="connsiteX813" fmla="*/ 299781 w 1081088"/>
              <a:gd name="connsiteY813" fmla="*/ 625907 h 836613"/>
              <a:gd name="connsiteX814" fmla="*/ 299337 w 1081088"/>
              <a:gd name="connsiteY814" fmla="*/ 624798 h 836613"/>
              <a:gd name="connsiteX815" fmla="*/ 298894 w 1081088"/>
              <a:gd name="connsiteY815" fmla="*/ 623246 h 836613"/>
              <a:gd name="connsiteX816" fmla="*/ 298672 w 1081088"/>
              <a:gd name="connsiteY816" fmla="*/ 621693 h 836613"/>
              <a:gd name="connsiteX817" fmla="*/ 298450 w 1081088"/>
              <a:gd name="connsiteY817" fmla="*/ 620141 h 836613"/>
              <a:gd name="connsiteX818" fmla="*/ 298672 w 1081088"/>
              <a:gd name="connsiteY818" fmla="*/ 619032 h 836613"/>
              <a:gd name="connsiteX819" fmla="*/ 298672 w 1081088"/>
              <a:gd name="connsiteY819" fmla="*/ 617479 h 836613"/>
              <a:gd name="connsiteX820" fmla="*/ 299116 w 1081088"/>
              <a:gd name="connsiteY820" fmla="*/ 615927 h 836613"/>
              <a:gd name="connsiteX821" fmla="*/ 299337 w 1081088"/>
              <a:gd name="connsiteY821" fmla="*/ 614818 h 836613"/>
              <a:gd name="connsiteX822" fmla="*/ 300225 w 1081088"/>
              <a:gd name="connsiteY822" fmla="*/ 613487 h 836613"/>
              <a:gd name="connsiteX823" fmla="*/ 300668 w 1081088"/>
              <a:gd name="connsiteY823" fmla="*/ 611934 h 836613"/>
              <a:gd name="connsiteX824" fmla="*/ 301555 w 1081088"/>
              <a:gd name="connsiteY824" fmla="*/ 611047 h 836613"/>
              <a:gd name="connsiteX825" fmla="*/ 302442 w 1081088"/>
              <a:gd name="connsiteY825" fmla="*/ 609717 h 836613"/>
              <a:gd name="connsiteX826" fmla="*/ 303551 w 1081088"/>
              <a:gd name="connsiteY826" fmla="*/ 608608 h 836613"/>
              <a:gd name="connsiteX827" fmla="*/ 304660 w 1081088"/>
              <a:gd name="connsiteY827" fmla="*/ 607720 h 836613"/>
              <a:gd name="connsiteX828" fmla="*/ 305991 w 1081088"/>
              <a:gd name="connsiteY828" fmla="*/ 606833 h 836613"/>
              <a:gd name="connsiteX829" fmla="*/ 307322 w 1081088"/>
              <a:gd name="connsiteY829" fmla="*/ 606168 h 836613"/>
              <a:gd name="connsiteX830" fmla="*/ 308652 w 1081088"/>
              <a:gd name="connsiteY830" fmla="*/ 605724 h 836613"/>
              <a:gd name="connsiteX831" fmla="*/ 310205 w 1081088"/>
              <a:gd name="connsiteY831" fmla="*/ 605281 h 836613"/>
              <a:gd name="connsiteX832" fmla="*/ 1040466 w 1081088"/>
              <a:gd name="connsiteY832" fmla="*/ 541337 h 836613"/>
              <a:gd name="connsiteX833" fmla="*/ 1042101 w 1081088"/>
              <a:gd name="connsiteY833" fmla="*/ 541337 h 836613"/>
              <a:gd name="connsiteX834" fmla="*/ 1043735 w 1081088"/>
              <a:gd name="connsiteY834" fmla="*/ 541781 h 836613"/>
              <a:gd name="connsiteX835" fmla="*/ 1045369 w 1081088"/>
              <a:gd name="connsiteY835" fmla="*/ 542003 h 836613"/>
              <a:gd name="connsiteX836" fmla="*/ 1046770 w 1081088"/>
              <a:gd name="connsiteY836" fmla="*/ 542224 h 836613"/>
              <a:gd name="connsiteX837" fmla="*/ 1048170 w 1081088"/>
              <a:gd name="connsiteY837" fmla="*/ 542890 h 836613"/>
              <a:gd name="connsiteX838" fmla="*/ 1049571 w 1081088"/>
              <a:gd name="connsiteY838" fmla="*/ 543777 h 836613"/>
              <a:gd name="connsiteX839" fmla="*/ 1050738 w 1081088"/>
              <a:gd name="connsiteY839" fmla="*/ 544442 h 836613"/>
              <a:gd name="connsiteX840" fmla="*/ 1052139 w 1081088"/>
              <a:gd name="connsiteY840" fmla="*/ 545551 h 836613"/>
              <a:gd name="connsiteX841" fmla="*/ 1053306 w 1081088"/>
              <a:gd name="connsiteY841" fmla="*/ 546438 h 836613"/>
              <a:gd name="connsiteX842" fmla="*/ 1054007 w 1081088"/>
              <a:gd name="connsiteY842" fmla="*/ 547769 h 836613"/>
              <a:gd name="connsiteX843" fmla="*/ 1055174 w 1081088"/>
              <a:gd name="connsiteY843" fmla="*/ 548656 h 836613"/>
              <a:gd name="connsiteX844" fmla="*/ 1055641 w 1081088"/>
              <a:gd name="connsiteY844" fmla="*/ 549987 h 836613"/>
              <a:gd name="connsiteX845" fmla="*/ 1056108 w 1081088"/>
              <a:gd name="connsiteY845" fmla="*/ 551539 h 836613"/>
              <a:gd name="connsiteX846" fmla="*/ 1056575 w 1081088"/>
              <a:gd name="connsiteY846" fmla="*/ 552648 h 836613"/>
              <a:gd name="connsiteX847" fmla="*/ 1056808 w 1081088"/>
              <a:gd name="connsiteY847" fmla="*/ 554201 h 836613"/>
              <a:gd name="connsiteX848" fmla="*/ 1057275 w 1081088"/>
              <a:gd name="connsiteY848" fmla="*/ 555753 h 836613"/>
              <a:gd name="connsiteX849" fmla="*/ 1057275 w 1081088"/>
              <a:gd name="connsiteY849" fmla="*/ 557306 h 836613"/>
              <a:gd name="connsiteX850" fmla="*/ 1056808 w 1081088"/>
              <a:gd name="connsiteY850" fmla="*/ 558415 h 836613"/>
              <a:gd name="connsiteX851" fmla="*/ 1056575 w 1081088"/>
              <a:gd name="connsiteY851" fmla="*/ 559967 h 836613"/>
              <a:gd name="connsiteX852" fmla="*/ 1056108 w 1081088"/>
              <a:gd name="connsiteY852" fmla="*/ 561520 h 836613"/>
              <a:gd name="connsiteX853" fmla="*/ 1055641 w 1081088"/>
              <a:gd name="connsiteY853" fmla="*/ 563072 h 836613"/>
              <a:gd name="connsiteX854" fmla="*/ 1054707 w 1081088"/>
              <a:gd name="connsiteY854" fmla="*/ 564181 h 836613"/>
              <a:gd name="connsiteX855" fmla="*/ 1054007 w 1081088"/>
              <a:gd name="connsiteY855" fmla="*/ 565512 h 836613"/>
              <a:gd name="connsiteX856" fmla="*/ 1053073 w 1081088"/>
              <a:gd name="connsiteY856" fmla="*/ 566621 h 836613"/>
              <a:gd name="connsiteX857" fmla="*/ 1051906 w 1081088"/>
              <a:gd name="connsiteY857" fmla="*/ 567730 h 836613"/>
              <a:gd name="connsiteX858" fmla="*/ 1050505 w 1081088"/>
              <a:gd name="connsiteY858" fmla="*/ 568617 h 836613"/>
              <a:gd name="connsiteX859" fmla="*/ 1049338 w 1081088"/>
              <a:gd name="connsiteY859" fmla="*/ 569282 h 836613"/>
              <a:gd name="connsiteX860" fmla="*/ 1047937 w 1081088"/>
              <a:gd name="connsiteY860" fmla="*/ 570170 h 836613"/>
              <a:gd name="connsiteX861" fmla="*/ 1046536 w 1081088"/>
              <a:gd name="connsiteY861" fmla="*/ 570613 h 836613"/>
              <a:gd name="connsiteX862" fmla="*/ 1045369 w 1081088"/>
              <a:gd name="connsiteY862" fmla="*/ 571057 h 836613"/>
              <a:gd name="connsiteX863" fmla="*/ 1043735 w 1081088"/>
              <a:gd name="connsiteY863" fmla="*/ 571278 h 836613"/>
              <a:gd name="connsiteX864" fmla="*/ 1042101 w 1081088"/>
              <a:gd name="connsiteY864" fmla="*/ 571278 h 836613"/>
              <a:gd name="connsiteX865" fmla="*/ 1040466 w 1081088"/>
              <a:gd name="connsiteY865" fmla="*/ 571500 h 836613"/>
              <a:gd name="connsiteX866" fmla="*/ 1039066 w 1081088"/>
              <a:gd name="connsiteY866" fmla="*/ 571278 h 836613"/>
              <a:gd name="connsiteX867" fmla="*/ 1037431 w 1081088"/>
              <a:gd name="connsiteY867" fmla="*/ 571057 h 836613"/>
              <a:gd name="connsiteX868" fmla="*/ 1036031 w 1081088"/>
              <a:gd name="connsiteY868" fmla="*/ 570613 h 836613"/>
              <a:gd name="connsiteX869" fmla="*/ 1034397 w 1081088"/>
              <a:gd name="connsiteY869" fmla="*/ 570170 h 836613"/>
              <a:gd name="connsiteX870" fmla="*/ 1033229 w 1081088"/>
              <a:gd name="connsiteY870" fmla="*/ 569282 h 836613"/>
              <a:gd name="connsiteX871" fmla="*/ 1031829 w 1081088"/>
              <a:gd name="connsiteY871" fmla="*/ 568395 h 836613"/>
              <a:gd name="connsiteX872" fmla="*/ 1030428 w 1081088"/>
              <a:gd name="connsiteY872" fmla="*/ 567508 h 836613"/>
              <a:gd name="connsiteX873" fmla="*/ 1029494 w 1081088"/>
              <a:gd name="connsiteY873" fmla="*/ 566399 h 836613"/>
              <a:gd name="connsiteX874" fmla="*/ 1028560 w 1081088"/>
              <a:gd name="connsiteY874" fmla="*/ 565290 h 836613"/>
              <a:gd name="connsiteX875" fmla="*/ 1027860 w 1081088"/>
              <a:gd name="connsiteY875" fmla="*/ 563959 h 836613"/>
              <a:gd name="connsiteX876" fmla="*/ 1027159 w 1081088"/>
              <a:gd name="connsiteY876" fmla="*/ 562851 h 836613"/>
              <a:gd name="connsiteX877" fmla="*/ 1026459 w 1081088"/>
              <a:gd name="connsiteY877" fmla="*/ 561520 h 836613"/>
              <a:gd name="connsiteX878" fmla="*/ 1025992 w 1081088"/>
              <a:gd name="connsiteY878" fmla="*/ 559967 h 836613"/>
              <a:gd name="connsiteX879" fmla="*/ 1025759 w 1081088"/>
              <a:gd name="connsiteY879" fmla="*/ 558858 h 836613"/>
              <a:gd name="connsiteX880" fmla="*/ 1025525 w 1081088"/>
              <a:gd name="connsiteY880" fmla="*/ 557306 h 836613"/>
              <a:gd name="connsiteX881" fmla="*/ 1025525 w 1081088"/>
              <a:gd name="connsiteY881" fmla="*/ 555753 h 836613"/>
              <a:gd name="connsiteX882" fmla="*/ 1025759 w 1081088"/>
              <a:gd name="connsiteY882" fmla="*/ 554201 h 836613"/>
              <a:gd name="connsiteX883" fmla="*/ 1025992 w 1081088"/>
              <a:gd name="connsiteY883" fmla="*/ 552648 h 836613"/>
              <a:gd name="connsiteX884" fmla="*/ 1026459 w 1081088"/>
              <a:gd name="connsiteY884" fmla="*/ 551318 h 836613"/>
              <a:gd name="connsiteX885" fmla="*/ 1027159 w 1081088"/>
              <a:gd name="connsiteY885" fmla="*/ 549987 h 836613"/>
              <a:gd name="connsiteX886" fmla="*/ 1027860 w 1081088"/>
              <a:gd name="connsiteY886" fmla="*/ 548434 h 836613"/>
              <a:gd name="connsiteX887" fmla="*/ 1028560 w 1081088"/>
              <a:gd name="connsiteY887" fmla="*/ 547104 h 836613"/>
              <a:gd name="connsiteX888" fmla="*/ 1029727 w 1081088"/>
              <a:gd name="connsiteY888" fmla="*/ 546217 h 836613"/>
              <a:gd name="connsiteX889" fmla="*/ 1030661 w 1081088"/>
              <a:gd name="connsiteY889" fmla="*/ 545108 h 836613"/>
              <a:gd name="connsiteX890" fmla="*/ 1032062 w 1081088"/>
              <a:gd name="connsiteY890" fmla="*/ 544220 h 836613"/>
              <a:gd name="connsiteX891" fmla="*/ 1033463 w 1081088"/>
              <a:gd name="connsiteY891" fmla="*/ 543333 h 836613"/>
              <a:gd name="connsiteX892" fmla="*/ 1034630 w 1081088"/>
              <a:gd name="connsiteY892" fmla="*/ 542668 h 836613"/>
              <a:gd name="connsiteX893" fmla="*/ 1036031 w 1081088"/>
              <a:gd name="connsiteY893" fmla="*/ 542224 h 836613"/>
              <a:gd name="connsiteX894" fmla="*/ 1037665 w 1081088"/>
              <a:gd name="connsiteY894" fmla="*/ 542003 h 836613"/>
              <a:gd name="connsiteX895" fmla="*/ 1039066 w 1081088"/>
              <a:gd name="connsiteY895" fmla="*/ 541781 h 836613"/>
              <a:gd name="connsiteX896" fmla="*/ 282588 w 1081088"/>
              <a:gd name="connsiteY896" fmla="*/ 541337 h 836613"/>
              <a:gd name="connsiteX897" fmla="*/ 284152 w 1081088"/>
              <a:gd name="connsiteY897" fmla="*/ 541337 h 836613"/>
              <a:gd name="connsiteX898" fmla="*/ 285716 w 1081088"/>
              <a:gd name="connsiteY898" fmla="*/ 541561 h 836613"/>
              <a:gd name="connsiteX899" fmla="*/ 287280 w 1081088"/>
              <a:gd name="connsiteY899" fmla="*/ 541784 h 836613"/>
              <a:gd name="connsiteX900" fmla="*/ 288397 w 1081088"/>
              <a:gd name="connsiteY900" fmla="*/ 542231 h 836613"/>
              <a:gd name="connsiteX901" fmla="*/ 289737 w 1081088"/>
              <a:gd name="connsiteY901" fmla="*/ 542678 h 836613"/>
              <a:gd name="connsiteX902" fmla="*/ 291078 w 1081088"/>
              <a:gd name="connsiteY902" fmla="*/ 543348 h 836613"/>
              <a:gd name="connsiteX903" fmla="*/ 292195 w 1081088"/>
              <a:gd name="connsiteY903" fmla="*/ 544242 h 836613"/>
              <a:gd name="connsiteX904" fmla="*/ 293536 w 1081088"/>
              <a:gd name="connsiteY904" fmla="*/ 545136 h 836613"/>
              <a:gd name="connsiteX905" fmla="*/ 294430 w 1081088"/>
              <a:gd name="connsiteY905" fmla="*/ 546029 h 836613"/>
              <a:gd name="connsiteX906" fmla="*/ 295547 w 1081088"/>
              <a:gd name="connsiteY906" fmla="*/ 547370 h 836613"/>
              <a:gd name="connsiteX907" fmla="*/ 296217 w 1081088"/>
              <a:gd name="connsiteY907" fmla="*/ 548487 h 836613"/>
              <a:gd name="connsiteX908" fmla="*/ 297111 w 1081088"/>
              <a:gd name="connsiteY908" fmla="*/ 549828 h 836613"/>
              <a:gd name="connsiteX909" fmla="*/ 297558 w 1081088"/>
              <a:gd name="connsiteY909" fmla="*/ 551168 h 836613"/>
              <a:gd name="connsiteX910" fmla="*/ 298004 w 1081088"/>
              <a:gd name="connsiteY910" fmla="*/ 552732 h 836613"/>
              <a:gd name="connsiteX911" fmla="*/ 298228 w 1081088"/>
              <a:gd name="connsiteY911" fmla="*/ 554073 h 836613"/>
              <a:gd name="connsiteX912" fmla="*/ 298451 w 1081088"/>
              <a:gd name="connsiteY912" fmla="*/ 555637 h 836613"/>
              <a:gd name="connsiteX913" fmla="*/ 298451 w 1081088"/>
              <a:gd name="connsiteY913" fmla="*/ 557201 h 836613"/>
              <a:gd name="connsiteX914" fmla="*/ 298228 w 1081088"/>
              <a:gd name="connsiteY914" fmla="*/ 558765 h 836613"/>
              <a:gd name="connsiteX915" fmla="*/ 298004 w 1081088"/>
              <a:gd name="connsiteY915" fmla="*/ 559882 h 836613"/>
              <a:gd name="connsiteX916" fmla="*/ 297558 w 1081088"/>
              <a:gd name="connsiteY916" fmla="*/ 561446 h 836613"/>
              <a:gd name="connsiteX917" fmla="*/ 297111 w 1081088"/>
              <a:gd name="connsiteY917" fmla="*/ 562786 h 836613"/>
              <a:gd name="connsiteX918" fmla="*/ 296440 w 1081088"/>
              <a:gd name="connsiteY918" fmla="*/ 563904 h 836613"/>
              <a:gd name="connsiteX919" fmla="*/ 295547 w 1081088"/>
              <a:gd name="connsiteY919" fmla="*/ 565244 h 836613"/>
              <a:gd name="connsiteX920" fmla="*/ 294876 w 1081088"/>
              <a:gd name="connsiteY920" fmla="*/ 566585 h 836613"/>
              <a:gd name="connsiteX921" fmla="*/ 293759 w 1081088"/>
              <a:gd name="connsiteY921" fmla="*/ 567479 h 836613"/>
              <a:gd name="connsiteX922" fmla="*/ 292419 w 1081088"/>
              <a:gd name="connsiteY922" fmla="*/ 568596 h 836613"/>
              <a:gd name="connsiteX923" fmla="*/ 291302 w 1081088"/>
              <a:gd name="connsiteY923" fmla="*/ 569266 h 836613"/>
              <a:gd name="connsiteX924" fmla="*/ 289961 w 1081088"/>
              <a:gd name="connsiteY924" fmla="*/ 570160 h 836613"/>
              <a:gd name="connsiteX925" fmla="*/ 288620 w 1081088"/>
              <a:gd name="connsiteY925" fmla="*/ 570607 h 836613"/>
              <a:gd name="connsiteX926" fmla="*/ 287280 w 1081088"/>
              <a:gd name="connsiteY926" fmla="*/ 571053 h 836613"/>
              <a:gd name="connsiteX927" fmla="*/ 285716 w 1081088"/>
              <a:gd name="connsiteY927" fmla="*/ 571277 h 836613"/>
              <a:gd name="connsiteX928" fmla="*/ 284152 w 1081088"/>
              <a:gd name="connsiteY928" fmla="*/ 571500 h 836613"/>
              <a:gd name="connsiteX929" fmla="*/ 282588 w 1081088"/>
              <a:gd name="connsiteY929" fmla="*/ 571500 h 836613"/>
              <a:gd name="connsiteX930" fmla="*/ 281024 w 1081088"/>
              <a:gd name="connsiteY930" fmla="*/ 571277 h 836613"/>
              <a:gd name="connsiteX931" fmla="*/ 279907 w 1081088"/>
              <a:gd name="connsiteY931" fmla="*/ 571053 h 836613"/>
              <a:gd name="connsiteX932" fmla="*/ 278343 w 1081088"/>
              <a:gd name="connsiteY932" fmla="*/ 570607 h 836613"/>
              <a:gd name="connsiteX933" fmla="*/ 277002 w 1081088"/>
              <a:gd name="connsiteY933" fmla="*/ 570160 h 836613"/>
              <a:gd name="connsiteX934" fmla="*/ 275885 w 1081088"/>
              <a:gd name="connsiteY934" fmla="*/ 569266 h 836613"/>
              <a:gd name="connsiteX935" fmla="*/ 274544 w 1081088"/>
              <a:gd name="connsiteY935" fmla="*/ 568596 h 836613"/>
              <a:gd name="connsiteX936" fmla="*/ 273204 w 1081088"/>
              <a:gd name="connsiteY936" fmla="*/ 567702 h 836613"/>
              <a:gd name="connsiteX937" fmla="*/ 272310 w 1081088"/>
              <a:gd name="connsiteY937" fmla="*/ 566808 h 836613"/>
              <a:gd name="connsiteX938" fmla="*/ 271193 w 1081088"/>
              <a:gd name="connsiteY938" fmla="*/ 565468 h 836613"/>
              <a:gd name="connsiteX939" fmla="*/ 270523 w 1081088"/>
              <a:gd name="connsiteY939" fmla="*/ 564351 h 836613"/>
              <a:gd name="connsiteX940" fmla="*/ 269629 w 1081088"/>
              <a:gd name="connsiteY940" fmla="*/ 563010 h 836613"/>
              <a:gd name="connsiteX941" fmla="*/ 269182 w 1081088"/>
              <a:gd name="connsiteY941" fmla="*/ 561446 h 836613"/>
              <a:gd name="connsiteX942" fmla="*/ 268735 w 1081088"/>
              <a:gd name="connsiteY942" fmla="*/ 560105 h 836613"/>
              <a:gd name="connsiteX943" fmla="*/ 268512 w 1081088"/>
              <a:gd name="connsiteY943" fmla="*/ 558765 h 836613"/>
              <a:gd name="connsiteX944" fmla="*/ 268288 w 1081088"/>
              <a:gd name="connsiteY944" fmla="*/ 557201 h 836613"/>
              <a:gd name="connsiteX945" fmla="*/ 268288 w 1081088"/>
              <a:gd name="connsiteY945" fmla="*/ 555637 h 836613"/>
              <a:gd name="connsiteX946" fmla="*/ 268512 w 1081088"/>
              <a:gd name="connsiteY946" fmla="*/ 554073 h 836613"/>
              <a:gd name="connsiteX947" fmla="*/ 268735 w 1081088"/>
              <a:gd name="connsiteY947" fmla="*/ 552732 h 836613"/>
              <a:gd name="connsiteX948" fmla="*/ 269182 w 1081088"/>
              <a:gd name="connsiteY948" fmla="*/ 551392 h 836613"/>
              <a:gd name="connsiteX949" fmla="*/ 269629 w 1081088"/>
              <a:gd name="connsiteY949" fmla="*/ 550051 h 836613"/>
              <a:gd name="connsiteX950" fmla="*/ 270299 w 1081088"/>
              <a:gd name="connsiteY950" fmla="*/ 548934 h 836613"/>
              <a:gd name="connsiteX951" fmla="*/ 271193 w 1081088"/>
              <a:gd name="connsiteY951" fmla="*/ 547593 h 836613"/>
              <a:gd name="connsiteX952" fmla="*/ 272087 w 1081088"/>
              <a:gd name="connsiteY952" fmla="*/ 546253 h 836613"/>
              <a:gd name="connsiteX953" fmla="*/ 272980 w 1081088"/>
              <a:gd name="connsiteY953" fmla="*/ 545359 h 836613"/>
              <a:gd name="connsiteX954" fmla="*/ 274321 w 1081088"/>
              <a:gd name="connsiteY954" fmla="*/ 544242 h 836613"/>
              <a:gd name="connsiteX955" fmla="*/ 275661 w 1081088"/>
              <a:gd name="connsiteY955" fmla="*/ 543572 h 836613"/>
              <a:gd name="connsiteX956" fmla="*/ 276779 w 1081088"/>
              <a:gd name="connsiteY956" fmla="*/ 542678 h 836613"/>
              <a:gd name="connsiteX957" fmla="*/ 278343 w 1081088"/>
              <a:gd name="connsiteY957" fmla="*/ 542231 h 836613"/>
              <a:gd name="connsiteX958" fmla="*/ 279683 w 1081088"/>
              <a:gd name="connsiteY958" fmla="*/ 541784 h 836613"/>
              <a:gd name="connsiteX959" fmla="*/ 281024 w 1081088"/>
              <a:gd name="connsiteY959" fmla="*/ 541561 h 836613"/>
              <a:gd name="connsiteX960" fmla="*/ 1059213 w 1081088"/>
              <a:gd name="connsiteY960" fmla="*/ 473075 h 836613"/>
              <a:gd name="connsiteX961" fmla="*/ 1060544 w 1081088"/>
              <a:gd name="connsiteY961" fmla="*/ 473309 h 836613"/>
              <a:gd name="connsiteX962" fmla="*/ 1062096 w 1081088"/>
              <a:gd name="connsiteY962" fmla="*/ 473309 h 836613"/>
              <a:gd name="connsiteX963" fmla="*/ 1063649 w 1081088"/>
              <a:gd name="connsiteY963" fmla="*/ 473776 h 836613"/>
              <a:gd name="connsiteX964" fmla="*/ 1065201 w 1081088"/>
              <a:gd name="connsiteY964" fmla="*/ 474243 h 836613"/>
              <a:gd name="connsiteX965" fmla="*/ 1066310 w 1081088"/>
              <a:gd name="connsiteY965" fmla="*/ 474943 h 836613"/>
              <a:gd name="connsiteX966" fmla="*/ 1067641 w 1081088"/>
              <a:gd name="connsiteY966" fmla="*/ 475643 h 836613"/>
              <a:gd name="connsiteX967" fmla="*/ 1068972 w 1081088"/>
              <a:gd name="connsiteY967" fmla="*/ 476344 h 836613"/>
              <a:gd name="connsiteX968" fmla="*/ 1069859 w 1081088"/>
              <a:gd name="connsiteY968" fmla="*/ 477511 h 836613"/>
              <a:gd name="connsiteX969" fmla="*/ 1070968 w 1081088"/>
              <a:gd name="connsiteY969" fmla="*/ 478678 h 836613"/>
              <a:gd name="connsiteX970" fmla="*/ 1071855 w 1081088"/>
              <a:gd name="connsiteY970" fmla="*/ 479845 h 836613"/>
              <a:gd name="connsiteX971" fmla="*/ 1072742 w 1081088"/>
              <a:gd name="connsiteY971" fmla="*/ 481246 h 836613"/>
              <a:gd name="connsiteX972" fmla="*/ 1073408 w 1081088"/>
              <a:gd name="connsiteY972" fmla="*/ 482647 h 836613"/>
              <a:gd name="connsiteX973" fmla="*/ 1073851 w 1081088"/>
              <a:gd name="connsiteY973" fmla="*/ 483814 h 836613"/>
              <a:gd name="connsiteX974" fmla="*/ 1074295 w 1081088"/>
              <a:gd name="connsiteY974" fmla="*/ 485448 h 836613"/>
              <a:gd name="connsiteX975" fmla="*/ 1074516 w 1081088"/>
              <a:gd name="connsiteY975" fmla="*/ 487083 h 836613"/>
              <a:gd name="connsiteX976" fmla="*/ 1074738 w 1081088"/>
              <a:gd name="connsiteY976" fmla="*/ 488717 h 836613"/>
              <a:gd name="connsiteX977" fmla="*/ 1074738 w 1081088"/>
              <a:gd name="connsiteY977" fmla="*/ 490118 h 836613"/>
              <a:gd name="connsiteX978" fmla="*/ 1074516 w 1081088"/>
              <a:gd name="connsiteY978" fmla="*/ 491752 h 836613"/>
              <a:gd name="connsiteX979" fmla="*/ 1073851 w 1081088"/>
              <a:gd name="connsiteY979" fmla="*/ 493386 h 836613"/>
              <a:gd name="connsiteX980" fmla="*/ 1073629 w 1081088"/>
              <a:gd name="connsiteY980" fmla="*/ 494787 h 836613"/>
              <a:gd name="connsiteX981" fmla="*/ 1072964 w 1081088"/>
              <a:gd name="connsiteY981" fmla="*/ 496187 h 836613"/>
              <a:gd name="connsiteX982" fmla="*/ 1072299 w 1081088"/>
              <a:gd name="connsiteY982" fmla="*/ 497588 h 836613"/>
              <a:gd name="connsiteX983" fmla="*/ 1071411 w 1081088"/>
              <a:gd name="connsiteY983" fmla="*/ 498989 h 836613"/>
              <a:gd name="connsiteX984" fmla="*/ 1070524 w 1081088"/>
              <a:gd name="connsiteY984" fmla="*/ 499923 h 836613"/>
              <a:gd name="connsiteX985" fmla="*/ 1069415 w 1081088"/>
              <a:gd name="connsiteY985" fmla="*/ 501090 h 836613"/>
              <a:gd name="connsiteX986" fmla="*/ 1068085 w 1081088"/>
              <a:gd name="connsiteY986" fmla="*/ 501790 h 836613"/>
              <a:gd name="connsiteX987" fmla="*/ 1066976 w 1081088"/>
              <a:gd name="connsiteY987" fmla="*/ 502724 h 836613"/>
              <a:gd name="connsiteX988" fmla="*/ 1065645 w 1081088"/>
              <a:gd name="connsiteY988" fmla="*/ 503425 h 836613"/>
              <a:gd name="connsiteX989" fmla="*/ 1064314 w 1081088"/>
              <a:gd name="connsiteY989" fmla="*/ 503891 h 836613"/>
              <a:gd name="connsiteX990" fmla="*/ 1062984 w 1081088"/>
              <a:gd name="connsiteY990" fmla="*/ 504592 h 836613"/>
              <a:gd name="connsiteX991" fmla="*/ 1061653 w 1081088"/>
              <a:gd name="connsiteY991" fmla="*/ 504825 h 836613"/>
              <a:gd name="connsiteX992" fmla="*/ 1060100 w 1081088"/>
              <a:gd name="connsiteY992" fmla="*/ 504825 h 836613"/>
              <a:gd name="connsiteX993" fmla="*/ 1058548 w 1081088"/>
              <a:gd name="connsiteY993" fmla="*/ 504825 h 836613"/>
              <a:gd name="connsiteX994" fmla="*/ 1057217 w 1081088"/>
              <a:gd name="connsiteY994" fmla="*/ 504592 h 836613"/>
              <a:gd name="connsiteX995" fmla="*/ 1055665 w 1081088"/>
              <a:gd name="connsiteY995" fmla="*/ 504125 h 836613"/>
              <a:gd name="connsiteX996" fmla="*/ 1054112 w 1081088"/>
              <a:gd name="connsiteY996" fmla="*/ 503658 h 836613"/>
              <a:gd name="connsiteX997" fmla="*/ 1052560 w 1081088"/>
              <a:gd name="connsiteY997" fmla="*/ 502958 h 836613"/>
              <a:gd name="connsiteX998" fmla="*/ 1051451 w 1081088"/>
              <a:gd name="connsiteY998" fmla="*/ 502257 h 836613"/>
              <a:gd name="connsiteX999" fmla="*/ 1050342 w 1081088"/>
              <a:gd name="connsiteY999" fmla="*/ 501323 h 836613"/>
              <a:gd name="connsiteX1000" fmla="*/ 1049011 w 1081088"/>
              <a:gd name="connsiteY1000" fmla="*/ 500156 h 836613"/>
              <a:gd name="connsiteX1001" fmla="*/ 1048124 w 1081088"/>
              <a:gd name="connsiteY1001" fmla="*/ 499222 h 836613"/>
              <a:gd name="connsiteX1002" fmla="*/ 1047237 w 1081088"/>
              <a:gd name="connsiteY1002" fmla="*/ 498055 h 836613"/>
              <a:gd name="connsiteX1003" fmla="*/ 1046571 w 1081088"/>
              <a:gd name="connsiteY1003" fmla="*/ 496888 h 836613"/>
              <a:gd name="connsiteX1004" fmla="*/ 1045906 w 1081088"/>
              <a:gd name="connsiteY1004" fmla="*/ 495487 h 836613"/>
              <a:gd name="connsiteX1005" fmla="*/ 1045241 w 1081088"/>
              <a:gd name="connsiteY1005" fmla="*/ 493853 h 836613"/>
              <a:gd name="connsiteX1006" fmla="*/ 1045019 w 1081088"/>
              <a:gd name="connsiteY1006" fmla="*/ 492686 h 836613"/>
              <a:gd name="connsiteX1007" fmla="*/ 1044797 w 1081088"/>
              <a:gd name="connsiteY1007" fmla="*/ 491051 h 836613"/>
              <a:gd name="connsiteX1008" fmla="*/ 1044575 w 1081088"/>
              <a:gd name="connsiteY1008" fmla="*/ 489417 h 836613"/>
              <a:gd name="connsiteX1009" fmla="*/ 1044575 w 1081088"/>
              <a:gd name="connsiteY1009" fmla="*/ 487783 h 836613"/>
              <a:gd name="connsiteX1010" fmla="*/ 1044797 w 1081088"/>
              <a:gd name="connsiteY1010" fmla="*/ 486149 h 836613"/>
              <a:gd name="connsiteX1011" fmla="*/ 1045019 w 1081088"/>
              <a:gd name="connsiteY1011" fmla="*/ 484748 h 836613"/>
              <a:gd name="connsiteX1012" fmla="*/ 1045684 w 1081088"/>
              <a:gd name="connsiteY1012" fmla="*/ 483114 h 836613"/>
              <a:gd name="connsiteX1013" fmla="*/ 1046350 w 1081088"/>
              <a:gd name="connsiteY1013" fmla="*/ 481713 h 836613"/>
              <a:gd name="connsiteX1014" fmla="*/ 1047015 w 1081088"/>
              <a:gd name="connsiteY1014" fmla="*/ 480312 h 836613"/>
              <a:gd name="connsiteX1015" fmla="*/ 1047902 w 1081088"/>
              <a:gd name="connsiteY1015" fmla="*/ 479145 h 836613"/>
              <a:gd name="connsiteX1016" fmla="*/ 1048789 w 1081088"/>
              <a:gd name="connsiteY1016" fmla="*/ 477978 h 836613"/>
              <a:gd name="connsiteX1017" fmla="*/ 1049898 w 1081088"/>
              <a:gd name="connsiteY1017" fmla="*/ 477044 h 836613"/>
              <a:gd name="connsiteX1018" fmla="*/ 1051007 w 1081088"/>
              <a:gd name="connsiteY1018" fmla="*/ 475877 h 836613"/>
              <a:gd name="connsiteX1019" fmla="*/ 1052116 w 1081088"/>
              <a:gd name="connsiteY1019" fmla="*/ 475176 h 836613"/>
              <a:gd name="connsiteX1020" fmla="*/ 1053669 w 1081088"/>
              <a:gd name="connsiteY1020" fmla="*/ 474709 h 836613"/>
              <a:gd name="connsiteX1021" fmla="*/ 1054777 w 1081088"/>
              <a:gd name="connsiteY1021" fmla="*/ 474009 h 836613"/>
              <a:gd name="connsiteX1022" fmla="*/ 1056330 w 1081088"/>
              <a:gd name="connsiteY1022" fmla="*/ 473542 h 836613"/>
              <a:gd name="connsiteX1023" fmla="*/ 1057661 w 1081088"/>
              <a:gd name="connsiteY1023" fmla="*/ 473309 h 836613"/>
              <a:gd name="connsiteX1024" fmla="*/ 264179 w 1081088"/>
              <a:gd name="connsiteY1024" fmla="*/ 473075 h 836613"/>
              <a:gd name="connsiteX1025" fmla="*/ 265580 w 1081088"/>
              <a:gd name="connsiteY1025" fmla="*/ 473075 h 836613"/>
              <a:gd name="connsiteX1026" fmla="*/ 267214 w 1081088"/>
              <a:gd name="connsiteY1026" fmla="*/ 473075 h 836613"/>
              <a:gd name="connsiteX1027" fmla="*/ 268615 w 1081088"/>
              <a:gd name="connsiteY1027" fmla="*/ 473300 h 836613"/>
              <a:gd name="connsiteX1028" fmla="*/ 270249 w 1081088"/>
              <a:gd name="connsiteY1028" fmla="*/ 473751 h 836613"/>
              <a:gd name="connsiteX1029" fmla="*/ 271417 w 1081088"/>
              <a:gd name="connsiteY1029" fmla="*/ 474201 h 836613"/>
              <a:gd name="connsiteX1030" fmla="*/ 273051 w 1081088"/>
              <a:gd name="connsiteY1030" fmla="*/ 475101 h 836613"/>
              <a:gd name="connsiteX1031" fmla="*/ 274218 w 1081088"/>
              <a:gd name="connsiteY1031" fmla="*/ 475776 h 836613"/>
              <a:gd name="connsiteX1032" fmla="*/ 275385 w 1081088"/>
              <a:gd name="connsiteY1032" fmla="*/ 476452 h 836613"/>
              <a:gd name="connsiteX1033" fmla="*/ 276553 w 1081088"/>
              <a:gd name="connsiteY1033" fmla="*/ 477577 h 836613"/>
              <a:gd name="connsiteX1034" fmla="*/ 277486 w 1081088"/>
              <a:gd name="connsiteY1034" fmla="*/ 478478 h 836613"/>
              <a:gd name="connsiteX1035" fmla="*/ 278420 w 1081088"/>
              <a:gd name="connsiteY1035" fmla="*/ 479828 h 836613"/>
              <a:gd name="connsiteX1036" fmla="*/ 279121 w 1081088"/>
              <a:gd name="connsiteY1036" fmla="*/ 481179 h 836613"/>
              <a:gd name="connsiteX1037" fmla="*/ 279821 w 1081088"/>
              <a:gd name="connsiteY1037" fmla="*/ 482754 h 836613"/>
              <a:gd name="connsiteX1038" fmla="*/ 280521 w 1081088"/>
              <a:gd name="connsiteY1038" fmla="*/ 483880 h 836613"/>
              <a:gd name="connsiteX1039" fmla="*/ 280755 w 1081088"/>
              <a:gd name="connsiteY1039" fmla="*/ 485456 h 836613"/>
              <a:gd name="connsiteX1040" fmla="*/ 280988 w 1081088"/>
              <a:gd name="connsiteY1040" fmla="*/ 487031 h 836613"/>
              <a:gd name="connsiteX1041" fmla="*/ 280988 w 1081088"/>
              <a:gd name="connsiteY1041" fmla="*/ 488607 h 836613"/>
              <a:gd name="connsiteX1042" fmla="*/ 280755 w 1081088"/>
              <a:gd name="connsiteY1042" fmla="*/ 489958 h 836613"/>
              <a:gd name="connsiteX1043" fmla="*/ 280521 w 1081088"/>
              <a:gd name="connsiteY1043" fmla="*/ 491533 h 836613"/>
              <a:gd name="connsiteX1044" fmla="*/ 280288 w 1081088"/>
              <a:gd name="connsiteY1044" fmla="*/ 493109 h 836613"/>
              <a:gd name="connsiteX1045" fmla="*/ 279588 w 1081088"/>
              <a:gd name="connsiteY1045" fmla="*/ 494459 h 836613"/>
              <a:gd name="connsiteX1046" fmla="*/ 278887 w 1081088"/>
              <a:gd name="connsiteY1046" fmla="*/ 495585 h 836613"/>
              <a:gd name="connsiteX1047" fmla="*/ 278187 w 1081088"/>
              <a:gd name="connsiteY1047" fmla="*/ 496936 h 836613"/>
              <a:gd name="connsiteX1048" fmla="*/ 277253 w 1081088"/>
              <a:gd name="connsiteY1048" fmla="*/ 497836 h 836613"/>
              <a:gd name="connsiteX1049" fmla="*/ 276319 w 1081088"/>
              <a:gd name="connsiteY1049" fmla="*/ 499187 h 836613"/>
              <a:gd name="connsiteX1050" fmla="*/ 274918 w 1081088"/>
              <a:gd name="connsiteY1050" fmla="*/ 500087 h 836613"/>
              <a:gd name="connsiteX1051" fmla="*/ 273751 w 1081088"/>
              <a:gd name="connsiteY1051" fmla="*/ 500987 h 836613"/>
              <a:gd name="connsiteX1052" fmla="*/ 272350 w 1081088"/>
              <a:gd name="connsiteY1052" fmla="*/ 501663 h 836613"/>
              <a:gd name="connsiteX1053" fmla="*/ 270950 w 1081088"/>
              <a:gd name="connsiteY1053" fmla="*/ 502338 h 836613"/>
              <a:gd name="connsiteX1054" fmla="*/ 269315 w 1081088"/>
              <a:gd name="connsiteY1054" fmla="*/ 502788 h 836613"/>
              <a:gd name="connsiteX1055" fmla="*/ 267681 w 1081088"/>
              <a:gd name="connsiteY1055" fmla="*/ 503238 h 836613"/>
              <a:gd name="connsiteX1056" fmla="*/ 266281 w 1081088"/>
              <a:gd name="connsiteY1056" fmla="*/ 503238 h 836613"/>
              <a:gd name="connsiteX1057" fmla="*/ 264646 w 1081088"/>
              <a:gd name="connsiteY1057" fmla="*/ 503238 h 836613"/>
              <a:gd name="connsiteX1058" fmla="*/ 263012 w 1081088"/>
              <a:gd name="connsiteY1058" fmla="*/ 503238 h 836613"/>
              <a:gd name="connsiteX1059" fmla="*/ 261611 w 1081088"/>
              <a:gd name="connsiteY1059" fmla="*/ 503013 h 836613"/>
              <a:gd name="connsiteX1060" fmla="*/ 260211 w 1081088"/>
              <a:gd name="connsiteY1060" fmla="*/ 502563 h 836613"/>
              <a:gd name="connsiteX1061" fmla="*/ 258810 w 1081088"/>
              <a:gd name="connsiteY1061" fmla="*/ 502113 h 836613"/>
              <a:gd name="connsiteX1062" fmla="*/ 257409 w 1081088"/>
              <a:gd name="connsiteY1062" fmla="*/ 501437 h 836613"/>
              <a:gd name="connsiteX1063" fmla="*/ 256242 w 1081088"/>
              <a:gd name="connsiteY1063" fmla="*/ 500762 h 836613"/>
              <a:gd name="connsiteX1064" fmla="*/ 254841 w 1081088"/>
              <a:gd name="connsiteY1064" fmla="*/ 499637 h 836613"/>
              <a:gd name="connsiteX1065" fmla="*/ 253674 w 1081088"/>
              <a:gd name="connsiteY1065" fmla="*/ 498736 h 836613"/>
              <a:gd name="connsiteX1066" fmla="*/ 252740 w 1081088"/>
              <a:gd name="connsiteY1066" fmla="*/ 497611 h 836613"/>
              <a:gd name="connsiteX1067" fmla="*/ 252040 w 1081088"/>
              <a:gd name="connsiteY1067" fmla="*/ 496485 h 836613"/>
              <a:gd name="connsiteX1068" fmla="*/ 251106 w 1081088"/>
              <a:gd name="connsiteY1068" fmla="*/ 495135 h 836613"/>
              <a:gd name="connsiteX1069" fmla="*/ 250406 w 1081088"/>
              <a:gd name="connsiteY1069" fmla="*/ 493784 h 836613"/>
              <a:gd name="connsiteX1070" fmla="*/ 250172 w 1081088"/>
              <a:gd name="connsiteY1070" fmla="*/ 492434 h 836613"/>
              <a:gd name="connsiteX1071" fmla="*/ 249472 w 1081088"/>
              <a:gd name="connsiteY1071" fmla="*/ 490858 h 836613"/>
              <a:gd name="connsiteX1072" fmla="*/ 249238 w 1081088"/>
              <a:gd name="connsiteY1072" fmla="*/ 489282 h 836613"/>
              <a:gd name="connsiteX1073" fmla="*/ 249238 w 1081088"/>
              <a:gd name="connsiteY1073" fmla="*/ 487707 h 836613"/>
              <a:gd name="connsiteX1074" fmla="*/ 249472 w 1081088"/>
              <a:gd name="connsiteY1074" fmla="*/ 486131 h 836613"/>
              <a:gd name="connsiteX1075" fmla="*/ 249705 w 1081088"/>
              <a:gd name="connsiteY1075" fmla="*/ 484780 h 836613"/>
              <a:gd name="connsiteX1076" fmla="*/ 250172 w 1081088"/>
              <a:gd name="connsiteY1076" fmla="*/ 483430 h 836613"/>
              <a:gd name="connsiteX1077" fmla="*/ 250639 w 1081088"/>
              <a:gd name="connsiteY1077" fmla="*/ 481854 h 836613"/>
              <a:gd name="connsiteX1078" fmla="*/ 251339 w 1081088"/>
              <a:gd name="connsiteY1078" fmla="*/ 480503 h 836613"/>
              <a:gd name="connsiteX1079" fmla="*/ 252273 w 1081088"/>
              <a:gd name="connsiteY1079" fmla="*/ 479378 h 836613"/>
              <a:gd name="connsiteX1080" fmla="*/ 253207 w 1081088"/>
              <a:gd name="connsiteY1080" fmla="*/ 478252 h 836613"/>
              <a:gd name="connsiteX1081" fmla="*/ 254141 w 1081088"/>
              <a:gd name="connsiteY1081" fmla="*/ 477352 h 836613"/>
              <a:gd name="connsiteX1082" fmla="*/ 255308 w 1081088"/>
              <a:gd name="connsiteY1082" fmla="*/ 476227 h 836613"/>
              <a:gd name="connsiteX1083" fmla="*/ 256709 w 1081088"/>
              <a:gd name="connsiteY1083" fmla="*/ 475326 h 836613"/>
              <a:gd name="connsiteX1084" fmla="*/ 258110 w 1081088"/>
              <a:gd name="connsiteY1084" fmla="*/ 474426 h 836613"/>
              <a:gd name="connsiteX1085" fmla="*/ 259277 w 1081088"/>
              <a:gd name="connsiteY1085" fmla="*/ 473976 h 836613"/>
              <a:gd name="connsiteX1086" fmla="*/ 260911 w 1081088"/>
              <a:gd name="connsiteY1086" fmla="*/ 473525 h 836613"/>
              <a:gd name="connsiteX1087" fmla="*/ 262545 w 1081088"/>
              <a:gd name="connsiteY1087" fmla="*/ 473300 h 836613"/>
              <a:gd name="connsiteX1088" fmla="*/ 1064454 w 1081088"/>
              <a:gd name="connsiteY1088" fmla="*/ 403225 h 836613"/>
              <a:gd name="connsiteX1089" fmla="*/ 1066007 w 1081088"/>
              <a:gd name="connsiteY1089" fmla="*/ 403225 h 836613"/>
              <a:gd name="connsiteX1090" fmla="*/ 1067559 w 1081088"/>
              <a:gd name="connsiteY1090" fmla="*/ 403225 h 836613"/>
              <a:gd name="connsiteX1091" fmla="*/ 1069112 w 1081088"/>
              <a:gd name="connsiteY1091" fmla="*/ 403672 h 836613"/>
              <a:gd name="connsiteX1092" fmla="*/ 1070442 w 1081088"/>
              <a:gd name="connsiteY1092" fmla="*/ 403896 h 836613"/>
              <a:gd name="connsiteX1093" fmla="*/ 1071773 w 1081088"/>
              <a:gd name="connsiteY1093" fmla="*/ 404342 h 836613"/>
              <a:gd name="connsiteX1094" fmla="*/ 1073326 w 1081088"/>
              <a:gd name="connsiteY1094" fmla="*/ 405013 h 836613"/>
              <a:gd name="connsiteX1095" fmla="*/ 1074656 w 1081088"/>
              <a:gd name="connsiteY1095" fmla="*/ 405906 h 836613"/>
              <a:gd name="connsiteX1096" fmla="*/ 1075544 w 1081088"/>
              <a:gd name="connsiteY1096" fmla="*/ 406577 h 836613"/>
              <a:gd name="connsiteX1097" fmla="*/ 1076653 w 1081088"/>
              <a:gd name="connsiteY1097" fmla="*/ 407694 h 836613"/>
              <a:gd name="connsiteX1098" fmla="*/ 1077540 w 1081088"/>
              <a:gd name="connsiteY1098" fmla="*/ 408588 h 836613"/>
              <a:gd name="connsiteX1099" fmla="*/ 1078649 w 1081088"/>
              <a:gd name="connsiteY1099" fmla="*/ 409928 h 836613"/>
              <a:gd name="connsiteX1100" fmla="*/ 1079314 w 1081088"/>
              <a:gd name="connsiteY1100" fmla="*/ 411269 h 836613"/>
              <a:gd name="connsiteX1101" fmla="*/ 1079758 w 1081088"/>
              <a:gd name="connsiteY1101" fmla="*/ 412386 h 836613"/>
              <a:gd name="connsiteX1102" fmla="*/ 1080423 w 1081088"/>
              <a:gd name="connsiteY1102" fmla="*/ 413950 h 836613"/>
              <a:gd name="connsiteX1103" fmla="*/ 1080866 w 1081088"/>
              <a:gd name="connsiteY1103" fmla="*/ 415290 h 836613"/>
              <a:gd name="connsiteX1104" fmla="*/ 1081088 w 1081088"/>
              <a:gd name="connsiteY1104" fmla="*/ 416631 h 836613"/>
              <a:gd name="connsiteX1105" fmla="*/ 1081088 w 1081088"/>
              <a:gd name="connsiteY1105" fmla="*/ 418195 h 836613"/>
              <a:gd name="connsiteX1106" fmla="*/ 1081088 w 1081088"/>
              <a:gd name="connsiteY1106" fmla="*/ 419759 h 836613"/>
              <a:gd name="connsiteX1107" fmla="*/ 1080866 w 1081088"/>
              <a:gd name="connsiteY1107" fmla="*/ 421323 h 836613"/>
              <a:gd name="connsiteX1108" fmla="*/ 1080423 w 1081088"/>
              <a:gd name="connsiteY1108" fmla="*/ 422887 h 836613"/>
              <a:gd name="connsiteX1109" fmla="*/ 1079758 w 1081088"/>
              <a:gd name="connsiteY1109" fmla="*/ 424228 h 836613"/>
              <a:gd name="connsiteX1110" fmla="*/ 1079314 w 1081088"/>
              <a:gd name="connsiteY1110" fmla="*/ 425568 h 836613"/>
              <a:gd name="connsiteX1111" fmla="*/ 1078649 w 1081088"/>
              <a:gd name="connsiteY1111" fmla="*/ 426909 h 836613"/>
              <a:gd name="connsiteX1112" fmla="*/ 1077540 w 1081088"/>
              <a:gd name="connsiteY1112" fmla="*/ 427803 h 836613"/>
              <a:gd name="connsiteX1113" fmla="*/ 1076653 w 1081088"/>
              <a:gd name="connsiteY1113" fmla="*/ 429143 h 836613"/>
              <a:gd name="connsiteX1114" fmla="*/ 1075544 w 1081088"/>
              <a:gd name="connsiteY1114" fmla="*/ 430037 h 836613"/>
              <a:gd name="connsiteX1115" fmla="*/ 1074656 w 1081088"/>
              <a:gd name="connsiteY1115" fmla="*/ 430931 h 836613"/>
              <a:gd name="connsiteX1116" fmla="*/ 1073326 w 1081088"/>
              <a:gd name="connsiteY1116" fmla="*/ 431601 h 836613"/>
              <a:gd name="connsiteX1117" fmla="*/ 1071773 w 1081088"/>
              <a:gd name="connsiteY1117" fmla="*/ 432048 h 836613"/>
              <a:gd name="connsiteX1118" fmla="*/ 1070442 w 1081088"/>
              <a:gd name="connsiteY1118" fmla="*/ 432718 h 836613"/>
              <a:gd name="connsiteX1119" fmla="*/ 1069112 w 1081088"/>
              <a:gd name="connsiteY1119" fmla="*/ 433165 h 836613"/>
              <a:gd name="connsiteX1120" fmla="*/ 1067559 w 1081088"/>
              <a:gd name="connsiteY1120" fmla="*/ 433388 h 836613"/>
              <a:gd name="connsiteX1121" fmla="*/ 1066007 w 1081088"/>
              <a:gd name="connsiteY1121" fmla="*/ 433388 h 836613"/>
              <a:gd name="connsiteX1122" fmla="*/ 1064454 w 1081088"/>
              <a:gd name="connsiteY1122" fmla="*/ 433388 h 836613"/>
              <a:gd name="connsiteX1123" fmla="*/ 1063124 w 1081088"/>
              <a:gd name="connsiteY1123" fmla="*/ 433165 h 836613"/>
              <a:gd name="connsiteX1124" fmla="*/ 1061571 w 1081088"/>
              <a:gd name="connsiteY1124" fmla="*/ 432718 h 836613"/>
              <a:gd name="connsiteX1125" fmla="*/ 1060240 w 1081088"/>
              <a:gd name="connsiteY1125" fmla="*/ 432048 h 836613"/>
              <a:gd name="connsiteX1126" fmla="*/ 1058910 w 1081088"/>
              <a:gd name="connsiteY1126" fmla="*/ 431601 h 836613"/>
              <a:gd name="connsiteX1127" fmla="*/ 1057801 w 1081088"/>
              <a:gd name="connsiteY1127" fmla="*/ 430931 h 836613"/>
              <a:gd name="connsiteX1128" fmla="*/ 1056470 w 1081088"/>
              <a:gd name="connsiteY1128" fmla="*/ 430037 h 836613"/>
              <a:gd name="connsiteX1129" fmla="*/ 1055583 w 1081088"/>
              <a:gd name="connsiteY1129" fmla="*/ 429143 h 836613"/>
              <a:gd name="connsiteX1130" fmla="*/ 1054474 w 1081088"/>
              <a:gd name="connsiteY1130" fmla="*/ 427803 h 836613"/>
              <a:gd name="connsiteX1131" fmla="*/ 1053808 w 1081088"/>
              <a:gd name="connsiteY1131" fmla="*/ 426909 h 836613"/>
              <a:gd name="connsiteX1132" fmla="*/ 1052921 w 1081088"/>
              <a:gd name="connsiteY1132" fmla="*/ 425568 h 836613"/>
              <a:gd name="connsiteX1133" fmla="*/ 1052256 w 1081088"/>
              <a:gd name="connsiteY1133" fmla="*/ 424228 h 836613"/>
              <a:gd name="connsiteX1134" fmla="*/ 1051812 w 1081088"/>
              <a:gd name="connsiteY1134" fmla="*/ 422887 h 836613"/>
              <a:gd name="connsiteX1135" fmla="*/ 1051369 w 1081088"/>
              <a:gd name="connsiteY1135" fmla="*/ 421323 h 836613"/>
              <a:gd name="connsiteX1136" fmla="*/ 1051147 w 1081088"/>
              <a:gd name="connsiteY1136" fmla="*/ 419759 h 836613"/>
              <a:gd name="connsiteX1137" fmla="*/ 1050925 w 1081088"/>
              <a:gd name="connsiteY1137" fmla="*/ 418195 h 836613"/>
              <a:gd name="connsiteX1138" fmla="*/ 1051147 w 1081088"/>
              <a:gd name="connsiteY1138" fmla="*/ 416631 h 836613"/>
              <a:gd name="connsiteX1139" fmla="*/ 1051369 w 1081088"/>
              <a:gd name="connsiteY1139" fmla="*/ 415290 h 836613"/>
              <a:gd name="connsiteX1140" fmla="*/ 1051812 w 1081088"/>
              <a:gd name="connsiteY1140" fmla="*/ 413950 h 836613"/>
              <a:gd name="connsiteX1141" fmla="*/ 1052256 w 1081088"/>
              <a:gd name="connsiteY1141" fmla="*/ 412386 h 836613"/>
              <a:gd name="connsiteX1142" fmla="*/ 1052921 w 1081088"/>
              <a:gd name="connsiteY1142" fmla="*/ 411269 h 836613"/>
              <a:gd name="connsiteX1143" fmla="*/ 1053808 w 1081088"/>
              <a:gd name="connsiteY1143" fmla="*/ 409928 h 836613"/>
              <a:gd name="connsiteX1144" fmla="*/ 1054474 w 1081088"/>
              <a:gd name="connsiteY1144" fmla="*/ 408588 h 836613"/>
              <a:gd name="connsiteX1145" fmla="*/ 1055583 w 1081088"/>
              <a:gd name="connsiteY1145" fmla="*/ 407694 h 836613"/>
              <a:gd name="connsiteX1146" fmla="*/ 1056470 w 1081088"/>
              <a:gd name="connsiteY1146" fmla="*/ 406577 h 836613"/>
              <a:gd name="connsiteX1147" fmla="*/ 1057801 w 1081088"/>
              <a:gd name="connsiteY1147" fmla="*/ 405906 h 836613"/>
              <a:gd name="connsiteX1148" fmla="*/ 1058910 w 1081088"/>
              <a:gd name="connsiteY1148" fmla="*/ 405013 h 836613"/>
              <a:gd name="connsiteX1149" fmla="*/ 1060240 w 1081088"/>
              <a:gd name="connsiteY1149" fmla="*/ 404342 h 836613"/>
              <a:gd name="connsiteX1150" fmla="*/ 1061571 w 1081088"/>
              <a:gd name="connsiteY1150" fmla="*/ 403896 h 836613"/>
              <a:gd name="connsiteX1151" fmla="*/ 1063124 w 1081088"/>
              <a:gd name="connsiteY1151" fmla="*/ 403672 h 836613"/>
              <a:gd name="connsiteX1152" fmla="*/ 257129 w 1081088"/>
              <a:gd name="connsiteY1152" fmla="*/ 403225 h 836613"/>
              <a:gd name="connsiteX1153" fmla="*/ 258763 w 1081088"/>
              <a:gd name="connsiteY1153" fmla="*/ 403225 h 836613"/>
              <a:gd name="connsiteX1154" fmla="*/ 260397 w 1081088"/>
              <a:gd name="connsiteY1154" fmla="*/ 403225 h 836613"/>
              <a:gd name="connsiteX1155" fmla="*/ 261798 w 1081088"/>
              <a:gd name="connsiteY1155" fmla="*/ 403672 h 836613"/>
              <a:gd name="connsiteX1156" fmla="*/ 263432 w 1081088"/>
              <a:gd name="connsiteY1156" fmla="*/ 403896 h 836613"/>
              <a:gd name="connsiteX1157" fmla="*/ 264833 w 1081088"/>
              <a:gd name="connsiteY1157" fmla="*/ 404342 h 836613"/>
              <a:gd name="connsiteX1158" fmla="*/ 266000 w 1081088"/>
              <a:gd name="connsiteY1158" fmla="*/ 405013 h 836613"/>
              <a:gd name="connsiteX1159" fmla="*/ 267401 w 1081088"/>
              <a:gd name="connsiteY1159" fmla="*/ 405906 h 836613"/>
              <a:gd name="connsiteX1160" fmla="*/ 268802 w 1081088"/>
              <a:gd name="connsiteY1160" fmla="*/ 406577 h 836613"/>
              <a:gd name="connsiteX1161" fmla="*/ 269736 w 1081088"/>
              <a:gd name="connsiteY1161" fmla="*/ 407694 h 836613"/>
              <a:gd name="connsiteX1162" fmla="*/ 270903 w 1081088"/>
              <a:gd name="connsiteY1162" fmla="*/ 408588 h 836613"/>
              <a:gd name="connsiteX1163" fmla="*/ 271603 w 1081088"/>
              <a:gd name="connsiteY1163" fmla="*/ 409928 h 836613"/>
              <a:gd name="connsiteX1164" fmla="*/ 272537 w 1081088"/>
              <a:gd name="connsiteY1164" fmla="*/ 411269 h 836613"/>
              <a:gd name="connsiteX1165" fmla="*/ 273238 w 1081088"/>
              <a:gd name="connsiteY1165" fmla="*/ 412386 h 836613"/>
              <a:gd name="connsiteX1166" fmla="*/ 273704 w 1081088"/>
              <a:gd name="connsiteY1166" fmla="*/ 413950 h 836613"/>
              <a:gd name="connsiteX1167" fmla="*/ 273938 w 1081088"/>
              <a:gd name="connsiteY1167" fmla="*/ 415290 h 836613"/>
              <a:gd name="connsiteX1168" fmla="*/ 274405 w 1081088"/>
              <a:gd name="connsiteY1168" fmla="*/ 416631 h 836613"/>
              <a:gd name="connsiteX1169" fmla="*/ 274638 w 1081088"/>
              <a:gd name="connsiteY1169" fmla="*/ 418195 h 836613"/>
              <a:gd name="connsiteX1170" fmla="*/ 274405 w 1081088"/>
              <a:gd name="connsiteY1170" fmla="*/ 419759 h 836613"/>
              <a:gd name="connsiteX1171" fmla="*/ 273938 w 1081088"/>
              <a:gd name="connsiteY1171" fmla="*/ 421323 h 836613"/>
              <a:gd name="connsiteX1172" fmla="*/ 273704 w 1081088"/>
              <a:gd name="connsiteY1172" fmla="*/ 422887 h 836613"/>
              <a:gd name="connsiteX1173" fmla="*/ 273238 w 1081088"/>
              <a:gd name="connsiteY1173" fmla="*/ 424228 h 836613"/>
              <a:gd name="connsiteX1174" fmla="*/ 272537 w 1081088"/>
              <a:gd name="connsiteY1174" fmla="*/ 425568 h 836613"/>
              <a:gd name="connsiteX1175" fmla="*/ 271603 w 1081088"/>
              <a:gd name="connsiteY1175" fmla="*/ 426909 h 836613"/>
              <a:gd name="connsiteX1176" fmla="*/ 270903 w 1081088"/>
              <a:gd name="connsiteY1176" fmla="*/ 427803 h 836613"/>
              <a:gd name="connsiteX1177" fmla="*/ 269736 w 1081088"/>
              <a:gd name="connsiteY1177" fmla="*/ 429143 h 836613"/>
              <a:gd name="connsiteX1178" fmla="*/ 268802 w 1081088"/>
              <a:gd name="connsiteY1178" fmla="*/ 430037 h 836613"/>
              <a:gd name="connsiteX1179" fmla="*/ 267401 w 1081088"/>
              <a:gd name="connsiteY1179" fmla="*/ 430931 h 836613"/>
              <a:gd name="connsiteX1180" fmla="*/ 266000 w 1081088"/>
              <a:gd name="connsiteY1180" fmla="*/ 431601 h 836613"/>
              <a:gd name="connsiteX1181" fmla="*/ 264833 w 1081088"/>
              <a:gd name="connsiteY1181" fmla="*/ 432048 h 836613"/>
              <a:gd name="connsiteX1182" fmla="*/ 263432 w 1081088"/>
              <a:gd name="connsiteY1182" fmla="*/ 432718 h 836613"/>
              <a:gd name="connsiteX1183" fmla="*/ 261798 w 1081088"/>
              <a:gd name="connsiteY1183" fmla="*/ 433165 h 836613"/>
              <a:gd name="connsiteX1184" fmla="*/ 260397 w 1081088"/>
              <a:gd name="connsiteY1184" fmla="*/ 433388 h 836613"/>
              <a:gd name="connsiteX1185" fmla="*/ 258763 w 1081088"/>
              <a:gd name="connsiteY1185" fmla="*/ 433388 h 836613"/>
              <a:gd name="connsiteX1186" fmla="*/ 257129 w 1081088"/>
              <a:gd name="connsiteY1186" fmla="*/ 433388 h 836613"/>
              <a:gd name="connsiteX1187" fmla="*/ 255495 w 1081088"/>
              <a:gd name="connsiteY1187" fmla="*/ 433165 h 836613"/>
              <a:gd name="connsiteX1188" fmla="*/ 253861 w 1081088"/>
              <a:gd name="connsiteY1188" fmla="*/ 432718 h 836613"/>
              <a:gd name="connsiteX1189" fmla="*/ 252460 w 1081088"/>
              <a:gd name="connsiteY1189" fmla="*/ 432048 h 836613"/>
              <a:gd name="connsiteX1190" fmla="*/ 251059 w 1081088"/>
              <a:gd name="connsiteY1190" fmla="*/ 431601 h 836613"/>
              <a:gd name="connsiteX1191" fmla="*/ 249658 w 1081088"/>
              <a:gd name="connsiteY1191" fmla="*/ 430931 h 836613"/>
              <a:gd name="connsiteX1192" fmla="*/ 248725 w 1081088"/>
              <a:gd name="connsiteY1192" fmla="*/ 430037 h 836613"/>
              <a:gd name="connsiteX1193" fmla="*/ 247324 w 1081088"/>
              <a:gd name="connsiteY1193" fmla="*/ 429143 h 836613"/>
              <a:gd name="connsiteX1194" fmla="*/ 246624 w 1081088"/>
              <a:gd name="connsiteY1194" fmla="*/ 427803 h 836613"/>
              <a:gd name="connsiteX1195" fmla="*/ 245456 w 1081088"/>
              <a:gd name="connsiteY1195" fmla="*/ 426909 h 836613"/>
              <a:gd name="connsiteX1196" fmla="*/ 244756 w 1081088"/>
              <a:gd name="connsiteY1196" fmla="*/ 425568 h 836613"/>
              <a:gd name="connsiteX1197" fmla="*/ 244289 w 1081088"/>
              <a:gd name="connsiteY1197" fmla="*/ 424228 h 836613"/>
              <a:gd name="connsiteX1198" fmla="*/ 243589 w 1081088"/>
              <a:gd name="connsiteY1198" fmla="*/ 422887 h 836613"/>
              <a:gd name="connsiteX1199" fmla="*/ 243122 w 1081088"/>
              <a:gd name="connsiteY1199" fmla="*/ 421323 h 836613"/>
              <a:gd name="connsiteX1200" fmla="*/ 242888 w 1081088"/>
              <a:gd name="connsiteY1200" fmla="*/ 419759 h 836613"/>
              <a:gd name="connsiteX1201" fmla="*/ 242888 w 1081088"/>
              <a:gd name="connsiteY1201" fmla="*/ 418195 h 836613"/>
              <a:gd name="connsiteX1202" fmla="*/ 242888 w 1081088"/>
              <a:gd name="connsiteY1202" fmla="*/ 416631 h 836613"/>
              <a:gd name="connsiteX1203" fmla="*/ 243122 w 1081088"/>
              <a:gd name="connsiteY1203" fmla="*/ 415290 h 836613"/>
              <a:gd name="connsiteX1204" fmla="*/ 243589 w 1081088"/>
              <a:gd name="connsiteY1204" fmla="*/ 413950 h 836613"/>
              <a:gd name="connsiteX1205" fmla="*/ 244289 w 1081088"/>
              <a:gd name="connsiteY1205" fmla="*/ 412386 h 836613"/>
              <a:gd name="connsiteX1206" fmla="*/ 244756 w 1081088"/>
              <a:gd name="connsiteY1206" fmla="*/ 411269 h 836613"/>
              <a:gd name="connsiteX1207" fmla="*/ 245456 w 1081088"/>
              <a:gd name="connsiteY1207" fmla="*/ 409928 h 836613"/>
              <a:gd name="connsiteX1208" fmla="*/ 246624 w 1081088"/>
              <a:gd name="connsiteY1208" fmla="*/ 408588 h 836613"/>
              <a:gd name="connsiteX1209" fmla="*/ 247324 w 1081088"/>
              <a:gd name="connsiteY1209" fmla="*/ 407694 h 836613"/>
              <a:gd name="connsiteX1210" fmla="*/ 248725 w 1081088"/>
              <a:gd name="connsiteY1210" fmla="*/ 406577 h 836613"/>
              <a:gd name="connsiteX1211" fmla="*/ 249658 w 1081088"/>
              <a:gd name="connsiteY1211" fmla="*/ 405906 h 836613"/>
              <a:gd name="connsiteX1212" fmla="*/ 251059 w 1081088"/>
              <a:gd name="connsiteY1212" fmla="*/ 405013 h 836613"/>
              <a:gd name="connsiteX1213" fmla="*/ 252460 w 1081088"/>
              <a:gd name="connsiteY1213" fmla="*/ 404342 h 836613"/>
              <a:gd name="connsiteX1214" fmla="*/ 253861 w 1081088"/>
              <a:gd name="connsiteY1214" fmla="*/ 403896 h 836613"/>
              <a:gd name="connsiteX1215" fmla="*/ 255495 w 1081088"/>
              <a:gd name="connsiteY1215" fmla="*/ 403672 h 836613"/>
              <a:gd name="connsiteX1216" fmla="*/ 175454 w 1081088"/>
              <a:gd name="connsiteY1216" fmla="*/ 403225 h 836613"/>
              <a:gd name="connsiteX1217" fmla="*/ 177007 w 1081088"/>
              <a:gd name="connsiteY1217" fmla="*/ 403225 h 836613"/>
              <a:gd name="connsiteX1218" fmla="*/ 178559 w 1081088"/>
              <a:gd name="connsiteY1218" fmla="*/ 403225 h 836613"/>
              <a:gd name="connsiteX1219" fmla="*/ 179890 w 1081088"/>
              <a:gd name="connsiteY1219" fmla="*/ 403672 h 836613"/>
              <a:gd name="connsiteX1220" fmla="*/ 181442 w 1081088"/>
              <a:gd name="connsiteY1220" fmla="*/ 403896 h 836613"/>
              <a:gd name="connsiteX1221" fmla="*/ 182995 w 1081088"/>
              <a:gd name="connsiteY1221" fmla="*/ 404342 h 836613"/>
              <a:gd name="connsiteX1222" fmla="*/ 184326 w 1081088"/>
              <a:gd name="connsiteY1222" fmla="*/ 405013 h 836613"/>
              <a:gd name="connsiteX1223" fmla="*/ 185435 w 1081088"/>
              <a:gd name="connsiteY1223" fmla="*/ 405906 h 836613"/>
              <a:gd name="connsiteX1224" fmla="*/ 186544 w 1081088"/>
              <a:gd name="connsiteY1224" fmla="*/ 406577 h 836613"/>
              <a:gd name="connsiteX1225" fmla="*/ 187874 w 1081088"/>
              <a:gd name="connsiteY1225" fmla="*/ 407694 h 836613"/>
              <a:gd name="connsiteX1226" fmla="*/ 188540 w 1081088"/>
              <a:gd name="connsiteY1226" fmla="*/ 408588 h 836613"/>
              <a:gd name="connsiteX1227" fmla="*/ 189427 w 1081088"/>
              <a:gd name="connsiteY1227" fmla="*/ 409928 h 836613"/>
              <a:gd name="connsiteX1228" fmla="*/ 190314 w 1081088"/>
              <a:gd name="connsiteY1228" fmla="*/ 411269 h 836613"/>
              <a:gd name="connsiteX1229" fmla="*/ 190758 w 1081088"/>
              <a:gd name="connsiteY1229" fmla="*/ 412386 h 836613"/>
              <a:gd name="connsiteX1230" fmla="*/ 191201 w 1081088"/>
              <a:gd name="connsiteY1230" fmla="*/ 413950 h 836613"/>
              <a:gd name="connsiteX1231" fmla="*/ 191866 w 1081088"/>
              <a:gd name="connsiteY1231" fmla="*/ 415290 h 836613"/>
              <a:gd name="connsiteX1232" fmla="*/ 192088 w 1081088"/>
              <a:gd name="connsiteY1232" fmla="*/ 416631 h 836613"/>
              <a:gd name="connsiteX1233" fmla="*/ 192088 w 1081088"/>
              <a:gd name="connsiteY1233" fmla="*/ 418195 h 836613"/>
              <a:gd name="connsiteX1234" fmla="*/ 192088 w 1081088"/>
              <a:gd name="connsiteY1234" fmla="*/ 419759 h 836613"/>
              <a:gd name="connsiteX1235" fmla="*/ 191866 w 1081088"/>
              <a:gd name="connsiteY1235" fmla="*/ 421323 h 836613"/>
              <a:gd name="connsiteX1236" fmla="*/ 191201 w 1081088"/>
              <a:gd name="connsiteY1236" fmla="*/ 422887 h 836613"/>
              <a:gd name="connsiteX1237" fmla="*/ 190758 w 1081088"/>
              <a:gd name="connsiteY1237" fmla="*/ 424228 h 836613"/>
              <a:gd name="connsiteX1238" fmla="*/ 190314 w 1081088"/>
              <a:gd name="connsiteY1238" fmla="*/ 425568 h 836613"/>
              <a:gd name="connsiteX1239" fmla="*/ 189427 w 1081088"/>
              <a:gd name="connsiteY1239" fmla="*/ 426909 h 836613"/>
              <a:gd name="connsiteX1240" fmla="*/ 188540 w 1081088"/>
              <a:gd name="connsiteY1240" fmla="*/ 427803 h 836613"/>
              <a:gd name="connsiteX1241" fmla="*/ 187874 w 1081088"/>
              <a:gd name="connsiteY1241" fmla="*/ 429143 h 836613"/>
              <a:gd name="connsiteX1242" fmla="*/ 186544 w 1081088"/>
              <a:gd name="connsiteY1242" fmla="*/ 430037 h 836613"/>
              <a:gd name="connsiteX1243" fmla="*/ 185435 w 1081088"/>
              <a:gd name="connsiteY1243" fmla="*/ 430931 h 836613"/>
              <a:gd name="connsiteX1244" fmla="*/ 184326 w 1081088"/>
              <a:gd name="connsiteY1244" fmla="*/ 431601 h 836613"/>
              <a:gd name="connsiteX1245" fmla="*/ 182995 w 1081088"/>
              <a:gd name="connsiteY1245" fmla="*/ 432048 h 836613"/>
              <a:gd name="connsiteX1246" fmla="*/ 181442 w 1081088"/>
              <a:gd name="connsiteY1246" fmla="*/ 432718 h 836613"/>
              <a:gd name="connsiteX1247" fmla="*/ 179890 w 1081088"/>
              <a:gd name="connsiteY1247" fmla="*/ 433165 h 836613"/>
              <a:gd name="connsiteX1248" fmla="*/ 178559 w 1081088"/>
              <a:gd name="connsiteY1248" fmla="*/ 433388 h 836613"/>
              <a:gd name="connsiteX1249" fmla="*/ 177007 w 1081088"/>
              <a:gd name="connsiteY1249" fmla="*/ 433388 h 836613"/>
              <a:gd name="connsiteX1250" fmla="*/ 175454 w 1081088"/>
              <a:gd name="connsiteY1250" fmla="*/ 433388 h 836613"/>
              <a:gd name="connsiteX1251" fmla="*/ 173902 w 1081088"/>
              <a:gd name="connsiteY1251" fmla="*/ 433165 h 836613"/>
              <a:gd name="connsiteX1252" fmla="*/ 172571 w 1081088"/>
              <a:gd name="connsiteY1252" fmla="*/ 432718 h 836613"/>
              <a:gd name="connsiteX1253" fmla="*/ 171240 w 1081088"/>
              <a:gd name="connsiteY1253" fmla="*/ 432048 h 836613"/>
              <a:gd name="connsiteX1254" fmla="*/ 169910 w 1081088"/>
              <a:gd name="connsiteY1254" fmla="*/ 431601 h 836613"/>
              <a:gd name="connsiteX1255" fmla="*/ 168801 w 1081088"/>
              <a:gd name="connsiteY1255" fmla="*/ 430931 h 836613"/>
              <a:gd name="connsiteX1256" fmla="*/ 167470 w 1081088"/>
              <a:gd name="connsiteY1256" fmla="*/ 430037 h 836613"/>
              <a:gd name="connsiteX1257" fmla="*/ 166361 w 1081088"/>
              <a:gd name="connsiteY1257" fmla="*/ 429143 h 836613"/>
              <a:gd name="connsiteX1258" fmla="*/ 165474 w 1081088"/>
              <a:gd name="connsiteY1258" fmla="*/ 427803 h 836613"/>
              <a:gd name="connsiteX1259" fmla="*/ 164587 w 1081088"/>
              <a:gd name="connsiteY1259" fmla="*/ 426909 h 836613"/>
              <a:gd name="connsiteX1260" fmla="*/ 163921 w 1081088"/>
              <a:gd name="connsiteY1260" fmla="*/ 425568 h 836613"/>
              <a:gd name="connsiteX1261" fmla="*/ 163256 w 1081088"/>
              <a:gd name="connsiteY1261" fmla="*/ 424228 h 836613"/>
              <a:gd name="connsiteX1262" fmla="*/ 162591 w 1081088"/>
              <a:gd name="connsiteY1262" fmla="*/ 422887 h 836613"/>
              <a:gd name="connsiteX1263" fmla="*/ 162369 w 1081088"/>
              <a:gd name="connsiteY1263" fmla="*/ 421323 h 836613"/>
              <a:gd name="connsiteX1264" fmla="*/ 162147 w 1081088"/>
              <a:gd name="connsiteY1264" fmla="*/ 419759 h 836613"/>
              <a:gd name="connsiteX1265" fmla="*/ 161925 w 1081088"/>
              <a:gd name="connsiteY1265" fmla="*/ 418195 h 836613"/>
              <a:gd name="connsiteX1266" fmla="*/ 162147 w 1081088"/>
              <a:gd name="connsiteY1266" fmla="*/ 416631 h 836613"/>
              <a:gd name="connsiteX1267" fmla="*/ 162369 w 1081088"/>
              <a:gd name="connsiteY1267" fmla="*/ 415290 h 836613"/>
              <a:gd name="connsiteX1268" fmla="*/ 162591 w 1081088"/>
              <a:gd name="connsiteY1268" fmla="*/ 413950 h 836613"/>
              <a:gd name="connsiteX1269" fmla="*/ 163256 w 1081088"/>
              <a:gd name="connsiteY1269" fmla="*/ 412386 h 836613"/>
              <a:gd name="connsiteX1270" fmla="*/ 163921 w 1081088"/>
              <a:gd name="connsiteY1270" fmla="*/ 411269 h 836613"/>
              <a:gd name="connsiteX1271" fmla="*/ 164587 w 1081088"/>
              <a:gd name="connsiteY1271" fmla="*/ 409928 h 836613"/>
              <a:gd name="connsiteX1272" fmla="*/ 165474 w 1081088"/>
              <a:gd name="connsiteY1272" fmla="*/ 408588 h 836613"/>
              <a:gd name="connsiteX1273" fmla="*/ 166361 w 1081088"/>
              <a:gd name="connsiteY1273" fmla="*/ 407694 h 836613"/>
              <a:gd name="connsiteX1274" fmla="*/ 167470 w 1081088"/>
              <a:gd name="connsiteY1274" fmla="*/ 406577 h 836613"/>
              <a:gd name="connsiteX1275" fmla="*/ 168801 w 1081088"/>
              <a:gd name="connsiteY1275" fmla="*/ 405906 h 836613"/>
              <a:gd name="connsiteX1276" fmla="*/ 169910 w 1081088"/>
              <a:gd name="connsiteY1276" fmla="*/ 405013 h 836613"/>
              <a:gd name="connsiteX1277" fmla="*/ 171240 w 1081088"/>
              <a:gd name="connsiteY1277" fmla="*/ 404342 h 836613"/>
              <a:gd name="connsiteX1278" fmla="*/ 172571 w 1081088"/>
              <a:gd name="connsiteY1278" fmla="*/ 403896 h 836613"/>
              <a:gd name="connsiteX1279" fmla="*/ 173902 w 1081088"/>
              <a:gd name="connsiteY1279" fmla="*/ 403672 h 836613"/>
              <a:gd name="connsiteX1280" fmla="*/ 94714 w 1081088"/>
              <a:gd name="connsiteY1280" fmla="*/ 403225 h 836613"/>
              <a:gd name="connsiteX1281" fmla="*/ 96044 w 1081088"/>
              <a:gd name="connsiteY1281" fmla="*/ 403225 h 836613"/>
              <a:gd name="connsiteX1282" fmla="*/ 97597 w 1081088"/>
              <a:gd name="connsiteY1282" fmla="*/ 403225 h 836613"/>
              <a:gd name="connsiteX1283" fmla="*/ 99149 w 1081088"/>
              <a:gd name="connsiteY1283" fmla="*/ 403672 h 836613"/>
              <a:gd name="connsiteX1284" fmla="*/ 100702 w 1081088"/>
              <a:gd name="connsiteY1284" fmla="*/ 403896 h 836613"/>
              <a:gd name="connsiteX1285" fmla="*/ 101811 w 1081088"/>
              <a:gd name="connsiteY1285" fmla="*/ 404342 h 836613"/>
              <a:gd name="connsiteX1286" fmla="*/ 103141 w 1081088"/>
              <a:gd name="connsiteY1286" fmla="*/ 405013 h 836613"/>
              <a:gd name="connsiteX1287" fmla="*/ 104472 w 1081088"/>
              <a:gd name="connsiteY1287" fmla="*/ 405906 h 836613"/>
              <a:gd name="connsiteX1288" fmla="*/ 105581 w 1081088"/>
              <a:gd name="connsiteY1288" fmla="*/ 406577 h 836613"/>
              <a:gd name="connsiteX1289" fmla="*/ 106690 w 1081088"/>
              <a:gd name="connsiteY1289" fmla="*/ 407694 h 836613"/>
              <a:gd name="connsiteX1290" fmla="*/ 107577 w 1081088"/>
              <a:gd name="connsiteY1290" fmla="*/ 408588 h 836613"/>
              <a:gd name="connsiteX1291" fmla="*/ 108686 w 1081088"/>
              <a:gd name="connsiteY1291" fmla="*/ 409928 h 836613"/>
              <a:gd name="connsiteX1292" fmla="*/ 109351 w 1081088"/>
              <a:gd name="connsiteY1292" fmla="*/ 411269 h 836613"/>
              <a:gd name="connsiteX1293" fmla="*/ 110017 w 1081088"/>
              <a:gd name="connsiteY1293" fmla="*/ 412386 h 836613"/>
              <a:gd name="connsiteX1294" fmla="*/ 110460 w 1081088"/>
              <a:gd name="connsiteY1294" fmla="*/ 413950 h 836613"/>
              <a:gd name="connsiteX1295" fmla="*/ 110904 w 1081088"/>
              <a:gd name="connsiteY1295" fmla="*/ 415290 h 836613"/>
              <a:gd name="connsiteX1296" fmla="*/ 110904 w 1081088"/>
              <a:gd name="connsiteY1296" fmla="*/ 416631 h 836613"/>
              <a:gd name="connsiteX1297" fmla="*/ 111126 w 1081088"/>
              <a:gd name="connsiteY1297" fmla="*/ 418195 h 836613"/>
              <a:gd name="connsiteX1298" fmla="*/ 110904 w 1081088"/>
              <a:gd name="connsiteY1298" fmla="*/ 419759 h 836613"/>
              <a:gd name="connsiteX1299" fmla="*/ 110904 w 1081088"/>
              <a:gd name="connsiteY1299" fmla="*/ 421323 h 836613"/>
              <a:gd name="connsiteX1300" fmla="*/ 110460 w 1081088"/>
              <a:gd name="connsiteY1300" fmla="*/ 422887 h 836613"/>
              <a:gd name="connsiteX1301" fmla="*/ 110017 w 1081088"/>
              <a:gd name="connsiteY1301" fmla="*/ 424228 h 836613"/>
              <a:gd name="connsiteX1302" fmla="*/ 109351 w 1081088"/>
              <a:gd name="connsiteY1302" fmla="*/ 425568 h 836613"/>
              <a:gd name="connsiteX1303" fmla="*/ 108686 w 1081088"/>
              <a:gd name="connsiteY1303" fmla="*/ 426909 h 836613"/>
              <a:gd name="connsiteX1304" fmla="*/ 107577 w 1081088"/>
              <a:gd name="connsiteY1304" fmla="*/ 427803 h 836613"/>
              <a:gd name="connsiteX1305" fmla="*/ 106690 w 1081088"/>
              <a:gd name="connsiteY1305" fmla="*/ 429143 h 836613"/>
              <a:gd name="connsiteX1306" fmla="*/ 105581 w 1081088"/>
              <a:gd name="connsiteY1306" fmla="*/ 430037 h 836613"/>
              <a:gd name="connsiteX1307" fmla="*/ 104472 w 1081088"/>
              <a:gd name="connsiteY1307" fmla="*/ 430931 h 836613"/>
              <a:gd name="connsiteX1308" fmla="*/ 103141 w 1081088"/>
              <a:gd name="connsiteY1308" fmla="*/ 431601 h 836613"/>
              <a:gd name="connsiteX1309" fmla="*/ 101811 w 1081088"/>
              <a:gd name="connsiteY1309" fmla="*/ 432048 h 836613"/>
              <a:gd name="connsiteX1310" fmla="*/ 100702 w 1081088"/>
              <a:gd name="connsiteY1310" fmla="*/ 432718 h 836613"/>
              <a:gd name="connsiteX1311" fmla="*/ 99149 w 1081088"/>
              <a:gd name="connsiteY1311" fmla="*/ 433165 h 836613"/>
              <a:gd name="connsiteX1312" fmla="*/ 97597 w 1081088"/>
              <a:gd name="connsiteY1312" fmla="*/ 433388 h 836613"/>
              <a:gd name="connsiteX1313" fmla="*/ 96044 w 1081088"/>
              <a:gd name="connsiteY1313" fmla="*/ 433388 h 836613"/>
              <a:gd name="connsiteX1314" fmla="*/ 94714 w 1081088"/>
              <a:gd name="connsiteY1314" fmla="*/ 433388 h 836613"/>
              <a:gd name="connsiteX1315" fmla="*/ 93161 w 1081088"/>
              <a:gd name="connsiteY1315" fmla="*/ 433165 h 836613"/>
              <a:gd name="connsiteX1316" fmla="*/ 91609 w 1081088"/>
              <a:gd name="connsiteY1316" fmla="*/ 432718 h 836613"/>
              <a:gd name="connsiteX1317" fmla="*/ 90278 w 1081088"/>
              <a:gd name="connsiteY1317" fmla="*/ 432048 h 836613"/>
              <a:gd name="connsiteX1318" fmla="*/ 88947 w 1081088"/>
              <a:gd name="connsiteY1318" fmla="*/ 431601 h 836613"/>
              <a:gd name="connsiteX1319" fmla="*/ 87838 w 1081088"/>
              <a:gd name="connsiteY1319" fmla="*/ 430931 h 836613"/>
              <a:gd name="connsiteX1320" fmla="*/ 86507 w 1081088"/>
              <a:gd name="connsiteY1320" fmla="*/ 430037 h 836613"/>
              <a:gd name="connsiteX1321" fmla="*/ 85620 w 1081088"/>
              <a:gd name="connsiteY1321" fmla="*/ 429143 h 836613"/>
              <a:gd name="connsiteX1322" fmla="*/ 84511 w 1081088"/>
              <a:gd name="connsiteY1322" fmla="*/ 427803 h 836613"/>
              <a:gd name="connsiteX1323" fmla="*/ 83624 w 1081088"/>
              <a:gd name="connsiteY1323" fmla="*/ 426909 h 836613"/>
              <a:gd name="connsiteX1324" fmla="*/ 82737 w 1081088"/>
              <a:gd name="connsiteY1324" fmla="*/ 425568 h 836613"/>
              <a:gd name="connsiteX1325" fmla="*/ 82293 w 1081088"/>
              <a:gd name="connsiteY1325" fmla="*/ 424228 h 836613"/>
              <a:gd name="connsiteX1326" fmla="*/ 81850 w 1081088"/>
              <a:gd name="connsiteY1326" fmla="*/ 422887 h 836613"/>
              <a:gd name="connsiteX1327" fmla="*/ 81406 w 1081088"/>
              <a:gd name="connsiteY1327" fmla="*/ 421323 h 836613"/>
              <a:gd name="connsiteX1328" fmla="*/ 80963 w 1081088"/>
              <a:gd name="connsiteY1328" fmla="*/ 419759 h 836613"/>
              <a:gd name="connsiteX1329" fmla="*/ 80963 w 1081088"/>
              <a:gd name="connsiteY1329" fmla="*/ 418195 h 836613"/>
              <a:gd name="connsiteX1330" fmla="*/ 80963 w 1081088"/>
              <a:gd name="connsiteY1330" fmla="*/ 416631 h 836613"/>
              <a:gd name="connsiteX1331" fmla="*/ 81406 w 1081088"/>
              <a:gd name="connsiteY1331" fmla="*/ 415290 h 836613"/>
              <a:gd name="connsiteX1332" fmla="*/ 81850 w 1081088"/>
              <a:gd name="connsiteY1332" fmla="*/ 413950 h 836613"/>
              <a:gd name="connsiteX1333" fmla="*/ 82293 w 1081088"/>
              <a:gd name="connsiteY1333" fmla="*/ 412386 h 836613"/>
              <a:gd name="connsiteX1334" fmla="*/ 82737 w 1081088"/>
              <a:gd name="connsiteY1334" fmla="*/ 411269 h 836613"/>
              <a:gd name="connsiteX1335" fmla="*/ 83624 w 1081088"/>
              <a:gd name="connsiteY1335" fmla="*/ 409928 h 836613"/>
              <a:gd name="connsiteX1336" fmla="*/ 84511 w 1081088"/>
              <a:gd name="connsiteY1336" fmla="*/ 408588 h 836613"/>
              <a:gd name="connsiteX1337" fmla="*/ 85620 w 1081088"/>
              <a:gd name="connsiteY1337" fmla="*/ 407694 h 836613"/>
              <a:gd name="connsiteX1338" fmla="*/ 86507 w 1081088"/>
              <a:gd name="connsiteY1338" fmla="*/ 406577 h 836613"/>
              <a:gd name="connsiteX1339" fmla="*/ 87838 w 1081088"/>
              <a:gd name="connsiteY1339" fmla="*/ 405906 h 836613"/>
              <a:gd name="connsiteX1340" fmla="*/ 88947 w 1081088"/>
              <a:gd name="connsiteY1340" fmla="*/ 405013 h 836613"/>
              <a:gd name="connsiteX1341" fmla="*/ 90278 w 1081088"/>
              <a:gd name="connsiteY1341" fmla="*/ 404342 h 836613"/>
              <a:gd name="connsiteX1342" fmla="*/ 91609 w 1081088"/>
              <a:gd name="connsiteY1342" fmla="*/ 403896 h 836613"/>
              <a:gd name="connsiteX1343" fmla="*/ 93161 w 1081088"/>
              <a:gd name="connsiteY1343" fmla="*/ 403672 h 836613"/>
              <a:gd name="connsiteX1344" fmla="*/ 14241 w 1081088"/>
              <a:gd name="connsiteY1344" fmla="*/ 403225 h 836613"/>
              <a:gd name="connsiteX1345" fmla="*/ 15875 w 1081088"/>
              <a:gd name="connsiteY1345" fmla="*/ 403225 h 836613"/>
              <a:gd name="connsiteX1346" fmla="*/ 17509 w 1081088"/>
              <a:gd name="connsiteY1346" fmla="*/ 403225 h 836613"/>
              <a:gd name="connsiteX1347" fmla="*/ 18910 w 1081088"/>
              <a:gd name="connsiteY1347" fmla="*/ 403672 h 836613"/>
              <a:gd name="connsiteX1348" fmla="*/ 20310 w 1081088"/>
              <a:gd name="connsiteY1348" fmla="*/ 403896 h 836613"/>
              <a:gd name="connsiteX1349" fmla="*/ 21945 w 1081088"/>
              <a:gd name="connsiteY1349" fmla="*/ 404342 h 836613"/>
              <a:gd name="connsiteX1350" fmla="*/ 23345 w 1081088"/>
              <a:gd name="connsiteY1350" fmla="*/ 405013 h 836613"/>
              <a:gd name="connsiteX1351" fmla="*/ 24513 w 1081088"/>
              <a:gd name="connsiteY1351" fmla="*/ 405906 h 836613"/>
              <a:gd name="connsiteX1352" fmla="*/ 25913 w 1081088"/>
              <a:gd name="connsiteY1352" fmla="*/ 406577 h 836613"/>
              <a:gd name="connsiteX1353" fmla="*/ 26847 w 1081088"/>
              <a:gd name="connsiteY1353" fmla="*/ 407694 h 836613"/>
              <a:gd name="connsiteX1354" fmla="*/ 28014 w 1081088"/>
              <a:gd name="connsiteY1354" fmla="*/ 408588 h 836613"/>
              <a:gd name="connsiteX1355" fmla="*/ 28715 w 1081088"/>
              <a:gd name="connsiteY1355" fmla="*/ 409928 h 836613"/>
              <a:gd name="connsiteX1356" fmla="*/ 29649 w 1081088"/>
              <a:gd name="connsiteY1356" fmla="*/ 411269 h 836613"/>
              <a:gd name="connsiteX1357" fmla="*/ 30349 w 1081088"/>
              <a:gd name="connsiteY1357" fmla="*/ 412386 h 836613"/>
              <a:gd name="connsiteX1358" fmla="*/ 30816 w 1081088"/>
              <a:gd name="connsiteY1358" fmla="*/ 413950 h 836613"/>
              <a:gd name="connsiteX1359" fmla="*/ 31049 w 1081088"/>
              <a:gd name="connsiteY1359" fmla="*/ 415290 h 836613"/>
              <a:gd name="connsiteX1360" fmla="*/ 31516 w 1081088"/>
              <a:gd name="connsiteY1360" fmla="*/ 416631 h 836613"/>
              <a:gd name="connsiteX1361" fmla="*/ 31750 w 1081088"/>
              <a:gd name="connsiteY1361" fmla="*/ 418195 h 836613"/>
              <a:gd name="connsiteX1362" fmla="*/ 31516 w 1081088"/>
              <a:gd name="connsiteY1362" fmla="*/ 419759 h 836613"/>
              <a:gd name="connsiteX1363" fmla="*/ 31049 w 1081088"/>
              <a:gd name="connsiteY1363" fmla="*/ 421323 h 836613"/>
              <a:gd name="connsiteX1364" fmla="*/ 30816 w 1081088"/>
              <a:gd name="connsiteY1364" fmla="*/ 422887 h 836613"/>
              <a:gd name="connsiteX1365" fmla="*/ 30349 w 1081088"/>
              <a:gd name="connsiteY1365" fmla="*/ 424228 h 836613"/>
              <a:gd name="connsiteX1366" fmla="*/ 29649 w 1081088"/>
              <a:gd name="connsiteY1366" fmla="*/ 425568 h 836613"/>
              <a:gd name="connsiteX1367" fmla="*/ 28715 w 1081088"/>
              <a:gd name="connsiteY1367" fmla="*/ 426909 h 836613"/>
              <a:gd name="connsiteX1368" fmla="*/ 28014 w 1081088"/>
              <a:gd name="connsiteY1368" fmla="*/ 427803 h 836613"/>
              <a:gd name="connsiteX1369" fmla="*/ 26847 w 1081088"/>
              <a:gd name="connsiteY1369" fmla="*/ 429143 h 836613"/>
              <a:gd name="connsiteX1370" fmla="*/ 25913 w 1081088"/>
              <a:gd name="connsiteY1370" fmla="*/ 430037 h 836613"/>
              <a:gd name="connsiteX1371" fmla="*/ 24513 w 1081088"/>
              <a:gd name="connsiteY1371" fmla="*/ 430931 h 836613"/>
              <a:gd name="connsiteX1372" fmla="*/ 23345 w 1081088"/>
              <a:gd name="connsiteY1372" fmla="*/ 431601 h 836613"/>
              <a:gd name="connsiteX1373" fmla="*/ 21945 w 1081088"/>
              <a:gd name="connsiteY1373" fmla="*/ 432048 h 836613"/>
              <a:gd name="connsiteX1374" fmla="*/ 20310 w 1081088"/>
              <a:gd name="connsiteY1374" fmla="*/ 432718 h 836613"/>
              <a:gd name="connsiteX1375" fmla="*/ 18910 w 1081088"/>
              <a:gd name="connsiteY1375" fmla="*/ 433165 h 836613"/>
              <a:gd name="connsiteX1376" fmla="*/ 17509 w 1081088"/>
              <a:gd name="connsiteY1376" fmla="*/ 433388 h 836613"/>
              <a:gd name="connsiteX1377" fmla="*/ 15875 w 1081088"/>
              <a:gd name="connsiteY1377" fmla="*/ 433388 h 836613"/>
              <a:gd name="connsiteX1378" fmla="*/ 14241 w 1081088"/>
              <a:gd name="connsiteY1378" fmla="*/ 433388 h 836613"/>
              <a:gd name="connsiteX1379" fmla="*/ 12606 w 1081088"/>
              <a:gd name="connsiteY1379" fmla="*/ 433165 h 836613"/>
              <a:gd name="connsiteX1380" fmla="*/ 10972 w 1081088"/>
              <a:gd name="connsiteY1380" fmla="*/ 432718 h 836613"/>
              <a:gd name="connsiteX1381" fmla="*/ 9571 w 1081088"/>
              <a:gd name="connsiteY1381" fmla="*/ 432048 h 836613"/>
              <a:gd name="connsiteX1382" fmla="*/ 8171 w 1081088"/>
              <a:gd name="connsiteY1382" fmla="*/ 431601 h 836613"/>
              <a:gd name="connsiteX1383" fmla="*/ 6770 w 1081088"/>
              <a:gd name="connsiteY1383" fmla="*/ 430931 h 836613"/>
              <a:gd name="connsiteX1384" fmla="*/ 5836 w 1081088"/>
              <a:gd name="connsiteY1384" fmla="*/ 430037 h 836613"/>
              <a:gd name="connsiteX1385" fmla="*/ 4435 w 1081088"/>
              <a:gd name="connsiteY1385" fmla="*/ 429143 h 836613"/>
              <a:gd name="connsiteX1386" fmla="*/ 3735 w 1081088"/>
              <a:gd name="connsiteY1386" fmla="*/ 427803 h 836613"/>
              <a:gd name="connsiteX1387" fmla="*/ 2568 w 1081088"/>
              <a:gd name="connsiteY1387" fmla="*/ 426909 h 836613"/>
              <a:gd name="connsiteX1388" fmla="*/ 1867 w 1081088"/>
              <a:gd name="connsiteY1388" fmla="*/ 425568 h 836613"/>
              <a:gd name="connsiteX1389" fmla="*/ 1400 w 1081088"/>
              <a:gd name="connsiteY1389" fmla="*/ 424228 h 836613"/>
              <a:gd name="connsiteX1390" fmla="*/ 700 w 1081088"/>
              <a:gd name="connsiteY1390" fmla="*/ 422887 h 836613"/>
              <a:gd name="connsiteX1391" fmla="*/ 233 w 1081088"/>
              <a:gd name="connsiteY1391" fmla="*/ 421323 h 836613"/>
              <a:gd name="connsiteX1392" fmla="*/ 0 w 1081088"/>
              <a:gd name="connsiteY1392" fmla="*/ 419759 h 836613"/>
              <a:gd name="connsiteX1393" fmla="*/ 0 w 1081088"/>
              <a:gd name="connsiteY1393" fmla="*/ 418195 h 836613"/>
              <a:gd name="connsiteX1394" fmla="*/ 0 w 1081088"/>
              <a:gd name="connsiteY1394" fmla="*/ 416631 h 836613"/>
              <a:gd name="connsiteX1395" fmla="*/ 233 w 1081088"/>
              <a:gd name="connsiteY1395" fmla="*/ 415290 h 836613"/>
              <a:gd name="connsiteX1396" fmla="*/ 700 w 1081088"/>
              <a:gd name="connsiteY1396" fmla="*/ 413950 h 836613"/>
              <a:gd name="connsiteX1397" fmla="*/ 1400 w 1081088"/>
              <a:gd name="connsiteY1397" fmla="*/ 412386 h 836613"/>
              <a:gd name="connsiteX1398" fmla="*/ 1867 w 1081088"/>
              <a:gd name="connsiteY1398" fmla="*/ 411269 h 836613"/>
              <a:gd name="connsiteX1399" fmla="*/ 2568 w 1081088"/>
              <a:gd name="connsiteY1399" fmla="*/ 409928 h 836613"/>
              <a:gd name="connsiteX1400" fmla="*/ 3735 w 1081088"/>
              <a:gd name="connsiteY1400" fmla="*/ 408588 h 836613"/>
              <a:gd name="connsiteX1401" fmla="*/ 4435 w 1081088"/>
              <a:gd name="connsiteY1401" fmla="*/ 407694 h 836613"/>
              <a:gd name="connsiteX1402" fmla="*/ 5836 w 1081088"/>
              <a:gd name="connsiteY1402" fmla="*/ 406577 h 836613"/>
              <a:gd name="connsiteX1403" fmla="*/ 6770 w 1081088"/>
              <a:gd name="connsiteY1403" fmla="*/ 405906 h 836613"/>
              <a:gd name="connsiteX1404" fmla="*/ 8171 w 1081088"/>
              <a:gd name="connsiteY1404" fmla="*/ 405013 h 836613"/>
              <a:gd name="connsiteX1405" fmla="*/ 9571 w 1081088"/>
              <a:gd name="connsiteY1405" fmla="*/ 404342 h 836613"/>
              <a:gd name="connsiteX1406" fmla="*/ 10972 w 1081088"/>
              <a:gd name="connsiteY1406" fmla="*/ 403896 h 836613"/>
              <a:gd name="connsiteX1407" fmla="*/ 12606 w 1081088"/>
              <a:gd name="connsiteY1407" fmla="*/ 403672 h 836613"/>
              <a:gd name="connsiteX1408" fmla="*/ 1058548 w 1081088"/>
              <a:gd name="connsiteY1408" fmla="*/ 333375 h 836613"/>
              <a:gd name="connsiteX1409" fmla="*/ 1060100 w 1081088"/>
              <a:gd name="connsiteY1409" fmla="*/ 333375 h 836613"/>
              <a:gd name="connsiteX1410" fmla="*/ 1061653 w 1081088"/>
              <a:gd name="connsiteY1410" fmla="*/ 333597 h 836613"/>
              <a:gd name="connsiteX1411" fmla="*/ 1062984 w 1081088"/>
              <a:gd name="connsiteY1411" fmla="*/ 334040 h 836613"/>
              <a:gd name="connsiteX1412" fmla="*/ 1064314 w 1081088"/>
              <a:gd name="connsiteY1412" fmla="*/ 334262 h 836613"/>
              <a:gd name="connsiteX1413" fmla="*/ 1065645 w 1081088"/>
              <a:gd name="connsiteY1413" fmla="*/ 334705 h 836613"/>
              <a:gd name="connsiteX1414" fmla="*/ 1067197 w 1081088"/>
              <a:gd name="connsiteY1414" fmla="*/ 335371 h 836613"/>
              <a:gd name="connsiteX1415" fmla="*/ 1068085 w 1081088"/>
              <a:gd name="connsiteY1415" fmla="*/ 336258 h 836613"/>
              <a:gd name="connsiteX1416" fmla="*/ 1069415 w 1081088"/>
              <a:gd name="connsiteY1416" fmla="*/ 336923 h 836613"/>
              <a:gd name="connsiteX1417" fmla="*/ 1070303 w 1081088"/>
              <a:gd name="connsiteY1417" fmla="*/ 338032 h 836613"/>
              <a:gd name="connsiteX1418" fmla="*/ 1071411 w 1081088"/>
              <a:gd name="connsiteY1418" fmla="*/ 339141 h 836613"/>
              <a:gd name="connsiteX1419" fmla="*/ 1072077 w 1081088"/>
              <a:gd name="connsiteY1419" fmla="*/ 340250 h 836613"/>
              <a:gd name="connsiteX1420" fmla="*/ 1072964 w 1081088"/>
              <a:gd name="connsiteY1420" fmla="*/ 341803 h 836613"/>
              <a:gd name="connsiteX1421" fmla="*/ 1073629 w 1081088"/>
              <a:gd name="connsiteY1421" fmla="*/ 342912 h 836613"/>
              <a:gd name="connsiteX1422" fmla="*/ 1074073 w 1081088"/>
              <a:gd name="connsiteY1422" fmla="*/ 344464 h 836613"/>
              <a:gd name="connsiteX1423" fmla="*/ 1074516 w 1081088"/>
              <a:gd name="connsiteY1423" fmla="*/ 346017 h 836613"/>
              <a:gd name="connsiteX1424" fmla="*/ 1074738 w 1081088"/>
              <a:gd name="connsiteY1424" fmla="*/ 347569 h 836613"/>
              <a:gd name="connsiteX1425" fmla="*/ 1074738 w 1081088"/>
              <a:gd name="connsiteY1425" fmla="*/ 348900 h 836613"/>
              <a:gd name="connsiteX1426" fmla="*/ 1074516 w 1081088"/>
              <a:gd name="connsiteY1426" fmla="*/ 350452 h 836613"/>
              <a:gd name="connsiteX1427" fmla="*/ 1074073 w 1081088"/>
              <a:gd name="connsiteY1427" fmla="*/ 351783 h 836613"/>
              <a:gd name="connsiteX1428" fmla="*/ 1073851 w 1081088"/>
              <a:gd name="connsiteY1428" fmla="*/ 353336 h 836613"/>
              <a:gd name="connsiteX1429" fmla="*/ 1073408 w 1081088"/>
              <a:gd name="connsiteY1429" fmla="*/ 354444 h 836613"/>
              <a:gd name="connsiteX1430" fmla="*/ 1072742 w 1081088"/>
              <a:gd name="connsiteY1430" fmla="*/ 355775 h 836613"/>
              <a:gd name="connsiteX1431" fmla="*/ 1071855 w 1081088"/>
              <a:gd name="connsiteY1431" fmla="*/ 357106 h 836613"/>
              <a:gd name="connsiteX1432" fmla="*/ 1071190 w 1081088"/>
              <a:gd name="connsiteY1432" fmla="*/ 358215 h 836613"/>
              <a:gd name="connsiteX1433" fmla="*/ 1070081 w 1081088"/>
              <a:gd name="connsiteY1433" fmla="*/ 359324 h 836613"/>
              <a:gd name="connsiteX1434" fmla="*/ 1068972 w 1081088"/>
              <a:gd name="connsiteY1434" fmla="*/ 360211 h 836613"/>
              <a:gd name="connsiteX1435" fmla="*/ 1067863 w 1081088"/>
              <a:gd name="connsiteY1435" fmla="*/ 361098 h 836613"/>
              <a:gd name="connsiteX1436" fmla="*/ 1066532 w 1081088"/>
              <a:gd name="connsiteY1436" fmla="*/ 361763 h 836613"/>
              <a:gd name="connsiteX1437" fmla="*/ 1065201 w 1081088"/>
              <a:gd name="connsiteY1437" fmla="*/ 362651 h 836613"/>
              <a:gd name="connsiteX1438" fmla="*/ 1063649 w 1081088"/>
              <a:gd name="connsiteY1438" fmla="*/ 363094 h 836613"/>
              <a:gd name="connsiteX1439" fmla="*/ 1062096 w 1081088"/>
              <a:gd name="connsiteY1439" fmla="*/ 363316 h 836613"/>
              <a:gd name="connsiteX1440" fmla="*/ 1060544 w 1081088"/>
              <a:gd name="connsiteY1440" fmla="*/ 363538 h 836613"/>
              <a:gd name="connsiteX1441" fmla="*/ 1059213 w 1081088"/>
              <a:gd name="connsiteY1441" fmla="*/ 363538 h 836613"/>
              <a:gd name="connsiteX1442" fmla="*/ 1057661 w 1081088"/>
              <a:gd name="connsiteY1442" fmla="*/ 363316 h 836613"/>
              <a:gd name="connsiteX1443" fmla="*/ 1056330 w 1081088"/>
              <a:gd name="connsiteY1443" fmla="*/ 363094 h 836613"/>
              <a:gd name="connsiteX1444" fmla="*/ 1054777 w 1081088"/>
              <a:gd name="connsiteY1444" fmla="*/ 362872 h 836613"/>
              <a:gd name="connsiteX1445" fmla="*/ 1053669 w 1081088"/>
              <a:gd name="connsiteY1445" fmla="*/ 362429 h 836613"/>
              <a:gd name="connsiteX1446" fmla="*/ 1052338 w 1081088"/>
              <a:gd name="connsiteY1446" fmla="*/ 361542 h 836613"/>
              <a:gd name="connsiteX1447" fmla="*/ 1051007 w 1081088"/>
              <a:gd name="connsiteY1447" fmla="*/ 360876 h 836613"/>
              <a:gd name="connsiteX1448" fmla="*/ 1049898 w 1081088"/>
              <a:gd name="connsiteY1448" fmla="*/ 359767 h 836613"/>
              <a:gd name="connsiteX1449" fmla="*/ 1048789 w 1081088"/>
              <a:gd name="connsiteY1449" fmla="*/ 359102 h 836613"/>
              <a:gd name="connsiteX1450" fmla="*/ 1047902 w 1081088"/>
              <a:gd name="connsiteY1450" fmla="*/ 357771 h 836613"/>
              <a:gd name="connsiteX1451" fmla="*/ 1047015 w 1081088"/>
              <a:gd name="connsiteY1451" fmla="*/ 356441 h 836613"/>
              <a:gd name="connsiteX1452" fmla="*/ 1046350 w 1081088"/>
              <a:gd name="connsiteY1452" fmla="*/ 355332 h 836613"/>
              <a:gd name="connsiteX1453" fmla="*/ 1045462 w 1081088"/>
              <a:gd name="connsiteY1453" fmla="*/ 354001 h 836613"/>
              <a:gd name="connsiteX1454" fmla="*/ 1045241 w 1081088"/>
              <a:gd name="connsiteY1454" fmla="*/ 352448 h 836613"/>
              <a:gd name="connsiteX1455" fmla="*/ 1044797 w 1081088"/>
              <a:gd name="connsiteY1455" fmla="*/ 351118 h 836613"/>
              <a:gd name="connsiteX1456" fmla="*/ 1044575 w 1081088"/>
              <a:gd name="connsiteY1456" fmla="*/ 349565 h 836613"/>
              <a:gd name="connsiteX1457" fmla="*/ 1044575 w 1081088"/>
              <a:gd name="connsiteY1457" fmla="*/ 348013 h 836613"/>
              <a:gd name="connsiteX1458" fmla="*/ 1044797 w 1081088"/>
              <a:gd name="connsiteY1458" fmla="*/ 346460 h 836613"/>
              <a:gd name="connsiteX1459" fmla="*/ 1045019 w 1081088"/>
              <a:gd name="connsiteY1459" fmla="*/ 345351 h 836613"/>
              <a:gd name="connsiteX1460" fmla="*/ 1045241 w 1081088"/>
              <a:gd name="connsiteY1460" fmla="*/ 343799 h 836613"/>
              <a:gd name="connsiteX1461" fmla="*/ 1045906 w 1081088"/>
              <a:gd name="connsiteY1461" fmla="*/ 342468 h 836613"/>
              <a:gd name="connsiteX1462" fmla="*/ 1046571 w 1081088"/>
              <a:gd name="connsiteY1462" fmla="*/ 340916 h 836613"/>
              <a:gd name="connsiteX1463" fmla="*/ 1047237 w 1081088"/>
              <a:gd name="connsiteY1463" fmla="*/ 340028 h 836613"/>
              <a:gd name="connsiteX1464" fmla="*/ 1048346 w 1081088"/>
              <a:gd name="connsiteY1464" fmla="*/ 338698 h 836613"/>
              <a:gd name="connsiteX1465" fmla="*/ 1049233 w 1081088"/>
              <a:gd name="connsiteY1465" fmla="*/ 337810 h 836613"/>
              <a:gd name="connsiteX1466" fmla="*/ 1050342 w 1081088"/>
              <a:gd name="connsiteY1466" fmla="*/ 336702 h 836613"/>
              <a:gd name="connsiteX1467" fmla="*/ 1051672 w 1081088"/>
              <a:gd name="connsiteY1467" fmla="*/ 336036 h 836613"/>
              <a:gd name="connsiteX1468" fmla="*/ 1052781 w 1081088"/>
              <a:gd name="connsiteY1468" fmla="*/ 335149 h 836613"/>
              <a:gd name="connsiteX1469" fmla="*/ 1054112 w 1081088"/>
              <a:gd name="connsiteY1469" fmla="*/ 334484 h 836613"/>
              <a:gd name="connsiteX1470" fmla="*/ 1055665 w 1081088"/>
              <a:gd name="connsiteY1470" fmla="*/ 334040 h 836613"/>
              <a:gd name="connsiteX1471" fmla="*/ 1056995 w 1081088"/>
              <a:gd name="connsiteY1471" fmla="*/ 333597 h 836613"/>
              <a:gd name="connsiteX1472" fmla="*/ 264646 w 1081088"/>
              <a:gd name="connsiteY1472" fmla="*/ 333375 h 836613"/>
              <a:gd name="connsiteX1473" fmla="*/ 266281 w 1081088"/>
              <a:gd name="connsiteY1473" fmla="*/ 333375 h 836613"/>
              <a:gd name="connsiteX1474" fmla="*/ 267681 w 1081088"/>
              <a:gd name="connsiteY1474" fmla="*/ 333818 h 836613"/>
              <a:gd name="connsiteX1475" fmla="*/ 269315 w 1081088"/>
              <a:gd name="connsiteY1475" fmla="*/ 334040 h 836613"/>
              <a:gd name="connsiteX1476" fmla="*/ 270950 w 1081088"/>
              <a:gd name="connsiteY1476" fmla="*/ 334484 h 836613"/>
              <a:gd name="connsiteX1477" fmla="*/ 272350 w 1081088"/>
              <a:gd name="connsiteY1477" fmla="*/ 335149 h 836613"/>
              <a:gd name="connsiteX1478" fmla="*/ 273518 w 1081088"/>
              <a:gd name="connsiteY1478" fmla="*/ 336036 h 836613"/>
              <a:gd name="connsiteX1479" fmla="*/ 274918 w 1081088"/>
              <a:gd name="connsiteY1479" fmla="*/ 336702 h 836613"/>
              <a:gd name="connsiteX1480" fmla="*/ 276086 w 1081088"/>
              <a:gd name="connsiteY1480" fmla="*/ 337810 h 836613"/>
              <a:gd name="connsiteX1481" fmla="*/ 277019 w 1081088"/>
              <a:gd name="connsiteY1481" fmla="*/ 338698 h 836613"/>
              <a:gd name="connsiteX1482" fmla="*/ 278187 w 1081088"/>
              <a:gd name="connsiteY1482" fmla="*/ 340028 h 836613"/>
              <a:gd name="connsiteX1483" fmla="*/ 278887 w 1081088"/>
              <a:gd name="connsiteY1483" fmla="*/ 341359 h 836613"/>
              <a:gd name="connsiteX1484" fmla="*/ 279588 w 1081088"/>
              <a:gd name="connsiteY1484" fmla="*/ 342468 h 836613"/>
              <a:gd name="connsiteX1485" fmla="*/ 280288 w 1081088"/>
              <a:gd name="connsiteY1485" fmla="*/ 343799 h 836613"/>
              <a:gd name="connsiteX1486" fmla="*/ 280521 w 1081088"/>
              <a:gd name="connsiteY1486" fmla="*/ 345351 h 836613"/>
              <a:gd name="connsiteX1487" fmla="*/ 280755 w 1081088"/>
              <a:gd name="connsiteY1487" fmla="*/ 346460 h 836613"/>
              <a:gd name="connsiteX1488" fmla="*/ 280988 w 1081088"/>
              <a:gd name="connsiteY1488" fmla="*/ 348013 h 836613"/>
              <a:gd name="connsiteX1489" fmla="*/ 280988 w 1081088"/>
              <a:gd name="connsiteY1489" fmla="*/ 349565 h 836613"/>
              <a:gd name="connsiteX1490" fmla="*/ 280755 w 1081088"/>
              <a:gd name="connsiteY1490" fmla="*/ 351118 h 836613"/>
              <a:gd name="connsiteX1491" fmla="*/ 280288 w 1081088"/>
              <a:gd name="connsiteY1491" fmla="*/ 352448 h 836613"/>
              <a:gd name="connsiteX1492" fmla="*/ 279821 w 1081088"/>
              <a:gd name="connsiteY1492" fmla="*/ 354001 h 836613"/>
              <a:gd name="connsiteX1493" fmla="*/ 279121 w 1081088"/>
              <a:gd name="connsiteY1493" fmla="*/ 355332 h 836613"/>
              <a:gd name="connsiteX1494" fmla="*/ 278420 w 1081088"/>
              <a:gd name="connsiteY1494" fmla="*/ 356662 h 836613"/>
              <a:gd name="connsiteX1495" fmla="*/ 277486 w 1081088"/>
              <a:gd name="connsiteY1495" fmla="*/ 357771 h 836613"/>
              <a:gd name="connsiteX1496" fmla="*/ 276553 w 1081088"/>
              <a:gd name="connsiteY1496" fmla="*/ 359102 h 836613"/>
              <a:gd name="connsiteX1497" fmla="*/ 275385 w 1081088"/>
              <a:gd name="connsiteY1497" fmla="*/ 359767 h 836613"/>
              <a:gd name="connsiteX1498" fmla="*/ 274218 w 1081088"/>
              <a:gd name="connsiteY1498" fmla="*/ 360876 h 836613"/>
              <a:gd name="connsiteX1499" fmla="*/ 272817 w 1081088"/>
              <a:gd name="connsiteY1499" fmla="*/ 361542 h 836613"/>
              <a:gd name="connsiteX1500" fmla="*/ 271417 w 1081088"/>
              <a:gd name="connsiteY1500" fmla="*/ 362429 h 836613"/>
              <a:gd name="connsiteX1501" fmla="*/ 270249 w 1081088"/>
              <a:gd name="connsiteY1501" fmla="*/ 362872 h 836613"/>
              <a:gd name="connsiteX1502" fmla="*/ 268615 w 1081088"/>
              <a:gd name="connsiteY1502" fmla="*/ 363094 h 836613"/>
              <a:gd name="connsiteX1503" fmla="*/ 266981 w 1081088"/>
              <a:gd name="connsiteY1503" fmla="*/ 363316 h 836613"/>
              <a:gd name="connsiteX1504" fmla="*/ 265580 w 1081088"/>
              <a:gd name="connsiteY1504" fmla="*/ 363538 h 836613"/>
              <a:gd name="connsiteX1505" fmla="*/ 264179 w 1081088"/>
              <a:gd name="connsiteY1505" fmla="*/ 363538 h 836613"/>
              <a:gd name="connsiteX1506" fmla="*/ 262545 w 1081088"/>
              <a:gd name="connsiteY1506" fmla="*/ 363316 h 836613"/>
              <a:gd name="connsiteX1507" fmla="*/ 260911 w 1081088"/>
              <a:gd name="connsiteY1507" fmla="*/ 363094 h 836613"/>
              <a:gd name="connsiteX1508" fmla="*/ 259277 w 1081088"/>
              <a:gd name="connsiteY1508" fmla="*/ 362651 h 836613"/>
              <a:gd name="connsiteX1509" fmla="*/ 257643 w 1081088"/>
              <a:gd name="connsiteY1509" fmla="*/ 361763 h 836613"/>
              <a:gd name="connsiteX1510" fmla="*/ 256475 w 1081088"/>
              <a:gd name="connsiteY1510" fmla="*/ 361098 h 836613"/>
              <a:gd name="connsiteX1511" fmla="*/ 255308 w 1081088"/>
              <a:gd name="connsiteY1511" fmla="*/ 360433 h 836613"/>
              <a:gd name="connsiteX1512" fmla="*/ 254141 w 1081088"/>
              <a:gd name="connsiteY1512" fmla="*/ 359324 h 836613"/>
              <a:gd name="connsiteX1513" fmla="*/ 252974 w 1081088"/>
              <a:gd name="connsiteY1513" fmla="*/ 358437 h 836613"/>
              <a:gd name="connsiteX1514" fmla="*/ 252273 w 1081088"/>
              <a:gd name="connsiteY1514" fmla="*/ 357106 h 836613"/>
              <a:gd name="connsiteX1515" fmla="*/ 251339 w 1081088"/>
              <a:gd name="connsiteY1515" fmla="*/ 355775 h 836613"/>
              <a:gd name="connsiteX1516" fmla="*/ 250639 w 1081088"/>
              <a:gd name="connsiteY1516" fmla="*/ 354666 h 836613"/>
              <a:gd name="connsiteX1517" fmla="*/ 250172 w 1081088"/>
              <a:gd name="connsiteY1517" fmla="*/ 353336 h 836613"/>
              <a:gd name="connsiteX1518" fmla="*/ 249705 w 1081088"/>
              <a:gd name="connsiteY1518" fmla="*/ 351783 h 836613"/>
              <a:gd name="connsiteX1519" fmla="*/ 249472 w 1081088"/>
              <a:gd name="connsiteY1519" fmla="*/ 350452 h 836613"/>
              <a:gd name="connsiteX1520" fmla="*/ 249238 w 1081088"/>
              <a:gd name="connsiteY1520" fmla="*/ 349122 h 836613"/>
              <a:gd name="connsiteX1521" fmla="*/ 249238 w 1081088"/>
              <a:gd name="connsiteY1521" fmla="*/ 347569 h 836613"/>
              <a:gd name="connsiteX1522" fmla="*/ 249472 w 1081088"/>
              <a:gd name="connsiteY1522" fmla="*/ 346017 h 836613"/>
              <a:gd name="connsiteX1523" fmla="*/ 249705 w 1081088"/>
              <a:gd name="connsiteY1523" fmla="*/ 344464 h 836613"/>
              <a:gd name="connsiteX1524" fmla="*/ 250406 w 1081088"/>
              <a:gd name="connsiteY1524" fmla="*/ 342912 h 836613"/>
              <a:gd name="connsiteX1525" fmla="*/ 251106 w 1081088"/>
              <a:gd name="connsiteY1525" fmla="*/ 341803 h 836613"/>
              <a:gd name="connsiteX1526" fmla="*/ 252040 w 1081088"/>
              <a:gd name="connsiteY1526" fmla="*/ 340250 h 836613"/>
              <a:gd name="connsiteX1527" fmla="*/ 252740 w 1081088"/>
              <a:gd name="connsiteY1527" fmla="*/ 339141 h 836613"/>
              <a:gd name="connsiteX1528" fmla="*/ 253674 w 1081088"/>
              <a:gd name="connsiteY1528" fmla="*/ 338032 h 836613"/>
              <a:gd name="connsiteX1529" fmla="*/ 254841 w 1081088"/>
              <a:gd name="connsiteY1529" fmla="*/ 336923 h 836613"/>
              <a:gd name="connsiteX1530" fmla="*/ 256242 w 1081088"/>
              <a:gd name="connsiteY1530" fmla="*/ 336258 h 836613"/>
              <a:gd name="connsiteX1531" fmla="*/ 257176 w 1081088"/>
              <a:gd name="connsiteY1531" fmla="*/ 335371 h 836613"/>
              <a:gd name="connsiteX1532" fmla="*/ 258810 w 1081088"/>
              <a:gd name="connsiteY1532" fmla="*/ 334705 h 836613"/>
              <a:gd name="connsiteX1533" fmla="*/ 260211 w 1081088"/>
              <a:gd name="connsiteY1533" fmla="*/ 334262 h 836613"/>
              <a:gd name="connsiteX1534" fmla="*/ 261611 w 1081088"/>
              <a:gd name="connsiteY1534" fmla="*/ 334040 h 836613"/>
              <a:gd name="connsiteX1535" fmla="*/ 263012 w 1081088"/>
              <a:gd name="connsiteY1535" fmla="*/ 333818 h 836613"/>
              <a:gd name="connsiteX1536" fmla="*/ 1040072 w 1081088"/>
              <a:gd name="connsiteY1536" fmla="*/ 265112 h 836613"/>
              <a:gd name="connsiteX1537" fmla="*/ 1041413 w 1081088"/>
              <a:gd name="connsiteY1537" fmla="*/ 265112 h 836613"/>
              <a:gd name="connsiteX1538" fmla="*/ 1042753 w 1081088"/>
              <a:gd name="connsiteY1538" fmla="*/ 265112 h 836613"/>
              <a:gd name="connsiteX1539" fmla="*/ 1044317 w 1081088"/>
              <a:gd name="connsiteY1539" fmla="*/ 265112 h 836613"/>
              <a:gd name="connsiteX1540" fmla="*/ 1045881 w 1081088"/>
              <a:gd name="connsiteY1540" fmla="*/ 265337 h 836613"/>
              <a:gd name="connsiteX1541" fmla="*/ 1046998 w 1081088"/>
              <a:gd name="connsiteY1541" fmla="*/ 265787 h 836613"/>
              <a:gd name="connsiteX1542" fmla="*/ 1048562 w 1081088"/>
              <a:gd name="connsiteY1542" fmla="*/ 266237 h 836613"/>
              <a:gd name="connsiteX1543" fmla="*/ 1049903 w 1081088"/>
              <a:gd name="connsiteY1543" fmla="*/ 267138 h 836613"/>
              <a:gd name="connsiteX1544" fmla="*/ 1051020 w 1081088"/>
              <a:gd name="connsiteY1544" fmla="*/ 267813 h 836613"/>
              <a:gd name="connsiteX1545" fmla="*/ 1052137 w 1081088"/>
              <a:gd name="connsiteY1545" fmla="*/ 268713 h 836613"/>
              <a:gd name="connsiteX1546" fmla="*/ 1053255 w 1081088"/>
              <a:gd name="connsiteY1546" fmla="*/ 269839 h 836613"/>
              <a:gd name="connsiteX1547" fmla="*/ 1054148 w 1081088"/>
              <a:gd name="connsiteY1547" fmla="*/ 270964 h 836613"/>
              <a:gd name="connsiteX1548" fmla="*/ 1054819 w 1081088"/>
              <a:gd name="connsiteY1548" fmla="*/ 272090 h 836613"/>
              <a:gd name="connsiteX1549" fmla="*/ 1055712 w 1081088"/>
              <a:gd name="connsiteY1549" fmla="*/ 273440 h 836613"/>
              <a:gd name="connsiteX1550" fmla="*/ 1056383 w 1081088"/>
              <a:gd name="connsiteY1550" fmla="*/ 275016 h 836613"/>
              <a:gd name="connsiteX1551" fmla="*/ 1056606 w 1081088"/>
              <a:gd name="connsiteY1551" fmla="*/ 276367 h 836613"/>
              <a:gd name="connsiteX1552" fmla="*/ 1057276 w 1081088"/>
              <a:gd name="connsiteY1552" fmla="*/ 277942 h 836613"/>
              <a:gd name="connsiteX1553" fmla="*/ 1057276 w 1081088"/>
              <a:gd name="connsiteY1553" fmla="*/ 279518 h 836613"/>
              <a:gd name="connsiteX1554" fmla="*/ 1057276 w 1081088"/>
              <a:gd name="connsiteY1554" fmla="*/ 280869 h 836613"/>
              <a:gd name="connsiteX1555" fmla="*/ 1057276 w 1081088"/>
              <a:gd name="connsiteY1555" fmla="*/ 282219 h 836613"/>
              <a:gd name="connsiteX1556" fmla="*/ 1056829 w 1081088"/>
              <a:gd name="connsiteY1556" fmla="*/ 283795 h 836613"/>
              <a:gd name="connsiteX1557" fmla="*/ 1056383 w 1081088"/>
              <a:gd name="connsiteY1557" fmla="*/ 285145 h 836613"/>
              <a:gd name="connsiteX1558" fmla="*/ 1055936 w 1081088"/>
              <a:gd name="connsiteY1558" fmla="*/ 286721 h 836613"/>
              <a:gd name="connsiteX1559" fmla="*/ 1055265 w 1081088"/>
              <a:gd name="connsiteY1559" fmla="*/ 287847 h 836613"/>
              <a:gd name="connsiteX1560" fmla="*/ 1054372 w 1081088"/>
              <a:gd name="connsiteY1560" fmla="*/ 289197 h 836613"/>
              <a:gd name="connsiteX1561" fmla="*/ 1053478 w 1081088"/>
              <a:gd name="connsiteY1561" fmla="*/ 290323 h 836613"/>
              <a:gd name="connsiteX1562" fmla="*/ 1052361 w 1081088"/>
              <a:gd name="connsiteY1562" fmla="*/ 291223 h 836613"/>
              <a:gd name="connsiteX1563" fmla="*/ 1051467 w 1081088"/>
              <a:gd name="connsiteY1563" fmla="*/ 292348 h 836613"/>
              <a:gd name="connsiteX1564" fmla="*/ 1050127 w 1081088"/>
              <a:gd name="connsiteY1564" fmla="*/ 293024 h 836613"/>
              <a:gd name="connsiteX1565" fmla="*/ 1048786 w 1081088"/>
              <a:gd name="connsiteY1565" fmla="*/ 293699 h 836613"/>
              <a:gd name="connsiteX1566" fmla="*/ 1047222 w 1081088"/>
              <a:gd name="connsiteY1566" fmla="*/ 294599 h 836613"/>
              <a:gd name="connsiteX1567" fmla="*/ 1045881 w 1081088"/>
              <a:gd name="connsiteY1567" fmla="*/ 294825 h 836613"/>
              <a:gd name="connsiteX1568" fmla="*/ 1044317 w 1081088"/>
              <a:gd name="connsiteY1568" fmla="*/ 295275 h 836613"/>
              <a:gd name="connsiteX1569" fmla="*/ 1042753 w 1081088"/>
              <a:gd name="connsiteY1569" fmla="*/ 295275 h 836613"/>
              <a:gd name="connsiteX1570" fmla="*/ 1041189 w 1081088"/>
              <a:gd name="connsiteY1570" fmla="*/ 295275 h 836613"/>
              <a:gd name="connsiteX1571" fmla="*/ 1040072 w 1081088"/>
              <a:gd name="connsiteY1571" fmla="*/ 295275 h 836613"/>
              <a:gd name="connsiteX1572" fmla="*/ 1038508 w 1081088"/>
              <a:gd name="connsiteY1572" fmla="*/ 294825 h 836613"/>
              <a:gd name="connsiteX1573" fmla="*/ 1036944 w 1081088"/>
              <a:gd name="connsiteY1573" fmla="*/ 294599 h 836613"/>
              <a:gd name="connsiteX1574" fmla="*/ 1035604 w 1081088"/>
              <a:gd name="connsiteY1574" fmla="*/ 294149 h 836613"/>
              <a:gd name="connsiteX1575" fmla="*/ 1034486 w 1081088"/>
              <a:gd name="connsiteY1575" fmla="*/ 293249 h 836613"/>
              <a:gd name="connsiteX1576" fmla="*/ 1033146 w 1081088"/>
              <a:gd name="connsiteY1576" fmla="*/ 292574 h 836613"/>
              <a:gd name="connsiteX1577" fmla="*/ 1032252 w 1081088"/>
              <a:gd name="connsiteY1577" fmla="*/ 291448 h 836613"/>
              <a:gd name="connsiteX1578" fmla="*/ 1031135 w 1081088"/>
              <a:gd name="connsiteY1578" fmla="*/ 290548 h 836613"/>
              <a:gd name="connsiteX1579" fmla="*/ 1030241 w 1081088"/>
              <a:gd name="connsiteY1579" fmla="*/ 289422 h 836613"/>
              <a:gd name="connsiteX1580" fmla="*/ 1029348 w 1081088"/>
              <a:gd name="connsiteY1580" fmla="*/ 288297 h 836613"/>
              <a:gd name="connsiteX1581" fmla="*/ 1028677 w 1081088"/>
              <a:gd name="connsiteY1581" fmla="*/ 286721 h 836613"/>
              <a:gd name="connsiteX1582" fmla="*/ 1027784 w 1081088"/>
              <a:gd name="connsiteY1582" fmla="*/ 285370 h 836613"/>
              <a:gd name="connsiteX1583" fmla="*/ 1027337 w 1081088"/>
              <a:gd name="connsiteY1583" fmla="*/ 283795 h 836613"/>
              <a:gd name="connsiteX1584" fmla="*/ 1027113 w 1081088"/>
              <a:gd name="connsiteY1584" fmla="*/ 282219 h 836613"/>
              <a:gd name="connsiteX1585" fmla="*/ 1027113 w 1081088"/>
              <a:gd name="connsiteY1585" fmla="*/ 280869 h 836613"/>
              <a:gd name="connsiteX1586" fmla="*/ 1027113 w 1081088"/>
              <a:gd name="connsiteY1586" fmla="*/ 279293 h 836613"/>
              <a:gd name="connsiteX1587" fmla="*/ 1027113 w 1081088"/>
              <a:gd name="connsiteY1587" fmla="*/ 277942 h 836613"/>
              <a:gd name="connsiteX1588" fmla="*/ 1027337 w 1081088"/>
              <a:gd name="connsiteY1588" fmla="*/ 276367 h 836613"/>
              <a:gd name="connsiteX1589" fmla="*/ 1027784 w 1081088"/>
              <a:gd name="connsiteY1589" fmla="*/ 275016 h 836613"/>
              <a:gd name="connsiteX1590" fmla="*/ 1028454 w 1081088"/>
              <a:gd name="connsiteY1590" fmla="*/ 273665 h 836613"/>
              <a:gd name="connsiteX1591" fmla="*/ 1029124 w 1081088"/>
              <a:gd name="connsiteY1591" fmla="*/ 272315 h 836613"/>
              <a:gd name="connsiteX1592" fmla="*/ 1029794 w 1081088"/>
              <a:gd name="connsiteY1592" fmla="*/ 271189 h 836613"/>
              <a:gd name="connsiteX1593" fmla="*/ 1030912 w 1081088"/>
              <a:gd name="connsiteY1593" fmla="*/ 270064 h 836613"/>
              <a:gd name="connsiteX1594" fmla="*/ 1031805 w 1081088"/>
              <a:gd name="connsiteY1594" fmla="*/ 269163 h 836613"/>
              <a:gd name="connsiteX1595" fmla="*/ 1032922 w 1081088"/>
              <a:gd name="connsiteY1595" fmla="*/ 268038 h 836613"/>
              <a:gd name="connsiteX1596" fmla="*/ 1034263 w 1081088"/>
              <a:gd name="connsiteY1596" fmla="*/ 267138 h 836613"/>
              <a:gd name="connsiteX1597" fmla="*/ 1035380 w 1081088"/>
              <a:gd name="connsiteY1597" fmla="*/ 266462 h 836613"/>
              <a:gd name="connsiteX1598" fmla="*/ 1036944 w 1081088"/>
              <a:gd name="connsiteY1598" fmla="*/ 265787 h 836613"/>
              <a:gd name="connsiteX1599" fmla="*/ 1038508 w 1081088"/>
              <a:gd name="connsiteY1599" fmla="*/ 265337 h 836613"/>
              <a:gd name="connsiteX1600" fmla="*/ 282469 w 1081088"/>
              <a:gd name="connsiteY1600" fmla="*/ 265112 h 836613"/>
              <a:gd name="connsiteX1601" fmla="*/ 284045 w 1081088"/>
              <a:gd name="connsiteY1601" fmla="*/ 265112 h 836613"/>
              <a:gd name="connsiteX1602" fmla="*/ 285621 w 1081088"/>
              <a:gd name="connsiteY1602" fmla="*/ 265334 h 836613"/>
              <a:gd name="connsiteX1603" fmla="*/ 286971 w 1081088"/>
              <a:gd name="connsiteY1603" fmla="*/ 265777 h 836613"/>
              <a:gd name="connsiteX1604" fmla="*/ 288547 w 1081088"/>
              <a:gd name="connsiteY1604" fmla="*/ 266221 h 836613"/>
              <a:gd name="connsiteX1605" fmla="*/ 290123 w 1081088"/>
              <a:gd name="connsiteY1605" fmla="*/ 266664 h 836613"/>
              <a:gd name="connsiteX1606" fmla="*/ 291473 w 1081088"/>
              <a:gd name="connsiteY1606" fmla="*/ 267330 h 836613"/>
              <a:gd name="connsiteX1607" fmla="*/ 292599 w 1081088"/>
              <a:gd name="connsiteY1607" fmla="*/ 268217 h 836613"/>
              <a:gd name="connsiteX1608" fmla="*/ 293724 w 1081088"/>
              <a:gd name="connsiteY1608" fmla="*/ 269104 h 836613"/>
              <a:gd name="connsiteX1609" fmla="*/ 294625 w 1081088"/>
              <a:gd name="connsiteY1609" fmla="*/ 270213 h 836613"/>
              <a:gd name="connsiteX1610" fmla="*/ 295750 w 1081088"/>
              <a:gd name="connsiteY1610" fmla="*/ 271544 h 836613"/>
              <a:gd name="connsiteX1611" fmla="*/ 296425 w 1081088"/>
              <a:gd name="connsiteY1611" fmla="*/ 272653 h 836613"/>
              <a:gd name="connsiteX1612" fmla="*/ 297326 w 1081088"/>
              <a:gd name="connsiteY1612" fmla="*/ 273983 h 836613"/>
              <a:gd name="connsiteX1613" fmla="*/ 297776 w 1081088"/>
              <a:gd name="connsiteY1613" fmla="*/ 275314 h 836613"/>
              <a:gd name="connsiteX1614" fmla="*/ 298226 w 1081088"/>
              <a:gd name="connsiteY1614" fmla="*/ 276645 h 836613"/>
              <a:gd name="connsiteX1615" fmla="*/ 298451 w 1081088"/>
              <a:gd name="connsiteY1615" fmla="*/ 277975 h 836613"/>
              <a:gd name="connsiteX1616" fmla="*/ 298451 w 1081088"/>
              <a:gd name="connsiteY1616" fmla="*/ 279528 h 836613"/>
              <a:gd name="connsiteX1617" fmla="*/ 298451 w 1081088"/>
              <a:gd name="connsiteY1617" fmla="*/ 281080 h 836613"/>
              <a:gd name="connsiteX1618" fmla="*/ 298451 w 1081088"/>
              <a:gd name="connsiteY1618" fmla="*/ 282411 h 836613"/>
              <a:gd name="connsiteX1619" fmla="*/ 298226 w 1081088"/>
              <a:gd name="connsiteY1619" fmla="*/ 283964 h 836613"/>
              <a:gd name="connsiteX1620" fmla="*/ 297776 w 1081088"/>
              <a:gd name="connsiteY1620" fmla="*/ 285294 h 836613"/>
              <a:gd name="connsiteX1621" fmla="*/ 297101 w 1081088"/>
              <a:gd name="connsiteY1621" fmla="*/ 286847 h 836613"/>
              <a:gd name="connsiteX1622" fmla="*/ 296200 w 1081088"/>
              <a:gd name="connsiteY1622" fmla="*/ 287956 h 836613"/>
              <a:gd name="connsiteX1623" fmla="*/ 295525 w 1081088"/>
              <a:gd name="connsiteY1623" fmla="*/ 289287 h 836613"/>
              <a:gd name="connsiteX1624" fmla="*/ 294400 w 1081088"/>
              <a:gd name="connsiteY1624" fmla="*/ 290617 h 836613"/>
              <a:gd name="connsiteX1625" fmla="*/ 293499 w 1081088"/>
              <a:gd name="connsiteY1625" fmla="*/ 291504 h 836613"/>
              <a:gd name="connsiteX1626" fmla="*/ 292374 w 1081088"/>
              <a:gd name="connsiteY1626" fmla="*/ 292392 h 836613"/>
              <a:gd name="connsiteX1627" fmla="*/ 291248 w 1081088"/>
              <a:gd name="connsiteY1627" fmla="*/ 293279 h 836613"/>
              <a:gd name="connsiteX1628" fmla="*/ 289898 w 1081088"/>
              <a:gd name="connsiteY1628" fmla="*/ 293722 h 836613"/>
              <a:gd name="connsiteX1629" fmla="*/ 288322 w 1081088"/>
              <a:gd name="connsiteY1629" fmla="*/ 294388 h 836613"/>
              <a:gd name="connsiteX1630" fmla="*/ 286971 w 1081088"/>
              <a:gd name="connsiteY1630" fmla="*/ 294831 h 836613"/>
              <a:gd name="connsiteX1631" fmla="*/ 285621 w 1081088"/>
              <a:gd name="connsiteY1631" fmla="*/ 295053 h 836613"/>
              <a:gd name="connsiteX1632" fmla="*/ 284270 w 1081088"/>
              <a:gd name="connsiteY1632" fmla="*/ 295275 h 836613"/>
              <a:gd name="connsiteX1633" fmla="*/ 282694 w 1081088"/>
              <a:gd name="connsiteY1633" fmla="*/ 295275 h 836613"/>
              <a:gd name="connsiteX1634" fmla="*/ 281119 w 1081088"/>
              <a:gd name="connsiteY1634" fmla="*/ 295053 h 836613"/>
              <a:gd name="connsiteX1635" fmla="*/ 279768 w 1081088"/>
              <a:gd name="connsiteY1635" fmla="*/ 294831 h 836613"/>
              <a:gd name="connsiteX1636" fmla="*/ 278193 w 1081088"/>
              <a:gd name="connsiteY1636" fmla="*/ 294388 h 836613"/>
              <a:gd name="connsiteX1637" fmla="*/ 276617 w 1081088"/>
              <a:gd name="connsiteY1637" fmla="*/ 293722 h 836613"/>
              <a:gd name="connsiteX1638" fmla="*/ 275266 w 1081088"/>
              <a:gd name="connsiteY1638" fmla="*/ 293057 h 836613"/>
              <a:gd name="connsiteX1639" fmla="*/ 274141 w 1081088"/>
              <a:gd name="connsiteY1639" fmla="*/ 292392 h 836613"/>
              <a:gd name="connsiteX1640" fmla="*/ 273015 w 1081088"/>
              <a:gd name="connsiteY1640" fmla="*/ 291283 h 836613"/>
              <a:gd name="connsiteX1641" fmla="*/ 272115 w 1081088"/>
              <a:gd name="connsiteY1641" fmla="*/ 290174 h 836613"/>
              <a:gd name="connsiteX1642" fmla="*/ 270989 w 1081088"/>
              <a:gd name="connsiteY1642" fmla="*/ 289065 h 836613"/>
              <a:gd name="connsiteX1643" fmla="*/ 270314 w 1081088"/>
              <a:gd name="connsiteY1643" fmla="*/ 287734 h 836613"/>
              <a:gd name="connsiteX1644" fmla="*/ 269414 w 1081088"/>
              <a:gd name="connsiteY1644" fmla="*/ 286403 h 836613"/>
              <a:gd name="connsiteX1645" fmla="*/ 268964 w 1081088"/>
              <a:gd name="connsiteY1645" fmla="*/ 285294 h 836613"/>
              <a:gd name="connsiteX1646" fmla="*/ 268513 w 1081088"/>
              <a:gd name="connsiteY1646" fmla="*/ 283742 h 836613"/>
              <a:gd name="connsiteX1647" fmla="*/ 268288 w 1081088"/>
              <a:gd name="connsiteY1647" fmla="*/ 282411 h 836613"/>
              <a:gd name="connsiteX1648" fmla="*/ 268288 w 1081088"/>
              <a:gd name="connsiteY1648" fmla="*/ 281080 h 836613"/>
              <a:gd name="connsiteX1649" fmla="*/ 268288 w 1081088"/>
              <a:gd name="connsiteY1649" fmla="*/ 279528 h 836613"/>
              <a:gd name="connsiteX1650" fmla="*/ 268288 w 1081088"/>
              <a:gd name="connsiteY1650" fmla="*/ 277975 h 836613"/>
              <a:gd name="connsiteX1651" fmla="*/ 268513 w 1081088"/>
              <a:gd name="connsiteY1651" fmla="*/ 276423 h 836613"/>
              <a:gd name="connsiteX1652" fmla="*/ 268964 w 1081088"/>
              <a:gd name="connsiteY1652" fmla="*/ 275314 h 836613"/>
              <a:gd name="connsiteX1653" fmla="*/ 269639 w 1081088"/>
              <a:gd name="connsiteY1653" fmla="*/ 273761 h 836613"/>
              <a:gd name="connsiteX1654" fmla="*/ 270539 w 1081088"/>
              <a:gd name="connsiteY1654" fmla="*/ 272431 h 836613"/>
              <a:gd name="connsiteX1655" fmla="*/ 271215 w 1081088"/>
              <a:gd name="connsiteY1655" fmla="*/ 271100 h 836613"/>
              <a:gd name="connsiteX1656" fmla="*/ 272340 w 1081088"/>
              <a:gd name="connsiteY1656" fmla="*/ 269991 h 836613"/>
              <a:gd name="connsiteX1657" fmla="*/ 273240 w 1081088"/>
              <a:gd name="connsiteY1657" fmla="*/ 268882 h 836613"/>
              <a:gd name="connsiteX1658" fmla="*/ 274366 w 1081088"/>
              <a:gd name="connsiteY1658" fmla="*/ 268217 h 836613"/>
              <a:gd name="connsiteX1659" fmla="*/ 275716 w 1081088"/>
              <a:gd name="connsiteY1659" fmla="*/ 267108 h 836613"/>
              <a:gd name="connsiteX1660" fmla="*/ 276842 w 1081088"/>
              <a:gd name="connsiteY1660" fmla="*/ 266664 h 836613"/>
              <a:gd name="connsiteX1661" fmla="*/ 278418 w 1081088"/>
              <a:gd name="connsiteY1661" fmla="*/ 266221 h 836613"/>
              <a:gd name="connsiteX1662" fmla="*/ 279768 w 1081088"/>
              <a:gd name="connsiteY1662" fmla="*/ 265777 h 836613"/>
              <a:gd name="connsiteX1663" fmla="*/ 281119 w 1081088"/>
              <a:gd name="connsiteY1663" fmla="*/ 265334 h 836613"/>
              <a:gd name="connsiteX1664" fmla="*/ 1010771 w 1081088"/>
              <a:gd name="connsiteY1664" fmla="*/ 201612 h 836613"/>
              <a:gd name="connsiteX1665" fmla="*/ 1012406 w 1081088"/>
              <a:gd name="connsiteY1665" fmla="*/ 201612 h 836613"/>
              <a:gd name="connsiteX1666" fmla="*/ 1014040 w 1081088"/>
              <a:gd name="connsiteY1666" fmla="*/ 202055 h 836613"/>
              <a:gd name="connsiteX1667" fmla="*/ 1015207 w 1081088"/>
              <a:gd name="connsiteY1667" fmla="*/ 202277 h 836613"/>
              <a:gd name="connsiteX1668" fmla="*/ 1016841 w 1081088"/>
              <a:gd name="connsiteY1668" fmla="*/ 202721 h 836613"/>
              <a:gd name="connsiteX1669" fmla="*/ 1018242 w 1081088"/>
              <a:gd name="connsiteY1669" fmla="*/ 203164 h 836613"/>
              <a:gd name="connsiteX1670" fmla="*/ 1019409 w 1081088"/>
              <a:gd name="connsiteY1670" fmla="*/ 204051 h 836613"/>
              <a:gd name="connsiteX1671" fmla="*/ 1020810 w 1081088"/>
              <a:gd name="connsiteY1671" fmla="*/ 204717 h 836613"/>
              <a:gd name="connsiteX1672" fmla="*/ 1022211 w 1081088"/>
              <a:gd name="connsiteY1672" fmla="*/ 205826 h 836613"/>
              <a:gd name="connsiteX1673" fmla="*/ 1023144 w 1081088"/>
              <a:gd name="connsiteY1673" fmla="*/ 206713 h 836613"/>
              <a:gd name="connsiteX1674" fmla="*/ 1024078 w 1081088"/>
              <a:gd name="connsiteY1674" fmla="*/ 208044 h 836613"/>
              <a:gd name="connsiteX1675" fmla="*/ 1025012 w 1081088"/>
              <a:gd name="connsiteY1675" fmla="*/ 209153 h 836613"/>
              <a:gd name="connsiteX1676" fmla="*/ 1025946 w 1081088"/>
              <a:gd name="connsiteY1676" fmla="*/ 210705 h 836613"/>
              <a:gd name="connsiteX1677" fmla="*/ 1026413 w 1081088"/>
              <a:gd name="connsiteY1677" fmla="*/ 212036 h 836613"/>
              <a:gd name="connsiteX1678" fmla="*/ 1026646 w 1081088"/>
              <a:gd name="connsiteY1678" fmla="*/ 213588 h 836613"/>
              <a:gd name="connsiteX1679" fmla="*/ 1026880 w 1081088"/>
              <a:gd name="connsiteY1679" fmla="*/ 214919 h 836613"/>
              <a:gd name="connsiteX1680" fmla="*/ 1027113 w 1081088"/>
              <a:gd name="connsiteY1680" fmla="*/ 216471 h 836613"/>
              <a:gd name="connsiteX1681" fmla="*/ 1027113 w 1081088"/>
              <a:gd name="connsiteY1681" fmla="*/ 217802 h 836613"/>
              <a:gd name="connsiteX1682" fmla="*/ 1026880 w 1081088"/>
              <a:gd name="connsiteY1682" fmla="*/ 219355 h 836613"/>
              <a:gd name="connsiteX1683" fmla="*/ 1026646 w 1081088"/>
              <a:gd name="connsiteY1683" fmla="*/ 220685 h 836613"/>
              <a:gd name="connsiteX1684" fmla="*/ 1026179 w 1081088"/>
              <a:gd name="connsiteY1684" fmla="*/ 222016 h 836613"/>
              <a:gd name="connsiteX1685" fmla="*/ 1025479 w 1081088"/>
              <a:gd name="connsiteY1685" fmla="*/ 223347 h 836613"/>
              <a:gd name="connsiteX1686" fmla="*/ 1024779 w 1081088"/>
              <a:gd name="connsiteY1686" fmla="*/ 224456 h 836613"/>
              <a:gd name="connsiteX1687" fmla="*/ 1024078 w 1081088"/>
              <a:gd name="connsiteY1687" fmla="*/ 225787 h 836613"/>
              <a:gd name="connsiteX1688" fmla="*/ 1022911 w 1081088"/>
              <a:gd name="connsiteY1688" fmla="*/ 227117 h 836613"/>
              <a:gd name="connsiteX1689" fmla="*/ 1021977 w 1081088"/>
              <a:gd name="connsiteY1689" fmla="*/ 228004 h 836613"/>
              <a:gd name="connsiteX1690" fmla="*/ 1020576 w 1081088"/>
              <a:gd name="connsiteY1690" fmla="*/ 229113 h 836613"/>
              <a:gd name="connsiteX1691" fmla="*/ 1019176 w 1081088"/>
              <a:gd name="connsiteY1691" fmla="*/ 229779 h 836613"/>
              <a:gd name="connsiteX1692" fmla="*/ 1017542 w 1081088"/>
              <a:gd name="connsiteY1692" fmla="*/ 230666 h 836613"/>
              <a:gd name="connsiteX1693" fmla="*/ 1016374 w 1081088"/>
              <a:gd name="connsiteY1693" fmla="*/ 231109 h 836613"/>
              <a:gd name="connsiteX1694" fmla="*/ 1014740 w 1081088"/>
              <a:gd name="connsiteY1694" fmla="*/ 231553 h 836613"/>
              <a:gd name="connsiteX1695" fmla="*/ 1013106 w 1081088"/>
              <a:gd name="connsiteY1695" fmla="*/ 231775 h 836613"/>
              <a:gd name="connsiteX1696" fmla="*/ 1011939 w 1081088"/>
              <a:gd name="connsiteY1696" fmla="*/ 231775 h 836613"/>
              <a:gd name="connsiteX1697" fmla="*/ 1010304 w 1081088"/>
              <a:gd name="connsiteY1697" fmla="*/ 231775 h 836613"/>
              <a:gd name="connsiteX1698" fmla="*/ 1008670 w 1081088"/>
              <a:gd name="connsiteY1698" fmla="*/ 231553 h 836613"/>
              <a:gd name="connsiteX1699" fmla="*/ 1007036 w 1081088"/>
              <a:gd name="connsiteY1699" fmla="*/ 231331 h 836613"/>
              <a:gd name="connsiteX1700" fmla="*/ 1005869 w 1081088"/>
              <a:gd name="connsiteY1700" fmla="*/ 230888 h 836613"/>
              <a:gd name="connsiteX1701" fmla="*/ 1004468 w 1081088"/>
              <a:gd name="connsiteY1701" fmla="*/ 230444 h 836613"/>
              <a:gd name="connsiteX1702" fmla="*/ 1003067 w 1081088"/>
              <a:gd name="connsiteY1702" fmla="*/ 229557 h 836613"/>
              <a:gd name="connsiteX1703" fmla="*/ 1001900 w 1081088"/>
              <a:gd name="connsiteY1703" fmla="*/ 228892 h 836613"/>
              <a:gd name="connsiteX1704" fmla="*/ 1000499 w 1081088"/>
              <a:gd name="connsiteY1704" fmla="*/ 227783 h 836613"/>
              <a:gd name="connsiteX1705" fmla="*/ 999332 w 1081088"/>
              <a:gd name="connsiteY1705" fmla="*/ 226895 h 836613"/>
              <a:gd name="connsiteX1706" fmla="*/ 998398 w 1081088"/>
              <a:gd name="connsiteY1706" fmla="*/ 225565 h 836613"/>
              <a:gd name="connsiteX1707" fmla="*/ 997464 w 1081088"/>
              <a:gd name="connsiteY1707" fmla="*/ 224234 h 836613"/>
              <a:gd name="connsiteX1708" fmla="*/ 996764 w 1081088"/>
              <a:gd name="connsiteY1708" fmla="*/ 223125 h 836613"/>
              <a:gd name="connsiteX1709" fmla="*/ 996297 w 1081088"/>
              <a:gd name="connsiteY1709" fmla="*/ 221573 h 836613"/>
              <a:gd name="connsiteX1710" fmla="*/ 996064 w 1081088"/>
              <a:gd name="connsiteY1710" fmla="*/ 220020 h 836613"/>
              <a:gd name="connsiteX1711" fmla="*/ 995830 w 1081088"/>
              <a:gd name="connsiteY1711" fmla="*/ 218689 h 836613"/>
              <a:gd name="connsiteX1712" fmla="*/ 995363 w 1081088"/>
              <a:gd name="connsiteY1712" fmla="*/ 217359 h 836613"/>
              <a:gd name="connsiteX1713" fmla="*/ 995363 w 1081088"/>
              <a:gd name="connsiteY1713" fmla="*/ 215806 h 836613"/>
              <a:gd name="connsiteX1714" fmla="*/ 995830 w 1081088"/>
              <a:gd name="connsiteY1714" fmla="*/ 214254 h 836613"/>
              <a:gd name="connsiteX1715" fmla="*/ 996064 w 1081088"/>
              <a:gd name="connsiteY1715" fmla="*/ 212923 h 836613"/>
              <a:gd name="connsiteX1716" fmla="*/ 996531 w 1081088"/>
              <a:gd name="connsiteY1716" fmla="*/ 211592 h 836613"/>
              <a:gd name="connsiteX1717" fmla="*/ 996997 w 1081088"/>
              <a:gd name="connsiteY1717" fmla="*/ 210261 h 836613"/>
              <a:gd name="connsiteX1718" fmla="*/ 997931 w 1081088"/>
              <a:gd name="connsiteY1718" fmla="*/ 208931 h 836613"/>
              <a:gd name="connsiteX1719" fmla="*/ 998632 w 1081088"/>
              <a:gd name="connsiteY1719" fmla="*/ 207822 h 836613"/>
              <a:gd name="connsiteX1720" fmla="*/ 999565 w 1081088"/>
              <a:gd name="connsiteY1720" fmla="*/ 206713 h 836613"/>
              <a:gd name="connsiteX1721" fmla="*/ 1000733 w 1081088"/>
              <a:gd name="connsiteY1721" fmla="*/ 205382 h 836613"/>
              <a:gd name="connsiteX1722" fmla="*/ 1002133 w 1081088"/>
              <a:gd name="connsiteY1722" fmla="*/ 204717 h 836613"/>
              <a:gd name="connsiteX1723" fmla="*/ 1003301 w 1081088"/>
              <a:gd name="connsiteY1723" fmla="*/ 203608 h 836613"/>
              <a:gd name="connsiteX1724" fmla="*/ 1004701 w 1081088"/>
              <a:gd name="connsiteY1724" fmla="*/ 203164 h 836613"/>
              <a:gd name="connsiteX1725" fmla="*/ 1006336 w 1081088"/>
              <a:gd name="connsiteY1725" fmla="*/ 202499 h 836613"/>
              <a:gd name="connsiteX1726" fmla="*/ 1007970 w 1081088"/>
              <a:gd name="connsiteY1726" fmla="*/ 202277 h 836613"/>
              <a:gd name="connsiteX1727" fmla="*/ 1009371 w 1081088"/>
              <a:gd name="connsiteY1727" fmla="*/ 202055 h 836613"/>
              <a:gd name="connsiteX1728" fmla="*/ 312423 w 1081088"/>
              <a:gd name="connsiteY1728" fmla="*/ 201612 h 836613"/>
              <a:gd name="connsiteX1729" fmla="*/ 313754 w 1081088"/>
              <a:gd name="connsiteY1729" fmla="*/ 201612 h 836613"/>
              <a:gd name="connsiteX1730" fmla="*/ 315306 w 1081088"/>
              <a:gd name="connsiteY1730" fmla="*/ 201835 h 836613"/>
              <a:gd name="connsiteX1731" fmla="*/ 316637 w 1081088"/>
              <a:gd name="connsiteY1731" fmla="*/ 202059 h 836613"/>
              <a:gd name="connsiteX1732" fmla="*/ 318189 w 1081088"/>
              <a:gd name="connsiteY1732" fmla="*/ 202282 h 836613"/>
              <a:gd name="connsiteX1733" fmla="*/ 319520 w 1081088"/>
              <a:gd name="connsiteY1733" fmla="*/ 202952 h 836613"/>
              <a:gd name="connsiteX1734" fmla="*/ 321072 w 1081088"/>
              <a:gd name="connsiteY1734" fmla="*/ 203623 h 836613"/>
              <a:gd name="connsiteX1735" fmla="*/ 322181 w 1081088"/>
              <a:gd name="connsiteY1735" fmla="*/ 204516 h 836613"/>
              <a:gd name="connsiteX1736" fmla="*/ 323290 w 1081088"/>
              <a:gd name="connsiteY1736" fmla="*/ 205410 h 836613"/>
              <a:gd name="connsiteX1737" fmla="*/ 324399 w 1081088"/>
              <a:gd name="connsiteY1737" fmla="*/ 206527 h 836613"/>
              <a:gd name="connsiteX1738" fmla="*/ 325286 w 1081088"/>
              <a:gd name="connsiteY1738" fmla="*/ 207644 h 836613"/>
              <a:gd name="connsiteX1739" fmla="*/ 326174 w 1081088"/>
              <a:gd name="connsiteY1739" fmla="*/ 208761 h 836613"/>
              <a:gd name="connsiteX1740" fmla="*/ 327061 w 1081088"/>
              <a:gd name="connsiteY1740" fmla="*/ 210102 h 836613"/>
              <a:gd name="connsiteX1741" fmla="*/ 327504 w 1081088"/>
              <a:gd name="connsiteY1741" fmla="*/ 211443 h 836613"/>
              <a:gd name="connsiteX1742" fmla="*/ 327948 w 1081088"/>
              <a:gd name="connsiteY1742" fmla="*/ 213007 h 836613"/>
              <a:gd name="connsiteX1743" fmla="*/ 328170 w 1081088"/>
              <a:gd name="connsiteY1743" fmla="*/ 214124 h 836613"/>
              <a:gd name="connsiteX1744" fmla="*/ 328170 w 1081088"/>
              <a:gd name="connsiteY1744" fmla="*/ 215688 h 836613"/>
              <a:gd name="connsiteX1745" fmla="*/ 328613 w 1081088"/>
              <a:gd name="connsiteY1745" fmla="*/ 217252 h 836613"/>
              <a:gd name="connsiteX1746" fmla="*/ 328170 w 1081088"/>
              <a:gd name="connsiteY1746" fmla="*/ 218816 h 836613"/>
              <a:gd name="connsiteX1747" fmla="*/ 327948 w 1081088"/>
              <a:gd name="connsiteY1747" fmla="*/ 219933 h 836613"/>
              <a:gd name="connsiteX1748" fmla="*/ 327726 w 1081088"/>
              <a:gd name="connsiteY1748" fmla="*/ 221497 h 836613"/>
              <a:gd name="connsiteX1749" fmla="*/ 327061 w 1081088"/>
              <a:gd name="connsiteY1749" fmla="*/ 223061 h 836613"/>
              <a:gd name="connsiteX1750" fmla="*/ 326395 w 1081088"/>
              <a:gd name="connsiteY1750" fmla="*/ 224178 h 836613"/>
              <a:gd name="connsiteX1751" fmla="*/ 325508 w 1081088"/>
              <a:gd name="connsiteY1751" fmla="*/ 225519 h 836613"/>
              <a:gd name="connsiteX1752" fmla="*/ 324399 w 1081088"/>
              <a:gd name="connsiteY1752" fmla="*/ 226859 h 836613"/>
              <a:gd name="connsiteX1753" fmla="*/ 323512 w 1081088"/>
              <a:gd name="connsiteY1753" fmla="*/ 227753 h 836613"/>
              <a:gd name="connsiteX1754" fmla="*/ 322403 w 1081088"/>
              <a:gd name="connsiteY1754" fmla="*/ 228870 h 836613"/>
              <a:gd name="connsiteX1755" fmla="*/ 321294 w 1081088"/>
              <a:gd name="connsiteY1755" fmla="*/ 229540 h 836613"/>
              <a:gd name="connsiteX1756" fmla="*/ 319964 w 1081088"/>
              <a:gd name="connsiteY1756" fmla="*/ 230434 h 836613"/>
              <a:gd name="connsiteX1757" fmla="*/ 318633 w 1081088"/>
              <a:gd name="connsiteY1757" fmla="*/ 230881 h 836613"/>
              <a:gd name="connsiteX1758" fmla="*/ 317302 w 1081088"/>
              <a:gd name="connsiteY1758" fmla="*/ 231328 h 836613"/>
              <a:gd name="connsiteX1759" fmla="*/ 315971 w 1081088"/>
              <a:gd name="connsiteY1759" fmla="*/ 231551 h 836613"/>
              <a:gd name="connsiteX1760" fmla="*/ 314419 w 1081088"/>
              <a:gd name="connsiteY1760" fmla="*/ 231775 h 836613"/>
              <a:gd name="connsiteX1761" fmla="*/ 312866 w 1081088"/>
              <a:gd name="connsiteY1761" fmla="*/ 231775 h 836613"/>
              <a:gd name="connsiteX1762" fmla="*/ 311536 w 1081088"/>
              <a:gd name="connsiteY1762" fmla="*/ 231775 h 836613"/>
              <a:gd name="connsiteX1763" fmla="*/ 310205 w 1081088"/>
              <a:gd name="connsiteY1763" fmla="*/ 231551 h 836613"/>
              <a:gd name="connsiteX1764" fmla="*/ 308652 w 1081088"/>
              <a:gd name="connsiteY1764" fmla="*/ 231104 h 836613"/>
              <a:gd name="connsiteX1765" fmla="*/ 307100 w 1081088"/>
              <a:gd name="connsiteY1765" fmla="*/ 230658 h 836613"/>
              <a:gd name="connsiteX1766" fmla="*/ 305991 w 1081088"/>
              <a:gd name="connsiteY1766" fmla="*/ 229764 h 836613"/>
              <a:gd name="connsiteX1767" fmla="*/ 304660 w 1081088"/>
              <a:gd name="connsiteY1767" fmla="*/ 229094 h 836613"/>
              <a:gd name="connsiteX1768" fmla="*/ 303330 w 1081088"/>
              <a:gd name="connsiteY1768" fmla="*/ 227976 h 836613"/>
              <a:gd name="connsiteX1769" fmla="*/ 302442 w 1081088"/>
              <a:gd name="connsiteY1769" fmla="*/ 227083 h 836613"/>
              <a:gd name="connsiteX1770" fmla="*/ 301333 w 1081088"/>
              <a:gd name="connsiteY1770" fmla="*/ 225742 h 836613"/>
              <a:gd name="connsiteX1771" fmla="*/ 300668 w 1081088"/>
              <a:gd name="connsiteY1771" fmla="*/ 224625 h 836613"/>
              <a:gd name="connsiteX1772" fmla="*/ 299781 w 1081088"/>
              <a:gd name="connsiteY1772" fmla="*/ 223284 h 836613"/>
              <a:gd name="connsiteX1773" fmla="*/ 299337 w 1081088"/>
              <a:gd name="connsiteY1773" fmla="*/ 221944 h 836613"/>
              <a:gd name="connsiteX1774" fmla="*/ 298894 w 1081088"/>
              <a:gd name="connsiteY1774" fmla="*/ 220827 h 836613"/>
              <a:gd name="connsiteX1775" fmla="*/ 298672 w 1081088"/>
              <a:gd name="connsiteY1775" fmla="*/ 219263 h 836613"/>
              <a:gd name="connsiteX1776" fmla="*/ 298450 w 1081088"/>
              <a:gd name="connsiteY1776" fmla="*/ 217699 h 836613"/>
              <a:gd name="connsiteX1777" fmla="*/ 298450 w 1081088"/>
              <a:gd name="connsiteY1777" fmla="*/ 216358 h 836613"/>
              <a:gd name="connsiteX1778" fmla="*/ 298450 w 1081088"/>
              <a:gd name="connsiteY1778" fmla="*/ 215018 h 836613"/>
              <a:gd name="connsiteX1779" fmla="*/ 298672 w 1081088"/>
              <a:gd name="connsiteY1779" fmla="*/ 213454 h 836613"/>
              <a:gd name="connsiteX1780" fmla="*/ 299116 w 1081088"/>
              <a:gd name="connsiteY1780" fmla="*/ 211890 h 836613"/>
              <a:gd name="connsiteX1781" fmla="*/ 299559 w 1081088"/>
              <a:gd name="connsiteY1781" fmla="*/ 210549 h 836613"/>
              <a:gd name="connsiteX1782" fmla="*/ 300446 w 1081088"/>
              <a:gd name="connsiteY1782" fmla="*/ 209208 h 836613"/>
              <a:gd name="connsiteX1783" fmla="*/ 301112 w 1081088"/>
              <a:gd name="connsiteY1783" fmla="*/ 207868 h 836613"/>
              <a:gd name="connsiteX1784" fmla="*/ 302221 w 1081088"/>
              <a:gd name="connsiteY1784" fmla="*/ 206527 h 836613"/>
              <a:gd name="connsiteX1785" fmla="*/ 303108 w 1081088"/>
              <a:gd name="connsiteY1785" fmla="*/ 205633 h 836613"/>
              <a:gd name="connsiteX1786" fmla="*/ 304438 w 1081088"/>
              <a:gd name="connsiteY1786" fmla="*/ 204516 h 836613"/>
              <a:gd name="connsiteX1787" fmla="*/ 305326 w 1081088"/>
              <a:gd name="connsiteY1787" fmla="*/ 203846 h 836613"/>
              <a:gd name="connsiteX1788" fmla="*/ 306656 w 1081088"/>
              <a:gd name="connsiteY1788" fmla="*/ 202952 h 836613"/>
              <a:gd name="connsiteX1789" fmla="*/ 308209 w 1081088"/>
              <a:gd name="connsiteY1789" fmla="*/ 202505 h 836613"/>
              <a:gd name="connsiteX1790" fmla="*/ 309540 w 1081088"/>
              <a:gd name="connsiteY1790" fmla="*/ 202059 h 836613"/>
              <a:gd name="connsiteX1791" fmla="*/ 310870 w 1081088"/>
              <a:gd name="connsiteY1791" fmla="*/ 201835 h 836613"/>
              <a:gd name="connsiteX1792" fmla="*/ 969181 w 1081088"/>
              <a:gd name="connsiteY1792" fmla="*/ 144462 h 836613"/>
              <a:gd name="connsiteX1793" fmla="*/ 970532 w 1081088"/>
              <a:gd name="connsiteY1793" fmla="*/ 144462 h 836613"/>
              <a:gd name="connsiteX1794" fmla="*/ 972107 w 1081088"/>
              <a:gd name="connsiteY1794" fmla="*/ 144462 h 836613"/>
              <a:gd name="connsiteX1795" fmla="*/ 973683 w 1081088"/>
              <a:gd name="connsiteY1795" fmla="*/ 144685 h 836613"/>
              <a:gd name="connsiteX1796" fmla="*/ 975034 w 1081088"/>
              <a:gd name="connsiteY1796" fmla="*/ 144909 h 836613"/>
              <a:gd name="connsiteX1797" fmla="*/ 976384 w 1081088"/>
              <a:gd name="connsiteY1797" fmla="*/ 145579 h 836613"/>
              <a:gd name="connsiteX1798" fmla="*/ 977735 w 1081088"/>
              <a:gd name="connsiteY1798" fmla="*/ 146026 h 836613"/>
              <a:gd name="connsiteX1799" fmla="*/ 979085 w 1081088"/>
              <a:gd name="connsiteY1799" fmla="*/ 146696 h 836613"/>
              <a:gd name="connsiteX1800" fmla="*/ 980211 w 1081088"/>
              <a:gd name="connsiteY1800" fmla="*/ 147590 h 836613"/>
              <a:gd name="connsiteX1801" fmla="*/ 981336 w 1081088"/>
              <a:gd name="connsiteY1801" fmla="*/ 148483 h 836613"/>
              <a:gd name="connsiteX1802" fmla="*/ 982462 w 1081088"/>
              <a:gd name="connsiteY1802" fmla="*/ 149824 h 836613"/>
              <a:gd name="connsiteX1803" fmla="*/ 983362 w 1081088"/>
              <a:gd name="connsiteY1803" fmla="*/ 151165 h 836613"/>
              <a:gd name="connsiteX1804" fmla="*/ 984037 w 1081088"/>
              <a:gd name="connsiteY1804" fmla="*/ 152282 h 836613"/>
              <a:gd name="connsiteX1805" fmla="*/ 984938 w 1081088"/>
              <a:gd name="connsiteY1805" fmla="*/ 153622 h 836613"/>
              <a:gd name="connsiteX1806" fmla="*/ 985388 w 1081088"/>
              <a:gd name="connsiteY1806" fmla="*/ 155186 h 836613"/>
              <a:gd name="connsiteX1807" fmla="*/ 985613 w 1081088"/>
              <a:gd name="connsiteY1807" fmla="*/ 156304 h 836613"/>
              <a:gd name="connsiteX1808" fmla="*/ 985838 w 1081088"/>
              <a:gd name="connsiteY1808" fmla="*/ 157868 h 836613"/>
              <a:gd name="connsiteX1809" fmla="*/ 985838 w 1081088"/>
              <a:gd name="connsiteY1809" fmla="*/ 159432 h 836613"/>
              <a:gd name="connsiteX1810" fmla="*/ 985838 w 1081088"/>
              <a:gd name="connsiteY1810" fmla="*/ 160996 h 836613"/>
              <a:gd name="connsiteX1811" fmla="*/ 985613 w 1081088"/>
              <a:gd name="connsiteY1811" fmla="*/ 162113 h 836613"/>
              <a:gd name="connsiteX1812" fmla="*/ 985388 w 1081088"/>
              <a:gd name="connsiteY1812" fmla="*/ 163677 h 836613"/>
              <a:gd name="connsiteX1813" fmla="*/ 984938 w 1081088"/>
              <a:gd name="connsiteY1813" fmla="*/ 165017 h 836613"/>
              <a:gd name="connsiteX1814" fmla="*/ 984488 w 1081088"/>
              <a:gd name="connsiteY1814" fmla="*/ 166581 h 836613"/>
              <a:gd name="connsiteX1815" fmla="*/ 983587 w 1081088"/>
              <a:gd name="connsiteY1815" fmla="*/ 167698 h 836613"/>
              <a:gd name="connsiteX1816" fmla="*/ 982912 w 1081088"/>
              <a:gd name="connsiteY1816" fmla="*/ 168816 h 836613"/>
              <a:gd name="connsiteX1817" fmla="*/ 981787 w 1081088"/>
              <a:gd name="connsiteY1817" fmla="*/ 169933 h 836613"/>
              <a:gd name="connsiteX1818" fmla="*/ 980661 w 1081088"/>
              <a:gd name="connsiteY1818" fmla="*/ 171050 h 836613"/>
              <a:gd name="connsiteX1819" fmla="*/ 979310 w 1081088"/>
              <a:gd name="connsiteY1819" fmla="*/ 171944 h 836613"/>
              <a:gd name="connsiteX1820" fmla="*/ 977960 w 1081088"/>
              <a:gd name="connsiteY1820" fmla="*/ 172837 h 836613"/>
              <a:gd name="connsiteX1821" fmla="*/ 976834 w 1081088"/>
              <a:gd name="connsiteY1821" fmla="*/ 173508 h 836613"/>
              <a:gd name="connsiteX1822" fmla="*/ 975259 w 1081088"/>
              <a:gd name="connsiteY1822" fmla="*/ 174178 h 836613"/>
              <a:gd name="connsiteX1823" fmla="*/ 973908 w 1081088"/>
              <a:gd name="connsiteY1823" fmla="*/ 174401 h 836613"/>
              <a:gd name="connsiteX1824" fmla="*/ 972332 w 1081088"/>
              <a:gd name="connsiteY1824" fmla="*/ 174625 h 836613"/>
              <a:gd name="connsiteX1825" fmla="*/ 970982 w 1081088"/>
              <a:gd name="connsiteY1825" fmla="*/ 174625 h 836613"/>
              <a:gd name="connsiteX1826" fmla="*/ 969406 w 1081088"/>
              <a:gd name="connsiteY1826" fmla="*/ 174625 h 836613"/>
              <a:gd name="connsiteX1827" fmla="*/ 968056 w 1081088"/>
              <a:gd name="connsiteY1827" fmla="*/ 174401 h 836613"/>
              <a:gd name="connsiteX1828" fmla="*/ 966480 w 1081088"/>
              <a:gd name="connsiteY1828" fmla="*/ 174178 h 836613"/>
              <a:gd name="connsiteX1829" fmla="*/ 965354 w 1081088"/>
              <a:gd name="connsiteY1829" fmla="*/ 173508 h 836613"/>
              <a:gd name="connsiteX1830" fmla="*/ 963779 w 1081088"/>
              <a:gd name="connsiteY1830" fmla="*/ 173061 h 836613"/>
              <a:gd name="connsiteX1831" fmla="*/ 962428 w 1081088"/>
              <a:gd name="connsiteY1831" fmla="*/ 172390 h 836613"/>
              <a:gd name="connsiteX1832" fmla="*/ 961528 w 1081088"/>
              <a:gd name="connsiteY1832" fmla="*/ 171273 h 836613"/>
              <a:gd name="connsiteX1833" fmla="*/ 960177 w 1081088"/>
              <a:gd name="connsiteY1833" fmla="*/ 170380 h 836613"/>
              <a:gd name="connsiteX1834" fmla="*/ 959277 w 1081088"/>
              <a:gd name="connsiteY1834" fmla="*/ 169262 h 836613"/>
              <a:gd name="connsiteX1835" fmla="*/ 958151 w 1081088"/>
              <a:gd name="connsiteY1835" fmla="*/ 167922 h 836613"/>
              <a:gd name="connsiteX1836" fmla="*/ 957476 w 1081088"/>
              <a:gd name="connsiteY1836" fmla="*/ 166805 h 836613"/>
              <a:gd name="connsiteX1837" fmla="*/ 956576 w 1081088"/>
              <a:gd name="connsiteY1837" fmla="*/ 165241 h 836613"/>
              <a:gd name="connsiteX1838" fmla="*/ 956125 w 1081088"/>
              <a:gd name="connsiteY1838" fmla="*/ 163900 h 836613"/>
              <a:gd name="connsiteX1839" fmla="*/ 955900 w 1081088"/>
              <a:gd name="connsiteY1839" fmla="*/ 162336 h 836613"/>
              <a:gd name="connsiteX1840" fmla="*/ 955675 w 1081088"/>
              <a:gd name="connsiteY1840" fmla="*/ 161219 h 836613"/>
              <a:gd name="connsiteX1841" fmla="*/ 955675 w 1081088"/>
              <a:gd name="connsiteY1841" fmla="*/ 159655 h 836613"/>
              <a:gd name="connsiteX1842" fmla="*/ 955675 w 1081088"/>
              <a:gd name="connsiteY1842" fmla="*/ 158091 h 836613"/>
              <a:gd name="connsiteX1843" fmla="*/ 955900 w 1081088"/>
              <a:gd name="connsiteY1843" fmla="*/ 156527 h 836613"/>
              <a:gd name="connsiteX1844" fmla="*/ 956125 w 1081088"/>
              <a:gd name="connsiteY1844" fmla="*/ 155410 h 836613"/>
              <a:gd name="connsiteX1845" fmla="*/ 956576 w 1081088"/>
              <a:gd name="connsiteY1845" fmla="*/ 153846 h 836613"/>
              <a:gd name="connsiteX1846" fmla="*/ 957026 w 1081088"/>
              <a:gd name="connsiteY1846" fmla="*/ 152505 h 836613"/>
              <a:gd name="connsiteX1847" fmla="*/ 957926 w 1081088"/>
              <a:gd name="connsiteY1847" fmla="*/ 151388 h 836613"/>
              <a:gd name="connsiteX1848" fmla="*/ 958827 w 1081088"/>
              <a:gd name="connsiteY1848" fmla="*/ 150047 h 836613"/>
              <a:gd name="connsiteX1849" fmla="*/ 959952 w 1081088"/>
              <a:gd name="connsiteY1849" fmla="*/ 148930 h 836613"/>
              <a:gd name="connsiteX1850" fmla="*/ 960852 w 1081088"/>
              <a:gd name="connsiteY1850" fmla="*/ 148037 h 836613"/>
              <a:gd name="connsiteX1851" fmla="*/ 962203 w 1081088"/>
              <a:gd name="connsiteY1851" fmla="*/ 146919 h 836613"/>
              <a:gd name="connsiteX1852" fmla="*/ 963554 w 1081088"/>
              <a:gd name="connsiteY1852" fmla="*/ 146249 h 836613"/>
              <a:gd name="connsiteX1853" fmla="*/ 965129 w 1081088"/>
              <a:gd name="connsiteY1853" fmla="*/ 145579 h 836613"/>
              <a:gd name="connsiteX1854" fmla="*/ 966255 w 1081088"/>
              <a:gd name="connsiteY1854" fmla="*/ 144909 h 836613"/>
              <a:gd name="connsiteX1855" fmla="*/ 967830 w 1081088"/>
              <a:gd name="connsiteY1855" fmla="*/ 144685 h 836613"/>
              <a:gd name="connsiteX1856" fmla="*/ 352111 w 1081088"/>
              <a:gd name="connsiteY1856" fmla="*/ 144462 h 836613"/>
              <a:gd name="connsiteX1857" fmla="*/ 353220 w 1081088"/>
              <a:gd name="connsiteY1857" fmla="*/ 144462 h 836613"/>
              <a:gd name="connsiteX1858" fmla="*/ 354772 w 1081088"/>
              <a:gd name="connsiteY1858" fmla="*/ 144462 h 836613"/>
              <a:gd name="connsiteX1859" fmla="*/ 356325 w 1081088"/>
              <a:gd name="connsiteY1859" fmla="*/ 144684 h 836613"/>
              <a:gd name="connsiteX1860" fmla="*/ 357877 w 1081088"/>
              <a:gd name="connsiteY1860" fmla="*/ 145127 h 836613"/>
              <a:gd name="connsiteX1861" fmla="*/ 358986 w 1081088"/>
              <a:gd name="connsiteY1861" fmla="*/ 145792 h 836613"/>
              <a:gd name="connsiteX1862" fmla="*/ 360317 w 1081088"/>
              <a:gd name="connsiteY1862" fmla="*/ 146236 h 836613"/>
              <a:gd name="connsiteX1863" fmla="*/ 361869 w 1081088"/>
              <a:gd name="connsiteY1863" fmla="*/ 146901 h 836613"/>
              <a:gd name="connsiteX1864" fmla="*/ 362757 w 1081088"/>
              <a:gd name="connsiteY1864" fmla="*/ 148010 h 836613"/>
              <a:gd name="connsiteX1865" fmla="*/ 364087 w 1081088"/>
              <a:gd name="connsiteY1865" fmla="*/ 148897 h 836613"/>
              <a:gd name="connsiteX1866" fmla="*/ 365196 w 1081088"/>
              <a:gd name="connsiteY1866" fmla="*/ 150228 h 836613"/>
              <a:gd name="connsiteX1867" fmla="*/ 365862 w 1081088"/>
              <a:gd name="connsiteY1867" fmla="*/ 151559 h 836613"/>
              <a:gd name="connsiteX1868" fmla="*/ 366527 w 1081088"/>
              <a:gd name="connsiteY1868" fmla="*/ 152668 h 836613"/>
              <a:gd name="connsiteX1869" fmla="*/ 367414 w 1081088"/>
              <a:gd name="connsiteY1869" fmla="*/ 153999 h 836613"/>
              <a:gd name="connsiteX1870" fmla="*/ 367636 w 1081088"/>
              <a:gd name="connsiteY1870" fmla="*/ 155329 h 836613"/>
              <a:gd name="connsiteX1871" fmla="*/ 368079 w 1081088"/>
              <a:gd name="connsiteY1871" fmla="*/ 156882 h 836613"/>
              <a:gd name="connsiteX1872" fmla="*/ 368301 w 1081088"/>
              <a:gd name="connsiteY1872" fmla="*/ 158213 h 836613"/>
              <a:gd name="connsiteX1873" fmla="*/ 368301 w 1081088"/>
              <a:gd name="connsiteY1873" fmla="*/ 159765 h 836613"/>
              <a:gd name="connsiteX1874" fmla="*/ 368079 w 1081088"/>
              <a:gd name="connsiteY1874" fmla="*/ 161096 h 836613"/>
              <a:gd name="connsiteX1875" fmla="*/ 368079 w 1081088"/>
              <a:gd name="connsiteY1875" fmla="*/ 162648 h 836613"/>
              <a:gd name="connsiteX1876" fmla="*/ 367636 w 1081088"/>
              <a:gd name="connsiteY1876" fmla="*/ 163979 h 836613"/>
              <a:gd name="connsiteX1877" fmla="*/ 367192 w 1081088"/>
              <a:gd name="connsiteY1877" fmla="*/ 165310 h 836613"/>
              <a:gd name="connsiteX1878" fmla="*/ 366527 w 1081088"/>
              <a:gd name="connsiteY1878" fmla="*/ 166640 h 836613"/>
              <a:gd name="connsiteX1879" fmla="*/ 365640 w 1081088"/>
              <a:gd name="connsiteY1879" fmla="*/ 168193 h 836613"/>
              <a:gd name="connsiteX1880" fmla="*/ 364753 w 1081088"/>
              <a:gd name="connsiteY1880" fmla="*/ 169080 h 836613"/>
              <a:gd name="connsiteX1881" fmla="*/ 363866 w 1081088"/>
              <a:gd name="connsiteY1881" fmla="*/ 170411 h 836613"/>
              <a:gd name="connsiteX1882" fmla="*/ 362535 w 1081088"/>
              <a:gd name="connsiteY1882" fmla="*/ 171298 h 836613"/>
              <a:gd name="connsiteX1883" fmla="*/ 361426 w 1081088"/>
              <a:gd name="connsiteY1883" fmla="*/ 172185 h 836613"/>
              <a:gd name="connsiteX1884" fmla="*/ 360095 w 1081088"/>
              <a:gd name="connsiteY1884" fmla="*/ 172850 h 836613"/>
              <a:gd name="connsiteX1885" fmla="*/ 358764 w 1081088"/>
              <a:gd name="connsiteY1885" fmla="*/ 173516 h 836613"/>
              <a:gd name="connsiteX1886" fmla="*/ 357212 w 1081088"/>
              <a:gd name="connsiteY1886" fmla="*/ 174181 h 836613"/>
              <a:gd name="connsiteX1887" fmla="*/ 356103 w 1081088"/>
              <a:gd name="connsiteY1887" fmla="*/ 174403 h 836613"/>
              <a:gd name="connsiteX1888" fmla="*/ 354550 w 1081088"/>
              <a:gd name="connsiteY1888" fmla="*/ 174625 h 836613"/>
              <a:gd name="connsiteX1889" fmla="*/ 352998 w 1081088"/>
              <a:gd name="connsiteY1889" fmla="*/ 174625 h 836613"/>
              <a:gd name="connsiteX1890" fmla="*/ 351889 w 1081088"/>
              <a:gd name="connsiteY1890" fmla="*/ 174403 h 836613"/>
              <a:gd name="connsiteX1891" fmla="*/ 350337 w 1081088"/>
              <a:gd name="connsiteY1891" fmla="*/ 174403 h 836613"/>
              <a:gd name="connsiteX1892" fmla="*/ 348784 w 1081088"/>
              <a:gd name="connsiteY1892" fmla="*/ 173959 h 836613"/>
              <a:gd name="connsiteX1893" fmla="*/ 347453 w 1081088"/>
              <a:gd name="connsiteY1893" fmla="*/ 173294 h 836613"/>
              <a:gd name="connsiteX1894" fmla="*/ 345901 w 1081088"/>
              <a:gd name="connsiteY1894" fmla="*/ 172850 h 836613"/>
              <a:gd name="connsiteX1895" fmla="*/ 344792 w 1081088"/>
              <a:gd name="connsiteY1895" fmla="*/ 172185 h 836613"/>
              <a:gd name="connsiteX1896" fmla="*/ 343461 w 1081088"/>
              <a:gd name="connsiteY1896" fmla="*/ 171076 h 836613"/>
              <a:gd name="connsiteX1897" fmla="*/ 342574 w 1081088"/>
              <a:gd name="connsiteY1897" fmla="*/ 170189 h 836613"/>
              <a:gd name="connsiteX1898" fmla="*/ 341465 w 1081088"/>
              <a:gd name="connsiteY1898" fmla="*/ 168858 h 836613"/>
              <a:gd name="connsiteX1899" fmla="*/ 340800 w 1081088"/>
              <a:gd name="connsiteY1899" fmla="*/ 167528 h 836613"/>
              <a:gd name="connsiteX1900" fmla="*/ 339913 w 1081088"/>
              <a:gd name="connsiteY1900" fmla="*/ 166419 h 836613"/>
              <a:gd name="connsiteX1901" fmla="*/ 339247 w 1081088"/>
              <a:gd name="connsiteY1901" fmla="*/ 165088 h 836613"/>
              <a:gd name="connsiteX1902" fmla="*/ 338804 w 1081088"/>
              <a:gd name="connsiteY1902" fmla="*/ 163535 h 836613"/>
              <a:gd name="connsiteX1903" fmla="*/ 338582 w 1081088"/>
              <a:gd name="connsiteY1903" fmla="*/ 162205 h 836613"/>
              <a:gd name="connsiteX1904" fmla="*/ 338138 w 1081088"/>
              <a:gd name="connsiteY1904" fmla="*/ 160874 h 836613"/>
              <a:gd name="connsiteX1905" fmla="*/ 338138 w 1081088"/>
              <a:gd name="connsiteY1905" fmla="*/ 159321 h 836613"/>
              <a:gd name="connsiteX1906" fmla="*/ 338138 w 1081088"/>
              <a:gd name="connsiteY1906" fmla="*/ 157991 h 836613"/>
              <a:gd name="connsiteX1907" fmla="*/ 338582 w 1081088"/>
              <a:gd name="connsiteY1907" fmla="*/ 156438 h 836613"/>
              <a:gd name="connsiteX1908" fmla="*/ 339025 w 1081088"/>
              <a:gd name="connsiteY1908" fmla="*/ 155108 h 836613"/>
              <a:gd name="connsiteX1909" fmla="*/ 339469 w 1081088"/>
              <a:gd name="connsiteY1909" fmla="*/ 153777 h 836613"/>
              <a:gd name="connsiteX1910" fmla="*/ 339913 w 1081088"/>
              <a:gd name="connsiteY1910" fmla="*/ 152446 h 836613"/>
              <a:gd name="connsiteX1911" fmla="*/ 340800 w 1081088"/>
              <a:gd name="connsiteY1911" fmla="*/ 151115 h 836613"/>
              <a:gd name="connsiteX1912" fmla="*/ 341687 w 1081088"/>
              <a:gd name="connsiteY1912" fmla="*/ 150006 h 836613"/>
              <a:gd name="connsiteX1913" fmla="*/ 342796 w 1081088"/>
              <a:gd name="connsiteY1913" fmla="*/ 148676 h 836613"/>
              <a:gd name="connsiteX1914" fmla="*/ 343905 w 1081088"/>
              <a:gd name="connsiteY1914" fmla="*/ 147789 h 836613"/>
              <a:gd name="connsiteX1915" fmla="*/ 345235 w 1081088"/>
              <a:gd name="connsiteY1915" fmla="*/ 146901 h 836613"/>
              <a:gd name="connsiteX1916" fmla="*/ 346566 w 1081088"/>
              <a:gd name="connsiteY1916" fmla="*/ 146236 h 836613"/>
              <a:gd name="connsiteX1917" fmla="*/ 347675 w 1081088"/>
              <a:gd name="connsiteY1917" fmla="*/ 145571 h 836613"/>
              <a:gd name="connsiteX1918" fmla="*/ 349006 w 1081088"/>
              <a:gd name="connsiteY1918" fmla="*/ 144905 h 836613"/>
              <a:gd name="connsiteX1919" fmla="*/ 350558 w 1081088"/>
              <a:gd name="connsiteY1919" fmla="*/ 144684 h 836613"/>
              <a:gd name="connsiteX1920" fmla="*/ 401591 w 1081088"/>
              <a:gd name="connsiteY1920" fmla="*/ 95250 h 836613"/>
              <a:gd name="connsiteX1921" fmla="*/ 402992 w 1081088"/>
              <a:gd name="connsiteY1921" fmla="*/ 95250 h 836613"/>
              <a:gd name="connsiteX1922" fmla="*/ 404626 w 1081088"/>
              <a:gd name="connsiteY1922" fmla="*/ 95250 h 836613"/>
              <a:gd name="connsiteX1923" fmla="*/ 406027 w 1081088"/>
              <a:gd name="connsiteY1923" fmla="*/ 95475 h 836613"/>
              <a:gd name="connsiteX1924" fmla="*/ 407427 w 1081088"/>
              <a:gd name="connsiteY1924" fmla="*/ 95700 h 836613"/>
              <a:gd name="connsiteX1925" fmla="*/ 409062 w 1081088"/>
              <a:gd name="connsiteY1925" fmla="*/ 96150 h 836613"/>
              <a:gd name="connsiteX1926" fmla="*/ 410229 w 1081088"/>
              <a:gd name="connsiteY1926" fmla="*/ 96600 h 836613"/>
              <a:gd name="connsiteX1927" fmla="*/ 411630 w 1081088"/>
              <a:gd name="connsiteY1927" fmla="*/ 97501 h 836613"/>
              <a:gd name="connsiteX1928" fmla="*/ 413030 w 1081088"/>
              <a:gd name="connsiteY1928" fmla="*/ 98401 h 836613"/>
              <a:gd name="connsiteX1929" fmla="*/ 413964 w 1081088"/>
              <a:gd name="connsiteY1929" fmla="*/ 99527 h 836613"/>
              <a:gd name="connsiteX1930" fmla="*/ 415365 w 1081088"/>
              <a:gd name="connsiteY1930" fmla="*/ 100427 h 836613"/>
              <a:gd name="connsiteX1931" fmla="*/ 416065 w 1081088"/>
              <a:gd name="connsiteY1931" fmla="*/ 101778 h 836613"/>
              <a:gd name="connsiteX1932" fmla="*/ 416999 w 1081088"/>
              <a:gd name="connsiteY1932" fmla="*/ 103128 h 836613"/>
              <a:gd name="connsiteX1933" fmla="*/ 417700 w 1081088"/>
              <a:gd name="connsiteY1933" fmla="*/ 104479 h 836613"/>
              <a:gd name="connsiteX1934" fmla="*/ 418166 w 1081088"/>
              <a:gd name="connsiteY1934" fmla="*/ 105829 h 836613"/>
              <a:gd name="connsiteX1935" fmla="*/ 418633 w 1081088"/>
              <a:gd name="connsiteY1935" fmla="*/ 107405 h 836613"/>
              <a:gd name="connsiteX1936" fmla="*/ 418867 w 1081088"/>
              <a:gd name="connsiteY1936" fmla="*/ 108756 h 836613"/>
              <a:gd name="connsiteX1937" fmla="*/ 419100 w 1081088"/>
              <a:gd name="connsiteY1937" fmla="*/ 110106 h 836613"/>
              <a:gd name="connsiteX1938" fmla="*/ 418867 w 1081088"/>
              <a:gd name="connsiteY1938" fmla="*/ 111682 h 836613"/>
              <a:gd name="connsiteX1939" fmla="*/ 418867 w 1081088"/>
              <a:gd name="connsiteY1939" fmla="*/ 113258 h 836613"/>
              <a:gd name="connsiteX1940" fmla="*/ 418166 w 1081088"/>
              <a:gd name="connsiteY1940" fmla="*/ 114608 h 836613"/>
              <a:gd name="connsiteX1941" fmla="*/ 417700 w 1081088"/>
              <a:gd name="connsiteY1941" fmla="*/ 115959 h 836613"/>
              <a:gd name="connsiteX1942" fmla="*/ 417233 w 1081088"/>
              <a:gd name="connsiteY1942" fmla="*/ 117309 h 836613"/>
              <a:gd name="connsiteX1943" fmla="*/ 416299 w 1081088"/>
              <a:gd name="connsiteY1943" fmla="*/ 118660 h 836613"/>
              <a:gd name="connsiteX1944" fmla="*/ 415598 w 1081088"/>
              <a:gd name="connsiteY1944" fmla="*/ 119785 h 836613"/>
              <a:gd name="connsiteX1945" fmla="*/ 414665 w 1081088"/>
              <a:gd name="connsiteY1945" fmla="*/ 120911 h 836613"/>
              <a:gd name="connsiteX1946" fmla="*/ 413264 w 1081088"/>
              <a:gd name="connsiteY1946" fmla="*/ 121811 h 836613"/>
              <a:gd name="connsiteX1947" fmla="*/ 411863 w 1081088"/>
              <a:gd name="connsiteY1947" fmla="*/ 122937 h 836613"/>
              <a:gd name="connsiteX1948" fmla="*/ 410696 w 1081088"/>
              <a:gd name="connsiteY1948" fmla="*/ 123612 h 836613"/>
              <a:gd name="connsiteX1949" fmla="*/ 409295 w 1081088"/>
              <a:gd name="connsiteY1949" fmla="*/ 124512 h 836613"/>
              <a:gd name="connsiteX1950" fmla="*/ 407661 w 1081088"/>
              <a:gd name="connsiteY1950" fmla="*/ 124963 h 836613"/>
              <a:gd name="connsiteX1951" fmla="*/ 406260 w 1081088"/>
              <a:gd name="connsiteY1951" fmla="*/ 125188 h 836613"/>
              <a:gd name="connsiteX1952" fmla="*/ 404859 w 1081088"/>
              <a:gd name="connsiteY1952" fmla="*/ 125413 h 836613"/>
              <a:gd name="connsiteX1953" fmla="*/ 403225 w 1081088"/>
              <a:gd name="connsiteY1953" fmla="*/ 125413 h 836613"/>
              <a:gd name="connsiteX1954" fmla="*/ 401825 w 1081088"/>
              <a:gd name="connsiteY1954" fmla="*/ 125413 h 836613"/>
              <a:gd name="connsiteX1955" fmla="*/ 400190 w 1081088"/>
              <a:gd name="connsiteY1955" fmla="*/ 125188 h 836613"/>
              <a:gd name="connsiteX1956" fmla="*/ 398790 w 1081088"/>
              <a:gd name="connsiteY1956" fmla="*/ 124963 h 836613"/>
              <a:gd name="connsiteX1957" fmla="*/ 397389 w 1081088"/>
              <a:gd name="connsiteY1957" fmla="*/ 124512 h 836613"/>
              <a:gd name="connsiteX1958" fmla="*/ 395988 w 1081088"/>
              <a:gd name="connsiteY1958" fmla="*/ 123837 h 836613"/>
              <a:gd name="connsiteX1959" fmla="*/ 394587 w 1081088"/>
              <a:gd name="connsiteY1959" fmla="*/ 123162 h 836613"/>
              <a:gd name="connsiteX1960" fmla="*/ 393420 w 1081088"/>
              <a:gd name="connsiteY1960" fmla="*/ 122486 h 836613"/>
              <a:gd name="connsiteX1961" fmla="*/ 392019 w 1081088"/>
              <a:gd name="connsiteY1961" fmla="*/ 121361 h 836613"/>
              <a:gd name="connsiteX1962" fmla="*/ 391086 w 1081088"/>
              <a:gd name="connsiteY1962" fmla="*/ 120236 h 836613"/>
              <a:gd name="connsiteX1963" fmla="*/ 389918 w 1081088"/>
              <a:gd name="connsiteY1963" fmla="*/ 118885 h 836613"/>
              <a:gd name="connsiteX1964" fmla="*/ 389218 w 1081088"/>
              <a:gd name="connsiteY1964" fmla="*/ 117534 h 836613"/>
              <a:gd name="connsiteX1965" fmla="*/ 388751 w 1081088"/>
              <a:gd name="connsiteY1965" fmla="*/ 116409 h 836613"/>
              <a:gd name="connsiteX1966" fmla="*/ 388051 w 1081088"/>
              <a:gd name="connsiteY1966" fmla="*/ 114833 h 836613"/>
              <a:gd name="connsiteX1967" fmla="*/ 387584 w 1081088"/>
              <a:gd name="connsiteY1967" fmla="*/ 113483 h 836613"/>
              <a:gd name="connsiteX1968" fmla="*/ 387350 w 1081088"/>
              <a:gd name="connsiteY1968" fmla="*/ 111907 h 836613"/>
              <a:gd name="connsiteX1969" fmla="*/ 387350 w 1081088"/>
              <a:gd name="connsiteY1969" fmla="*/ 110331 h 836613"/>
              <a:gd name="connsiteX1970" fmla="*/ 387350 w 1081088"/>
              <a:gd name="connsiteY1970" fmla="*/ 108981 h 836613"/>
              <a:gd name="connsiteX1971" fmla="*/ 387584 w 1081088"/>
              <a:gd name="connsiteY1971" fmla="*/ 107630 h 836613"/>
              <a:gd name="connsiteX1972" fmla="*/ 387817 w 1081088"/>
              <a:gd name="connsiteY1972" fmla="*/ 106054 h 836613"/>
              <a:gd name="connsiteX1973" fmla="*/ 388518 w 1081088"/>
              <a:gd name="connsiteY1973" fmla="*/ 104929 h 836613"/>
              <a:gd name="connsiteX1974" fmla="*/ 389218 w 1081088"/>
              <a:gd name="connsiteY1974" fmla="*/ 103353 h 836613"/>
              <a:gd name="connsiteX1975" fmla="*/ 389685 w 1081088"/>
              <a:gd name="connsiteY1975" fmla="*/ 102003 h 836613"/>
              <a:gd name="connsiteX1976" fmla="*/ 390852 w 1081088"/>
              <a:gd name="connsiteY1976" fmla="*/ 101102 h 836613"/>
              <a:gd name="connsiteX1977" fmla="*/ 391786 w 1081088"/>
              <a:gd name="connsiteY1977" fmla="*/ 99752 h 836613"/>
              <a:gd name="connsiteX1978" fmla="*/ 392953 w 1081088"/>
              <a:gd name="connsiteY1978" fmla="*/ 98626 h 836613"/>
              <a:gd name="connsiteX1979" fmla="*/ 394120 w 1081088"/>
              <a:gd name="connsiteY1979" fmla="*/ 97726 h 836613"/>
              <a:gd name="connsiteX1980" fmla="*/ 395521 w 1081088"/>
              <a:gd name="connsiteY1980" fmla="*/ 96825 h 836613"/>
              <a:gd name="connsiteX1981" fmla="*/ 397155 w 1081088"/>
              <a:gd name="connsiteY1981" fmla="*/ 96150 h 836613"/>
              <a:gd name="connsiteX1982" fmla="*/ 398556 w 1081088"/>
              <a:gd name="connsiteY1982" fmla="*/ 95700 h 836613"/>
              <a:gd name="connsiteX1983" fmla="*/ 399957 w 1081088"/>
              <a:gd name="connsiteY1983" fmla="*/ 95475 h 836613"/>
              <a:gd name="connsiteX1984" fmla="*/ 920214 w 1081088"/>
              <a:gd name="connsiteY1984" fmla="*/ 93662 h 836613"/>
              <a:gd name="connsiteX1985" fmla="*/ 921767 w 1081088"/>
              <a:gd name="connsiteY1985" fmla="*/ 93662 h 836613"/>
              <a:gd name="connsiteX1986" fmla="*/ 923097 w 1081088"/>
              <a:gd name="connsiteY1986" fmla="*/ 93662 h 836613"/>
              <a:gd name="connsiteX1987" fmla="*/ 924650 w 1081088"/>
              <a:gd name="connsiteY1987" fmla="*/ 94129 h 836613"/>
              <a:gd name="connsiteX1988" fmla="*/ 926202 w 1081088"/>
              <a:gd name="connsiteY1988" fmla="*/ 94596 h 836613"/>
              <a:gd name="connsiteX1989" fmla="*/ 927311 w 1081088"/>
              <a:gd name="connsiteY1989" fmla="*/ 95062 h 836613"/>
              <a:gd name="connsiteX1990" fmla="*/ 928864 w 1081088"/>
              <a:gd name="connsiteY1990" fmla="*/ 95529 h 836613"/>
              <a:gd name="connsiteX1991" fmla="*/ 930194 w 1081088"/>
              <a:gd name="connsiteY1991" fmla="*/ 96463 h 836613"/>
              <a:gd name="connsiteX1992" fmla="*/ 931303 w 1081088"/>
              <a:gd name="connsiteY1992" fmla="*/ 97397 h 836613"/>
              <a:gd name="connsiteX1993" fmla="*/ 932412 w 1081088"/>
              <a:gd name="connsiteY1993" fmla="*/ 98564 h 836613"/>
              <a:gd name="connsiteX1994" fmla="*/ 933299 w 1081088"/>
              <a:gd name="connsiteY1994" fmla="*/ 99732 h 836613"/>
              <a:gd name="connsiteX1995" fmla="*/ 934408 w 1081088"/>
              <a:gd name="connsiteY1995" fmla="*/ 100899 h 836613"/>
              <a:gd name="connsiteX1996" fmla="*/ 934852 w 1081088"/>
              <a:gd name="connsiteY1996" fmla="*/ 102300 h 836613"/>
              <a:gd name="connsiteX1997" fmla="*/ 935739 w 1081088"/>
              <a:gd name="connsiteY1997" fmla="*/ 103700 h 836613"/>
              <a:gd name="connsiteX1998" fmla="*/ 936183 w 1081088"/>
              <a:gd name="connsiteY1998" fmla="*/ 105101 h 836613"/>
              <a:gd name="connsiteX1999" fmla="*/ 936404 w 1081088"/>
              <a:gd name="connsiteY1999" fmla="*/ 106735 h 836613"/>
              <a:gd name="connsiteX2000" fmla="*/ 936626 w 1081088"/>
              <a:gd name="connsiteY2000" fmla="*/ 108369 h 836613"/>
              <a:gd name="connsiteX2001" fmla="*/ 936626 w 1081088"/>
              <a:gd name="connsiteY2001" fmla="*/ 109537 h 836613"/>
              <a:gd name="connsiteX2002" fmla="*/ 936626 w 1081088"/>
              <a:gd name="connsiteY2002" fmla="*/ 111171 h 836613"/>
              <a:gd name="connsiteX2003" fmla="*/ 936404 w 1081088"/>
              <a:gd name="connsiteY2003" fmla="*/ 112805 h 836613"/>
              <a:gd name="connsiteX2004" fmla="*/ 935961 w 1081088"/>
              <a:gd name="connsiteY2004" fmla="*/ 114206 h 836613"/>
              <a:gd name="connsiteX2005" fmla="*/ 935296 w 1081088"/>
              <a:gd name="connsiteY2005" fmla="*/ 115607 h 836613"/>
              <a:gd name="connsiteX2006" fmla="*/ 934852 w 1081088"/>
              <a:gd name="connsiteY2006" fmla="*/ 117007 h 836613"/>
              <a:gd name="connsiteX2007" fmla="*/ 934187 w 1081088"/>
              <a:gd name="connsiteY2007" fmla="*/ 118408 h 836613"/>
              <a:gd name="connsiteX2008" fmla="*/ 933078 w 1081088"/>
              <a:gd name="connsiteY2008" fmla="*/ 119575 h 836613"/>
              <a:gd name="connsiteX2009" fmla="*/ 932191 w 1081088"/>
              <a:gd name="connsiteY2009" fmla="*/ 120976 h 836613"/>
              <a:gd name="connsiteX2010" fmla="*/ 930860 w 1081088"/>
              <a:gd name="connsiteY2010" fmla="*/ 122143 h 836613"/>
              <a:gd name="connsiteX2011" fmla="*/ 929751 w 1081088"/>
              <a:gd name="connsiteY2011" fmla="*/ 122844 h 836613"/>
              <a:gd name="connsiteX2012" fmla="*/ 928420 w 1081088"/>
              <a:gd name="connsiteY2012" fmla="*/ 123544 h 836613"/>
              <a:gd name="connsiteX2013" fmla="*/ 927089 w 1081088"/>
              <a:gd name="connsiteY2013" fmla="*/ 124244 h 836613"/>
              <a:gd name="connsiteX2014" fmla="*/ 925759 w 1081088"/>
              <a:gd name="connsiteY2014" fmla="*/ 124711 h 836613"/>
              <a:gd name="connsiteX2015" fmla="*/ 924428 w 1081088"/>
              <a:gd name="connsiteY2015" fmla="*/ 125178 h 836613"/>
              <a:gd name="connsiteX2016" fmla="*/ 922875 w 1081088"/>
              <a:gd name="connsiteY2016" fmla="*/ 125178 h 836613"/>
              <a:gd name="connsiteX2017" fmla="*/ 921545 w 1081088"/>
              <a:gd name="connsiteY2017" fmla="*/ 125412 h 836613"/>
              <a:gd name="connsiteX2018" fmla="*/ 919992 w 1081088"/>
              <a:gd name="connsiteY2018" fmla="*/ 125178 h 836613"/>
              <a:gd name="connsiteX2019" fmla="*/ 918662 w 1081088"/>
              <a:gd name="connsiteY2019" fmla="*/ 124945 h 836613"/>
              <a:gd name="connsiteX2020" fmla="*/ 917331 w 1081088"/>
              <a:gd name="connsiteY2020" fmla="*/ 124711 h 836613"/>
              <a:gd name="connsiteX2021" fmla="*/ 915778 w 1081088"/>
              <a:gd name="connsiteY2021" fmla="*/ 124244 h 836613"/>
              <a:gd name="connsiteX2022" fmla="*/ 914448 w 1081088"/>
              <a:gd name="connsiteY2022" fmla="*/ 123311 h 836613"/>
              <a:gd name="connsiteX2023" fmla="*/ 913339 w 1081088"/>
              <a:gd name="connsiteY2023" fmla="*/ 122610 h 836613"/>
              <a:gd name="connsiteX2024" fmla="*/ 912008 w 1081088"/>
              <a:gd name="connsiteY2024" fmla="*/ 121676 h 836613"/>
              <a:gd name="connsiteX2025" fmla="*/ 910677 w 1081088"/>
              <a:gd name="connsiteY2025" fmla="*/ 120509 h 836613"/>
              <a:gd name="connsiteX2026" fmla="*/ 909790 w 1081088"/>
              <a:gd name="connsiteY2026" fmla="*/ 119342 h 836613"/>
              <a:gd name="connsiteX2027" fmla="*/ 909125 w 1081088"/>
              <a:gd name="connsiteY2027" fmla="*/ 118175 h 836613"/>
              <a:gd name="connsiteX2028" fmla="*/ 908238 w 1081088"/>
              <a:gd name="connsiteY2028" fmla="*/ 116774 h 836613"/>
              <a:gd name="connsiteX2029" fmla="*/ 907794 w 1081088"/>
              <a:gd name="connsiteY2029" fmla="*/ 115373 h 836613"/>
              <a:gd name="connsiteX2030" fmla="*/ 907350 w 1081088"/>
              <a:gd name="connsiteY2030" fmla="*/ 113739 h 836613"/>
              <a:gd name="connsiteX2031" fmla="*/ 906685 w 1081088"/>
              <a:gd name="connsiteY2031" fmla="*/ 112572 h 836613"/>
              <a:gd name="connsiteX2032" fmla="*/ 906685 w 1081088"/>
              <a:gd name="connsiteY2032" fmla="*/ 110937 h 836613"/>
              <a:gd name="connsiteX2033" fmla="*/ 906463 w 1081088"/>
              <a:gd name="connsiteY2033" fmla="*/ 109303 h 836613"/>
              <a:gd name="connsiteX2034" fmla="*/ 906685 w 1081088"/>
              <a:gd name="connsiteY2034" fmla="*/ 107669 h 836613"/>
              <a:gd name="connsiteX2035" fmla="*/ 906907 w 1081088"/>
              <a:gd name="connsiteY2035" fmla="*/ 106502 h 836613"/>
              <a:gd name="connsiteX2036" fmla="*/ 907350 w 1081088"/>
              <a:gd name="connsiteY2036" fmla="*/ 104868 h 836613"/>
              <a:gd name="connsiteX2037" fmla="*/ 907794 w 1081088"/>
              <a:gd name="connsiteY2037" fmla="*/ 103467 h 836613"/>
              <a:gd name="connsiteX2038" fmla="*/ 908459 w 1081088"/>
              <a:gd name="connsiteY2038" fmla="*/ 102066 h 836613"/>
              <a:gd name="connsiteX2039" fmla="*/ 909346 w 1081088"/>
              <a:gd name="connsiteY2039" fmla="*/ 100665 h 836613"/>
              <a:gd name="connsiteX2040" fmla="*/ 910012 w 1081088"/>
              <a:gd name="connsiteY2040" fmla="*/ 99265 h 836613"/>
              <a:gd name="connsiteX2041" fmla="*/ 911343 w 1081088"/>
              <a:gd name="connsiteY2041" fmla="*/ 98331 h 836613"/>
              <a:gd name="connsiteX2042" fmla="*/ 912230 w 1081088"/>
              <a:gd name="connsiteY2042" fmla="*/ 97164 h 836613"/>
              <a:gd name="connsiteX2043" fmla="*/ 913560 w 1081088"/>
              <a:gd name="connsiteY2043" fmla="*/ 96230 h 836613"/>
              <a:gd name="connsiteX2044" fmla="*/ 914891 w 1081088"/>
              <a:gd name="connsiteY2044" fmla="*/ 95296 h 836613"/>
              <a:gd name="connsiteX2045" fmla="*/ 916000 w 1081088"/>
              <a:gd name="connsiteY2045" fmla="*/ 94829 h 836613"/>
              <a:gd name="connsiteX2046" fmla="*/ 917553 w 1081088"/>
              <a:gd name="connsiteY2046" fmla="*/ 94362 h 836613"/>
              <a:gd name="connsiteX2047" fmla="*/ 918883 w 1081088"/>
              <a:gd name="connsiteY2047" fmla="*/ 94129 h 836613"/>
              <a:gd name="connsiteX2048" fmla="*/ 863269 w 1081088"/>
              <a:gd name="connsiteY2048" fmla="*/ 53975 h 836613"/>
              <a:gd name="connsiteX2049" fmla="*/ 864845 w 1081088"/>
              <a:gd name="connsiteY2049" fmla="*/ 53975 h 836613"/>
              <a:gd name="connsiteX2050" fmla="*/ 866421 w 1081088"/>
              <a:gd name="connsiteY2050" fmla="*/ 53975 h 836613"/>
              <a:gd name="connsiteX2051" fmla="*/ 867771 w 1081088"/>
              <a:gd name="connsiteY2051" fmla="*/ 54198 h 836613"/>
              <a:gd name="connsiteX2052" fmla="*/ 869122 w 1081088"/>
              <a:gd name="connsiteY2052" fmla="*/ 54645 h 836613"/>
              <a:gd name="connsiteX2053" fmla="*/ 870697 w 1081088"/>
              <a:gd name="connsiteY2053" fmla="*/ 55092 h 836613"/>
              <a:gd name="connsiteX2054" fmla="*/ 871823 w 1081088"/>
              <a:gd name="connsiteY2054" fmla="*/ 55986 h 836613"/>
              <a:gd name="connsiteX2055" fmla="*/ 873399 w 1081088"/>
              <a:gd name="connsiteY2055" fmla="*/ 56656 h 836613"/>
              <a:gd name="connsiteX2056" fmla="*/ 874524 w 1081088"/>
              <a:gd name="connsiteY2056" fmla="*/ 57550 h 836613"/>
              <a:gd name="connsiteX2057" fmla="*/ 875425 w 1081088"/>
              <a:gd name="connsiteY2057" fmla="*/ 58667 h 836613"/>
              <a:gd name="connsiteX2058" fmla="*/ 876550 w 1081088"/>
              <a:gd name="connsiteY2058" fmla="*/ 60007 h 836613"/>
              <a:gd name="connsiteX2059" fmla="*/ 877450 w 1081088"/>
              <a:gd name="connsiteY2059" fmla="*/ 60901 h 836613"/>
              <a:gd name="connsiteX2060" fmla="*/ 878126 w 1081088"/>
              <a:gd name="connsiteY2060" fmla="*/ 62242 h 836613"/>
              <a:gd name="connsiteX2061" fmla="*/ 878801 w 1081088"/>
              <a:gd name="connsiteY2061" fmla="*/ 63806 h 836613"/>
              <a:gd name="connsiteX2062" fmla="*/ 879026 w 1081088"/>
              <a:gd name="connsiteY2062" fmla="*/ 64923 h 836613"/>
              <a:gd name="connsiteX2063" fmla="*/ 879476 w 1081088"/>
              <a:gd name="connsiteY2063" fmla="*/ 66487 h 836613"/>
              <a:gd name="connsiteX2064" fmla="*/ 879476 w 1081088"/>
              <a:gd name="connsiteY2064" fmla="*/ 68051 h 836613"/>
              <a:gd name="connsiteX2065" fmla="*/ 879476 w 1081088"/>
              <a:gd name="connsiteY2065" fmla="*/ 69391 h 836613"/>
              <a:gd name="connsiteX2066" fmla="*/ 879476 w 1081088"/>
              <a:gd name="connsiteY2066" fmla="*/ 70732 h 836613"/>
              <a:gd name="connsiteX2067" fmla="*/ 879251 w 1081088"/>
              <a:gd name="connsiteY2067" fmla="*/ 72296 h 836613"/>
              <a:gd name="connsiteX2068" fmla="*/ 878801 w 1081088"/>
              <a:gd name="connsiteY2068" fmla="*/ 73860 h 836613"/>
              <a:gd name="connsiteX2069" fmla="*/ 878351 w 1081088"/>
              <a:gd name="connsiteY2069" fmla="*/ 75201 h 836613"/>
              <a:gd name="connsiteX2070" fmla="*/ 877450 w 1081088"/>
              <a:gd name="connsiteY2070" fmla="*/ 76541 h 836613"/>
              <a:gd name="connsiteX2071" fmla="*/ 876775 w 1081088"/>
              <a:gd name="connsiteY2071" fmla="*/ 77882 h 836613"/>
              <a:gd name="connsiteX2072" fmla="*/ 875650 w 1081088"/>
              <a:gd name="connsiteY2072" fmla="*/ 78999 h 836613"/>
              <a:gd name="connsiteX2073" fmla="*/ 874749 w 1081088"/>
              <a:gd name="connsiteY2073" fmla="*/ 80116 h 836613"/>
              <a:gd name="connsiteX2074" fmla="*/ 873624 w 1081088"/>
              <a:gd name="connsiteY2074" fmla="*/ 81010 h 836613"/>
              <a:gd name="connsiteX2075" fmla="*/ 872498 w 1081088"/>
              <a:gd name="connsiteY2075" fmla="*/ 81903 h 836613"/>
              <a:gd name="connsiteX2076" fmla="*/ 871148 w 1081088"/>
              <a:gd name="connsiteY2076" fmla="*/ 82350 h 836613"/>
              <a:gd name="connsiteX2077" fmla="*/ 869572 w 1081088"/>
              <a:gd name="connsiteY2077" fmla="*/ 83244 h 836613"/>
              <a:gd name="connsiteX2078" fmla="*/ 868446 w 1081088"/>
              <a:gd name="connsiteY2078" fmla="*/ 83467 h 836613"/>
              <a:gd name="connsiteX2079" fmla="*/ 866871 w 1081088"/>
              <a:gd name="connsiteY2079" fmla="*/ 83914 h 836613"/>
              <a:gd name="connsiteX2080" fmla="*/ 865520 w 1081088"/>
              <a:gd name="connsiteY2080" fmla="*/ 83914 h 836613"/>
              <a:gd name="connsiteX2081" fmla="*/ 863945 w 1081088"/>
              <a:gd name="connsiteY2081" fmla="*/ 84138 h 836613"/>
              <a:gd name="connsiteX2082" fmla="*/ 862594 w 1081088"/>
              <a:gd name="connsiteY2082" fmla="*/ 83914 h 836613"/>
              <a:gd name="connsiteX2083" fmla="*/ 861018 w 1081088"/>
              <a:gd name="connsiteY2083" fmla="*/ 83691 h 836613"/>
              <a:gd name="connsiteX2084" fmla="*/ 859668 w 1081088"/>
              <a:gd name="connsiteY2084" fmla="*/ 83244 h 836613"/>
              <a:gd name="connsiteX2085" fmla="*/ 858092 w 1081088"/>
              <a:gd name="connsiteY2085" fmla="*/ 82797 h 836613"/>
              <a:gd name="connsiteX2086" fmla="*/ 856967 w 1081088"/>
              <a:gd name="connsiteY2086" fmla="*/ 82127 h 836613"/>
              <a:gd name="connsiteX2087" fmla="*/ 855391 w 1081088"/>
              <a:gd name="connsiteY2087" fmla="*/ 81233 h 836613"/>
              <a:gd name="connsiteX2088" fmla="*/ 854265 w 1081088"/>
              <a:gd name="connsiteY2088" fmla="*/ 80116 h 836613"/>
              <a:gd name="connsiteX2089" fmla="*/ 853365 w 1081088"/>
              <a:gd name="connsiteY2089" fmla="*/ 79222 h 836613"/>
              <a:gd name="connsiteX2090" fmla="*/ 852240 w 1081088"/>
              <a:gd name="connsiteY2090" fmla="*/ 78105 h 836613"/>
              <a:gd name="connsiteX2091" fmla="*/ 851564 w 1081088"/>
              <a:gd name="connsiteY2091" fmla="*/ 76988 h 836613"/>
              <a:gd name="connsiteX2092" fmla="*/ 850889 w 1081088"/>
              <a:gd name="connsiteY2092" fmla="*/ 75647 h 836613"/>
              <a:gd name="connsiteX2093" fmla="*/ 849989 w 1081088"/>
              <a:gd name="connsiteY2093" fmla="*/ 74307 h 836613"/>
              <a:gd name="connsiteX2094" fmla="*/ 849763 w 1081088"/>
              <a:gd name="connsiteY2094" fmla="*/ 72743 h 836613"/>
              <a:gd name="connsiteX2095" fmla="*/ 849313 w 1081088"/>
              <a:gd name="connsiteY2095" fmla="*/ 71626 h 836613"/>
              <a:gd name="connsiteX2096" fmla="*/ 849313 w 1081088"/>
              <a:gd name="connsiteY2096" fmla="*/ 70062 h 836613"/>
              <a:gd name="connsiteX2097" fmla="*/ 849313 w 1081088"/>
              <a:gd name="connsiteY2097" fmla="*/ 68498 h 836613"/>
              <a:gd name="connsiteX2098" fmla="*/ 849313 w 1081088"/>
              <a:gd name="connsiteY2098" fmla="*/ 66934 h 836613"/>
              <a:gd name="connsiteX2099" fmla="*/ 849538 w 1081088"/>
              <a:gd name="connsiteY2099" fmla="*/ 65817 h 836613"/>
              <a:gd name="connsiteX2100" fmla="*/ 849989 w 1081088"/>
              <a:gd name="connsiteY2100" fmla="*/ 64253 h 836613"/>
              <a:gd name="connsiteX2101" fmla="*/ 850439 w 1081088"/>
              <a:gd name="connsiteY2101" fmla="*/ 62689 h 836613"/>
              <a:gd name="connsiteX2102" fmla="*/ 851339 w 1081088"/>
              <a:gd name="connsiteY2102" fmla="*/ 61348 h 836613"/>
              <a:gd name="connsiteX2103" fmla="*/ 852014 w 1081088"/>
              <a:gd name="connsiteY2103" fmla="*/ 60231 h 836613"/>
              <a:gd name="connsiteX2104" fmla="*/ 853140 w 1081088"/>
              <a:gd name="connsiteY2104" fmla="*/ 58890 h 836613"/>
              <a:gd name="connsiteX2105" fmla="*/ 854040 w 1081088"/>
              <a:gd name="connsiteY2105" fmla="*/ 57996 h 836613"/>
              <a:gd name="connsiteX2106" fmla="*/ 855166 w 1081088"/>
              <a:gd name="connsiteY2106" fmla="*/ 56879 h 836613"/>
              <a:gd name="connsiteX2107" fmla="*/ 856291 w 1081088"/>
              <a:gd name="connsiteY2107" fmla="*/ 56209 h 836613"/>
              <a:gd name="connsiteX2108" fmla="*/ 857642 w 1081088"/>
              <a:gd name="connsiteY2108" fmla="*/ 55315 h 836613"/>
              <a:gd name="connsiteX2109" fmla="*/ 859218 w 1081088"/>
              <a:gd name="connsiteY2109" fmla="*/ 54868 h 836613"/>
              <a:gd name="connsiteX2110" fmla="*/ 860568 w 1081088"/>
              <a:gd name="connsiteY2110" fmla="*/ 54422 h 836613"/>
              <a:gd name="connsiteX2111" fmla="*/ 861919 w 1081088"/>
              <a:gd name="connsiteY2111" fmla="*/ 54198 h 836613"/>
              <a:gd name="connsiteX2112" fmla="*/ 459271 w 1081088"/>
              <a:gd name="connsiteY2112" fmla="*/ 53975 h 836613"/>
              <a:gd name="connsiteX2113" fmla="*/ 460611 w 1081088"/>
              <a:gd name="connsiteY2113" fmla="*/ 53975 h 836613"/>
              <a:gd name="connsiteX2114" fmla="*/ 462175 w 1081088"/>
              <a:gd name="connsiteY2114" fmla="*/ 53975 h 836613"/>
              <a:gd name="connsiteX2115" fmla="*/ 463739 w 1081088"/>
              <a:gd name="connsiteY2115" fmla="*/ 54418 h 836613"/>
              <a:gd name="connsiteX2116" fmla="*/ 465303 w 1081088"/>
              <a:gd name="connsiteY2116" fmla="*/ 54640 h 836613"/>
              <a:gd name="connsiteX2117" fmla="*/ 466420 w 1081088"/>
              <a:gd name="connsiteY2117" fmla="*/ 55084 h 836613"/>
              <a:gd name="connsiteX2118" fmla="*/ 467761 w 1081088"/>
              <a:gd name="connsiteY2118" fmla="*/ 55527 h 836613"/>
              <a:gd name="connsiteX2119" fmla="*/ 468878 w 1081088"/>
              <a:gd name="connsiteY2119" fmla="*/ 56414 h 836613"/>
              <a:gd name="connsiteX2120" fmla="*/ 470219 w 1081088"/>
              <a:gd name="connsiteY2120" fmla="*/ 57080 h 836613"/>
              <a:gd name="connsiteX2121" fmla="*/ 471559 w 1081088"/>
              <a:gd name="connsiteY2121" fmla="*/ 57967 h 836613"/>
              <a:gd name="connsiteX2122" fmla="*/ 472453 w 1081088"/>
              <a:gd name="connsiteY2122" fmla="*/ 59076 h 836613"/>
              <a:gd name="connsiteX2123" fmla="*/ 473570 w 1081088"/>
              <a:gd name="connsiteY2123" fmla="*/ 60407 h 836613"/>
              <a:gd name="connsiteX2124" fmla="*/ 474240 w 1081088"/>
              <a:gd name="connsiteY2124" fmla="*/ 61516 h 836613"/>
              <a:gd name="connsiteX2125" fmla="*/ 475134 w 1081088"/>
              <a:gd name="connsiteY2125" fmla="*/ 62846 h 836613"/>
              <a:gd name="connsiteX2126" fmla="*/ 475581 w 1081088"/>
              <a:gd name="connsiteY2126" fmla="*/ 64399 h 836613"/>
              <a:gd name="connsiteX2127" fmla="*/ 475804 w 1081088"/>
              <a:gd name="connsiteY2127" fmla="*/ 65951 h 836613"/>
              <a:gd name="connsiteX2128" fmla="*/ 476028 w 1081088"/>
              <a:gd name="connsiteY2128" fmla="*/ 67060 h 836613"/>
              <a:gd name="connsiteX2129" fmla="*/ 476251 w 1081088"/>
              <a:gd name="connsiteY2129" fmla="*/ 68613 h 836613"/>
              <a:gd name="connsiteX2130" fmla="*/ 476251 w 1081088"/>
              <a:gd name="connsiteY2130" fmla="*/ 70165 h 836613"/>
              <a:gd name="connsiteX2131" fmla="*/ 476028 w 1081088"/>
              <a:gd name="connsiteY2131" fmla="*/ 71718 h 836613"/>
              <a:gd name="connsiteX2132" fmla="*/ 475804 w 1081088"/>
              <a:gd name="connsiteY2132" fmla="*/ 72827 h 836613"/>
              <a:gd name="connsiteX2133" fmla="*/ 475358 w 1081088"/>
              <a:gd name="connsiteY2133" fmla="*/ 74379 h 836613"/>
              <a:gd name="connsiteX2134" fmla="*/ 474911 w 1081088"/>
              <a:gd name="connsiteY2134" fmla="*/ 75710 h 836613"/>
              <a:gd name="connsiteX2135" fmla="*/ 474017 w 1081088"/>
              <a:gd name="connsiteY2135" fmla="*/ 76819 h 836613"/>
              <a:gd name="connsiteX2136" fmla="*/ 473347 w 1081088"/>
              <a:gd name="connsiteY2136" fmla="*/ 78150 h 836613"/>
              <a:gd name="connsiteX2137" fmla="*/ 472230 w 1081088"/>
              <a:gd name="connsiteY2137" fmla="*/ 79258 h 836613"/>
              <a:gd name="connsiteX2138" fmla="*/ 471336 w 1081088"/>
              <a:gd name="connsiteY2138" fmla="*/ 80367 h 836613"/>
              <a:gd name="connsiteX2139" fmla="*/ 469995 w 1081088"/>
              <a:gd name="connsiteY2139" fmla="*/ 81255 h 836613"/>
              <a:gd name="connsiteX2140" fmla="*/ 468655 w 1081088"/>
              <a:gd name="connsiteY2140" fmla="*/ 82142 h 836613"/>
              <a:gd name="connsiteX2141" fmla="*/ 467314 w 1081088"/>
              <a:gd name="connsiteY2141" fmla="*/ 82585 h 836613"/>
              <a:gd name="connsiteX2142" fmla="*/ 465973 w 1081088"/>
              <a:gd name="connsiteY2142" fmla="*/ 83472 h 836613"/>
              <a:gd name="connsiteX2143" fmla="*/ 464409 w 1081088"/>
              <a:gd name="connsiteY2143" fmla="*/ 83694 h 836613"/>
              <a:gd name="connsiteX2144" fmla="*/ 462845 w 1081088"/>
              <a:gd name="connsiteY2144" fmla="*/ 83916 h 836613"/>
              <a:gd name="connsiteX2145" fmla="*/ 461728 w 1081088"/>
              <a:gd name="connsiteY2145" fmla="*/ 84138 h 836613"/>
              <a:gd name="connsiteX2146" fmla="*/ 460164 w 1081088"/>
              <a:gd name="connsiteY2146" fmla="*/ 84138 h 836613"/>
              <a:gd name="connsiteX2147" fmla="*/ 458600 w 1081088"/>
              <a:gd name="connsiteY2147" fmla="*/ 83916 h 836613"/>
              <a:gd name="connsiteX2148" fmla="*/ 457260 w 1081088"/>
              <a:gd name="connsiteY2148" fmla="*/ 83694 h 836613"/>
              <a:gd name="connsiteX2149" fmla="*/ 455919 w 1081088"/>
              <a:gd name="connsiteY2149" fmla="*/ 83251 h 836613"/>
              <a:gd name="connsiteX2150" fmla="*/ 454579 w 1081088"/>
              <a:gd name="connsiteY2150" fmla="*/ 82585 h 836613"/>
              <a:gd name="connsiteX2151" fmla="*/ 453238 w 1081088"/>
              <a:gd name="connsiteY2151" fmla="*/ 81920 h 836613"/>
              <a:gd name="connsiteX2152" fmla="*/ 452121 w 1081088"/>
              <a:gd name="connsiteY2152" fmla="*/ 81255 h 836613"/>
              <a:gd name="connsiteX2153" fmla="*/ 450780 w 1081088"/>
              <a:gd name="connsiteY2153" fmla="*/ 80146 h 836613"/>
              <a:gd name="connsiteX2154" fmla="*/ 449663 w 1081088"/>
              <a:gd name="connsiteY2154" fmla="*/ 79258 h 836613"/>
              <a:gd name="connsiteX2155" fmla="*/ 448993 w 1081088"/>
              <a:gd name="connsiteY2155" fmla="*/ 77928 h 836613"/>
              <a:gd name="connsiteX2156" fmla="*/ 448099 w 1081088"/>
              <a:gd name="connsiteY2156" fmla="*/ 76597 h 836613"/>
              <a:gd name="connsiteX2157" fmla="*/ 447205 w 1081088"/>
              <a:gd name="connsiteY2157" fmla="*/ 75044 h 836613"/>
              <a:gd name="connsiteX2158" fmla="*/ 446759 w 1081088"/>
              <a:gd name="connsiteY2158" fmla="*/ 73936 h 836613"/>
              <a:gd name="connsiteX2159" fmla="*/ 446535 w 1081088"/>
              <a:gd name="connsiteY2159" fmla="*/ 72383 h 836613"/>
              <a:gd name="connsiteX2160" fmla="*/ 446312 w 1081088"/>
              <a:gd name="connsiteY2160" fmla="*/ 70831 h 836613"/>
              <a:gd name="connsiteX2161" fmla="*/ 446088 w 1081088"/>
              <a:gd name="connsiteY2161" fmla="*/ 69278 h 836613"/>
              <a:gd name="connsiteX2162" fmla="*/ 446088 w 1081088"/>
              <a:gd name="connsiteY2162" fmla="*/ 68169 h 836613"/>
              <a:gd name="connsiteX2163" fmla="*/ 446312 w 1081088"/>
              <a:gd name="connsiteY2163" fmla="*/ 66617 h 836613"/>
              <a:gd name="connsiteX2164" fmla="*/ 446535 w 1081088"/>
              <a:gd name="connsiteY2164" fmla="*/ 65064 h 836613"/>
              <a:gd name="connsiteX2165" fmla="*/ 446982 w 1081088"/>
              <a:gd name="connsiteY2165" fmla="*/ 63955 h 836613"/>
              <a:gd name="connsiteX2166" fmla="*/ 447429 w 1081088"/>
              <a:gd name="connsiteY2166" fmla="*/ 62624 h 836613"/>
              <a:gd name="connsiteX2167" fmla="*/ 448323 w 1081088"/>
              <a:gd name="connsiteY2167" fmla="*/ 61294 h 836613"/>
              <a:gd name="connsiteX2168" fmla="*/ 448993 w 1081088"/>
              <a:gd name="connsiteY2168" fmla="*/ 60185 h 836613"/>
              <a:gd name="connsiteX2169" fmla="*/ 450110 w 1081088"/>
              <a:gd name="connsiteY2169" fmla="*/ 58854 h 836613"/>
              <a:gd name="connsiteX2170" fmla="*/ 451004 w 1081088"/>
              <a:gd name="connsiteY2170" fmla="*/ 57745 h 836613"/>
              <a:gd name="connsiteX2171" fmla="*/ 452344 w 1081088"/>
              <a:gd name="connsiteY2171" fmla="*/ 56858 h 836613"/>
              <a:gd name="connsiteX2172" fmla="*/ 453461 w 1081088"/>
              <a:gd name="connsiteY2172" fmla="*/ 55971 h 836613"/>
              <a:gd name="connsiteX2173" fmla="*/ 455025 w 1081088"/>
              <a:gd name="connsiteY2173" fmla="*/ 55305 h 836613"/>
              <a:gd name="connsiteX2174" fmla="*/ 456366 w 1081088"/>
              <a:gd name="connsiteY2174" fmla="*/ 54862 h 836613"/>
              <a:gd name="connsiteX2175" fmla="*/ 457930 w 1081088"/>
              <a:gd name="connsiteY2175" fmla="*/ 54418 h 836613"/>
              <a:gd name="connsiteX2176" fmla="*/ 800229 w 1081088"/>
              <a:gd name="connsiteY2176" fmla="*/ 23812 h 836613"/>
              <a:gd name="connsiteX2177" fmla="*/ 801560 w 1081088"/>
              <a:gd name="connsiteY2177" fmla="*/ 23812 h 836613"/>
              <a:gd name="connsiteX2178" fmla="*/ 803113 w 1081088"/>
              <a:gd name="connsiteY2178" fmla="*/ 24034 h 836613"/>
              <a:gd name="connsiteX2179" fmla="*/ 804665 w 1081088"/>
              <a:gd name="connsiteY2179" fmla="*/ 24255 h 836613"/>
              <a:gd name="connsiteX2180" fmla="*/ 806218 w 1081088"/>
              <a:gd name="connsiteY2180" fmla="*/ 24921 h 836613"/>
              <a:gd name="connsiteX2181" fmla="*/ 807327 w 1081088"/>
              <a:gd name="connsiteY2181" fmla="*/ 25364 h 836613"/>
              <a:gd name="connsiteX2182" fmla="*/ 808657 w 1081088"/>
              <a:gd name="connsiteY2182" fmla="*/ 26030 h 836613"/>
              <a:gd name="connsiteX2183" fmla="*/ 809988 w 1081088"/>
              <a:gd name="connsiteY2183" fmla="*/ 27139 h 836613"/>
              <a:gd name="connsiteX2184" fmla="*/ 811097 w 1081088"/>
              <a:gd name="connsiteY2184" fmla="*/ 27804 h 836613"/>
              <a:gd name="connsiteX2185" fmla="*/ 812206 w 1081088"/>
              <a:gd name="connsiteY2185" fmla="*/ 28913 h 836613"/>
              <a:gd name="connsiteX2186" fmla="*/ 813093 w 1081088"/>
              <a:gd name="connsiteY2186" fmla="*/ 30022 h 836613"/>
              <a:gd name="connsiteX2187" fmla="*/ 813980 w 1081088"/>
              <a:gd name="connsiteY2187" fmla="*/ 31353 h 836613"/>
              <a:gd name="connsiteX2188" fmla="*/ 814424 w 1081088"/>
              <a:gd name="connsiteY2188" fmla="*/ 32683 h 836613"/>
              <a:gd name="connsiteX2189" fmla="*/ 815089 w 1081088"/>
              <a:gd name="connsiteY2189" fmla="*/ 33792 h 836613"/>
              <a:gd name="connsiteX2190" fmla="*/ 815533 w 1081088"/>
              <a:gd name="connsiteY2190" fmla="*/ 35345 h 836613"/>
              <a:gd name="connsiteX2191" fmla="*/ 815754 w 1081088"/>
              <a:gd name="connsiteY2191" fmla="*/ 36675 h 836613"/>
              <a:gd name="connsiteX2192" fmla="*/ 815976 w 1081088"/>
              <a:gd name="connsiteY2192" fmla="*/ 38228 h 836613"/>
              <a:gd name="connsiteX2193" fmla="*/ 815976 w 1081088"/>
              <a:gd name="connsiteY2193" fmla="*/ 39559 h 836613"/>
              <a:gd name="connsiteX2194" fmla="*/ 815754 w 1081088"/>
              <a:gd name="connsiteY2194" fmla="*/ 41111 h 836613"/>
              <a:gd name="connsiteX2195" fmla="*/ 815533 w 1081088"/>
              <a:gd name="connsiteY2195" fmla="*/ 42664 h 836613"/>
              <a:gd name="connsiteX2196" fmla="*/ 814867 w 1081088"/>
              <a:gd name="connsiteY2196" fmla="*/ 44216 h 836613"/>
              <a:gd name="connsiteX2197" fmla="*/ 814424 w 1081088"/>
              <a:gd name="connsiteY2197" fmla="*/ 45325 h 836613"/>
              <a:gd name="connsiteX2198" fmla="*/ 813758 w 1081088"/>
              <a:gd name="connsiteY2198" fmla="*/ 46878 h 836613"/>
              <a:gd name="connsiteX2199" fmla="*/ 812871 w 1081088"/>
              <a:gd name="connsiteY2199" fmla="*/ 47987 h 836613"/>
              <a:gd name="connsiteX2200" fmla="*/ 811984 w 1081088"/>
              <a:gd name="connsiteY2200" fmla="*/ 49095 h 836613"/>
              <a:gd name="connsiteX2201" fmla="*/ 810875 w 1081088"/>
              <a:gd name="connsiteY2201" fmla="*/ 50204 h 836613"/>
              <a:gd name="connsiteX2202" fmla="*/ 809766 w 1081088"/>
              <a:gd name="connsiteY2202" fmla="*/ 51092 h 836613"/>
              <a:gd name="connsiteX2203" fmla="*/ 808435 w 1081088"/>
              <a:gd name="connsiteY2203" fmla="*/ 51979 h 836613"/>
              <a:gd name="connsiteX2204" fmla="*/ 807105 w 1081088"/>
              <a:gd name="connsiteY2204" fmla="*/ 52422 h 836613"/>
              <a:gd name="connsiteX2205" fmla="*/ 805996 w 1081088"/>
              <a:gd name="connsiteY2205" fmla="*/ 53309 h 836613"/>
              <a:gd name="connsiteX2206" fmla="*/ 804665 w 1081088"/>
              <a:gd name="connsiteY2206" fmla="*/ 53531 h 836613"/>
              <a:gd name="connsiteX2207" fmla="*/ 803113 w 1081088"/>
              <a:gd name="connsiteY2207" fmla="*/ 53753 h 836613"/>
              <a:gd name="connsiteX2208" fmla="*/ 801560 w 1081088"/>
              <a:gd name="connsiteY2208" fmla="*/ 53975 h 836613"/>
              <a:gd name="connsiteX2209" fmla="*/ 800229 w 1081088"/>
              <a:gd name="connsiteY2209" fmla="*/ 53975 h 836613"/>
              <a:gd name="connsiteX2210" fmla="*/ 798677 w 1081088"/>
              <a:gd name="connsiteY2210" fmla="*/ 53753 h 836613"/>
              <a:gd name="connsiteX2211" fmla="*/ 797124 w 1081088"/>
              <a:gd name="connsiteY2211" fmla="*/ 53531 h 836613"/>
              <a:gd name="connsiteX2212" fmla="*/ 795794 w 1081088"/>
              <a:gd name="connsiteY2212" fmla="*/ 52866 h 836613"/>
              <a:gd name="connsiteX2213" fmla="*/ 794463 w 1081088"/>
              <a:gd name="connsiteY2213" fmla="*/ 52422 h 836613"/>
              <a:gd name="connsiteX2214" fmla="*/ 793132 w 1081088"/>
              <a:gd name="connsiteY2214" fmla="*/ 51757 h 836613"/>
              <a:gd name="connsiteX2215" fmla="*/ 791801 w 1081088"/>
              <a:gd name="connsiteY2215" fmla="*/ 50870 h 836613"/>
              <a:gd name="connsiteX2216" fmla="*/ 790693 w 1081088"/>
              <a:gd name="connsiteY2216" fmla="*/ 49983 h 836613"/>
              <a:gd name="connsiteX2217" fmla="*/ 789584 w 1081088"/>
              <a:gd name="connsiteY2217" fmla="*/ 48874 h 836613"/>
              <a:gd name="connsiteX2218" fmla="*/ 788918 w 1081088"/>
              <a:gd name="connsiteY2218" fmla="*/ 47765 h 836613"/>
              <a:gd name="connsiteX2219" fmla="*/ 788031 w 1081088"/>
              <a:gd name="connsiteY2219" fmla="*/ 46656 h 836613"/>
              <a:gd name="connsiteX2220" fmla="*/ 787366 w 1081088"/>
              <a:gd name="connsiteY2220" fmla="*/ 45103 h 836613"/>
              <a:gd name="connsiteX2221" fmla="*/ 786922 w 1081088"/>
              <a:gd name="connsiteY2221" fmla="*/ 43994 h 836613"/>
              <a:gd name="connsiteX2222" fmla="*/ 786257 w 1081088"/>
              <a:gd name="connsiteY2222" fmla="*/ 42664 h 836613"/>
              <a:gd name="connsiteX2223" fmla="*/ 786035 w 1081088"/>
              <a:gd name="connsiteY2223" fmla="*/ 41111 h 836613"/>
              <a:gd name="connsiteX2224" fmla="*/ 785813 w 1081088"/>
              <a:gd name="connsiteY2224" fmla="*/ 39559 h 836613"/>
              <a:gd name="connsiteX2225" fmla="*/ 785813 w 1081088"/>
              <a:gd name="connsiteY2225" fmla="*/ 38228 h 836613"/>
              <a:gd name="connsiteX2226" fmla="*/ 786035 w 1081088"/>
              <a:gd name="connsiteY2226" fmla="*/ 36675 h 836613"/>
              <a:gd name="connsiteX2227" fmla="*/ 786257 w 1081088"/>
              <a:gd name="connsiteY2227" fmla="*/ 35345 h 836613"/>
              <a:gd name="connsiteX2228" fmla="*/ 786922 w 1081088"/>
              <a:gd name="connsiteY2228" fmla="*/ 33792 h 836613"/>
              <a:gd name="connsiteX2229" fmla="*/ 787366 w 1081088"/>
              <a:gd name="connsiteY2229" fmla="*/ 32461 h 836613"/>
              <a:gd name="connsiteX2230" fmla="*/ 788031 w 1081088"/>
              <a:gd name="connsiteY2230" fmla="*/ 31131 h 836613"/>
              <a:gd name="connsiteX2231" fmla="*/ 788918 w 1081088"/>
              <a:gd name="connsiteY2231" fmla="*/ 29800 h 836613"/>
              <a:gd name="connsiteX2232" fmla="*/ 789805 w 1081088"/>
              <a:gd name="connsiteY2232" fmla="*/ 28691 h 836613"/>
              <a:gd name="connsiteX2233" fmla="*/ 790914 w 1081088"/>
              <a:gd name="connsiteY2233" fmla="*/ 27582 h 836613"/>
              <a:gd name="connsiteX2234" fmla="*/ 792023 w 1081088"/>
              <a:gd name="connsiteY2234" fmla="*/ 26917 h 836613"/>
              <a:gd name="connsiteX2235" fmla="*/ 793354 w 1081088"/>
              <a:gd name="connsiteY2235" fmla="*/ 26030 h 836613"/>
              <a:gd name="connsiteX2236" fmla="*/ 794685 w 1081088"/>
              <a:gd name="connsiteY2236" fmla="*/ 25364 h 836613"/>
              <a:gd name="connsiteX2237" fmla="*/ 795794 w 1081088"/>
              <a:gd name="connsiteY2237" fmla="*/ 24921 h 836613"/>
              <a:gd name="connsiteX2238" fmla="*/ 797346 w 1081088"/>
              <a:gd name="connsiteY2238" fmla="*/ 24255 h 836613"/>
              <a:gd name="connsiteX2239" fmla="*/ 798677 w 1081088"/>
              <a:gd name="connsiteY2239" fmla="*/ 24034 h 836613"/>
              <a:gd name="connsiteX2240" fmla="*/ 522452 w 1081088"/>
              <a:gd name="connsiteY2240" fmla="*/ 23812 h 836613"/>
              <a:gd name="connsiteX2241" fmla="*/ 524004 w 1081088"/>
              <a:gd name="connsiteY2241" fmla="*/ 23812 h 836613"/>
              <a:gd name="connsiteX2242" fmla="*/ 525557 w 1081088"/>
              <a:gd name="connsiteY2242" fmla="*/ 23812 h 836613"/>
              <a:gd name="connsiteX2243" fmla="*/ 527109 w 1081088"/>
              <a:gd name="connsiteY2243" fmla="*/ 23812 h 836613"/>
              <a:gd name="connsiteX2244" fmla="*/ 528218 w 1081088"/>
              <a:gd name="connsiteY2244" fmla="*/ 24035 h 836613"/>
              <a:gd name="connsiteX2245" fmla="*/ 529771 w 1081088"/>
              <a:gd name="connsiteY2245" fmla="*/ 24705 h 836613"/>
              <a:gd name="connsiteX2246" fmla="*/ 531102 w 1081088"/>
              <a:gd name="connsiteY2246" fmla="*/ 25152 h 836613"/>
              <a:gd name="connsiteX2247" fmla="*/ 532210 w 1081088"/>
              <a:gd name="connsiteY2247" fmla="*/ 25823 h 836613"/>
              <a:gd name="connsiteX2248" fmla="*/ 533541 w 1081088"/>
              <a:gd name="connsiteY2248" fmla="*/ 26716 h 836613"/>
              <a:gd name="connsiteX2249" fmla="*/ 534872 w 1081088"/>
              <a:gd name="connsiteY2249" fmla="*/ 27610 h 836613"/>
              <a:gd name="connsiteX2250" fmla="*/ 535759 w 1081088"/>
              <a:gd name="connsiteY2250" fmla="*/ 28727 h 836613"/>
              <a:gd name="connsiteX2251" fmla="*/ 536868 w 1081088"/>
              <a:gd name="connsiteY2251" fmla="*/ 29621 h 836613"/>
              <a:gd name="connsiteX2252" fmla="*/ 537533 w 1081088"/>
              <a:gd name="connsiteY2252" fmla="*/ 30961 h 836613"/>
              <a:gd name="connsiteX2253" fmla="*/ 538199 w 1081088"/>
              <a:gd name="connsiteY2253" fmla="*/ 32302 h 836613"/>
              <a:gd name="connsiteX2254" fmla="*/ 538864 w 1081088"/>
              <a:gd name="connsiteY2254" fmla="*/ 33643 h 836613"/>
              <a:gd name="connsiteX2255" fmla="*/ 539308 w 1081088"/>
              <a:gd name="connsiteY2255" fmla="*/ 35207 h 836613"/>
              <a:gd name="connsiteX2256" fmla="*/ 539529 w 1081088"/>
              <a:gd name="connsiteY2256" fmla="*/ 36771 h 836613"/>
              <a:gd name="connsiteX2257" fmla="*/ 539751 w 1081088"/>
              <a:gd name="connsiteY2257" fmla="*/ 38335 h 836613"/>
              <a:gd name="connsiteX2258" fmla="*/ 539751 w 1081088"/>
              <a:gd name="connsiteY2258" fmla="*/ 39452 h 836613"/>
              <a:gd name="connsiteX2259" fmla="*/ 539529 w 1081088"/>
              <a:gd name="connsiteY2259" fmla="*/ 41016 h 836613"/>
              <a:gd name="connsiteX2260" fmla="*/ 539308 w 1081088"/>
              <a:gd name="connsiteY2260" fmla="*/ 42580 h 836613"/>
              <a:gd name="connsiteX2261" fmla="*/ 538864 w 1081088"/>
              <a:gd name="connsiteY2261" fmla="*/ 43920 h 836613"/>
              <a:gd name="connsiteX2262" fmla="*/ 538199 w 1081088"/>
              <a:gd name="connsiteY2262" fmla="*/ 45484 h 836613"/>
              <a:gd name="connsiteX2263" fmla="*/ 537533 w 1081088"/>
              <a:gd name="connsiteY2263" fmla="*/ 46602 h 836613"/>
              <a:gd name="connsiteX2264" fmla="*/ 536868 w 1081088"/>
              <a:gd name="connsiteY2264" fmla="*/ 47942 h 836613"/>
              <a:gd name="connsiteX2265" fmla="*/ 535981 w 1081088"/>
              <a:gd name="connsiteY2265" fmla="*/ 48836 h 836613"/>
              <a:gd name="connsiteX2266" fmla="*/ 535094 w 1081088"/>
              <a:gd name="connsiteY2266" fmla="*/ 49953 h 836613"/>
              <a:gd name="connsiteX2267" fmla="*/ 533763 w 1081088"/>
              <a:gd name="connsiteY2267" fmla="*/ 50847 h 836613"/>
              <a:gd name="connsiteX2268" fmla="*/ 532432 w 1081088"/>
              <a:gd name="connsiteY2268" fmla="*/ 51740 h 836613"/>
              <a:gd name="connsiteX2269" fmla="*/ 531323 w 1081088"/>
              <a:gd name="connsiteY2269" fmla="*/ 52411 h 836613"/>
              <a:gd name="connsiteX2270" fmla="*/ 529771 w 1081088"/>
              <a:gd name="connsiteY2270" fmla="*/ 53304 h 836613"/>
              <a:gd name="connsiteX2271" fmla="*/ 528440 w 1081088"/>
              <a:gd name="connsiteY2271" fmla="*/ 53528 h 836613"/>
              <a:gd name="connsiteX2272" fmla="*/ 527109 w 1081088"/>
              <a:gd name="connsiteY2272" fmla="*/ 53975 h 836613"/>
              <a:gd name="connsiteX2273" fmla="*/ 525557 w 1081088"/>
              <a:gd name="connsiteY2273" fmla="*/ 53975 h 836613"/>
              <a:gd name="connsiteX2274" fmla="*/ 524004 w 1081088"/>
              <a:gd name="connsiteY2274" fmla="*/ 53975 h 836613"/>
              <a:gd name="connsiteX2275" fmla="*/ 522452 w 1081088"/>
              <a:gd name="connsiteY2275" fmla="*/ 53975 h 836613"/>
              <a:gd name="connsiteX2276" fmla="*/ 520899 w 1081088"/>
              <a:gd name="connsiteY2276" fmla="*/ 53528 h 836613"/>
              <a:gd name="connsiteX2277" fmla="*/ 519790 w 1081088"/>
              <a:gd name="connsiteY2277" fmla="*/ 53304 h 836613"/>
              <a:gd name="connsiteX2278" fmla="*/ 518460 w 1081088"/>
              <a:gd name="connsiteY2278" fmla="*/ 52634 h 836613"/>
              <a:gd name="connsiteX2279" fmla="*/ 517129 w 1081088"/>
              <a:gd name="connsiteY2279" fmla="*/ 51964 h 836613"/>
              <a:gd name="connsiteX2280" fmla="*/ 516020 w 1081088"/>
              <a:gd name="connsiteY2280" fmla="*/ 51294 h 836613"/>
              <a:gd name="connsiteX2281" fmla="*/ 514689 w 1081088"/>
              <a:gd name="connsiteY2281" fmla="*/ 50176 h 836613"/>
              <a:gd name="connsiteX2282" fmla="*/ 513802 w 1081088"/>
              <a:gd name="connsiteY2282" fmla="*/ 49283 h 836613"/>
              <a:gd name="connsiteX2283" fmla="*/ 512693 w 1081088"/>
              <a:gd name="connsiteY2283" fmla="*/ 48166 h 836613"/>
              <a:gd name="connsiteX2284" fmla="*/ 512028 w 1081088"/>
              <a:gd name="connsiteY2284" fmla="*/ 46825 h 836613"/>
              <a:gd name="connsiteX2285" fmla="*/ 511141 w 1081088"/>
              <a:gd name="connsiteY2285" fmla="*/ 45484 h 836613"/>
              <a:gd name="connsiteX2286" fmla="*/ 510697 w 1081088"/>
              <a:gd name="connsiteY2286" fmla="*/ 44144 h 836613"/>
              <a:gd name="connsiteX2287" fmla="*/ 510254 w 1081088"/>
              <a:gd name="connsiteY2287" fmla="*/ 42580 h 836613"/>
              <a:gd name="connsiteX2288" fmla="*/ 510032 w 1081088"/>
              <a:gd name="connsiteY2288" fmla="*/ 41016 h 836613"/>
              <a:gd name="connsiteX2289" fmla="*/ 509588 w 1081088"/>
              <a:gd name="connsiteY2289" fmla="*/ 39452 h 836613"/>
              <a:gd name="connsiteX2290" fmla="*/ 509588 w 1081088"/>
              <a:gd name="connsiteY2290" fmla="*/ 38111 h 836613"/>
              <a:gd name="connsiteX2291" fmla="*/ 510032 w 1081088"/>
              <a:gd name="connsiteY2291" fmla="*/ 36771 h 836613"/>
              <a:gd name="connsiteX2292" fmla="*/ 510254 w 1081088"/>
              <a:gd name="connsiteY2292" fmla="*/ 35207 h 836613"/>
              <a:gd name="connsiteX2293" fmla="*/ 510697 w 1081088"/>
              <a:gd name="connsiteY2293" fmla="*/ 33643 h 836613"/>
              <a:gd name="connsiteX2294" fmla="*/ 511141 w 1081088"/>
              <a:gd name="connsiteY2294" fmla="*/ 32526 h 836613"/>
              <a:gd name="connsiteX2295" fmla="*/ 511806 w 1081088"/>
              <a:gd name="connsiteY2295" fmla="*/ 31185 h 836613"/>
              <a:gd name="connsiteX2296" fmla="*/ 512693 w 1081088"/>
              <a:gd name="connsiteY2296" fmla="*/ 29844 h 836613"/>
              <a:gd name="connsiteX2297" fmla="*/ 513359 w 1081088"/>
              <a:gd name="connsiteY2297" fmla="*/ 28951 h 836613"/>
              <a:gd name="connsiteX2298" fmla="*/ 514468 w 1081088"/>
              <a:gd name="connsiteY2298" fmla="*/ 27833 h 836613"/>
              <a:gd name="connsiteX2299" fmla="*/ 515798 w 1081088"/>
              <a:gd name="connsiteY2299" fmla="*/ 26940 h 836613"/>
              <a:gd name="connsiteX2300" fmla="*/ 516907 w 1081088"/>
              <a:gd name="connsiteY2300" fmla="*/ 25823 h 836613"/>
              <a:gd name="connsiteX2301" fmla="*/ 518238 w 1081088"/>
              <a:gd name="connsiteY2301" fmla="*/ 25152 h 836613"/>
              <a:gd name="connsiteX2302" fmla="*/ 519569 w 1081088"/>
              <a:gd name="connsiteY2302" fmla="*/ 24705 h 836613"/>
              <a:gd name="connsiteX2303" fmla="*/ 520899 w 1081088"/>
              <a:gd name="connsiteY2303" fmla="*/ 24035 h 836613"/>
              <a:gd name="connsiteX2304" fmla="*/ 732410 w 1081088"/>
              <a:gd name="connsiteY2304" fmla="*/ 6350 h 836613"/>
              <a:gd name="connsiteX2305" fmla="*/ 733962 w 1081088"/>
              <a:gd name="connsiteY2305" fmla="*/ 6350 h 836613"/>
              <a:gd name="connsiteX2306" fmla="*/ 735293 w 1081088"/>
              <a:gd name="connsiteY2306" fmla="*/ 6572 h 836613"/>
              <a:gd name="connsiteX2307" fmla="*/ 736846 w 1081088"/>
              <a:gd name="connsiteY2307" fmla="*/ 7015 h 836613"/>
              <a:gd name="connsiteX2308" fmla="*/ 738176 w 1081088"/>
              <a:gd name="connsiteY2308" fmla="*/ 7459 h 836613"/>
              <a:gd name="connsiteX2309" fmla="*/ 739729 w 1081088"/>
              <a:gd name="connsiteY2309" fmla="*/ 8124 h 836613"/>
              <a:gd name="connsiteX2310" fmla="*/ 740838 w 1081088"/>
              <a:gd name="connsiteY2310" fmla="*/ 8789 h 836613"/>
              <a:gd name="connsiteX2311" fmla="*/ 742169 w 1081088"/>
              <a:gd name="connsiteY2311" fmla="*/ 9455 h 836613"/>
              <a:gd name="connsiteX2312" fmla="*/ 743278 w 1081088"/>
              <a:gd name="connsiteY2312" fmla="*/ 10564 h 836613"/>
              <a:gd name="connsiteX2313" fmla="*/ 744165 w 1081088"/>
              <a:gd name="connsiteY2313" fmla="*/ 11673 h 836613"/>
              <a:gd name="connsiteX2314" fmla="*/ 744830 w 1081088"/>
              <a:gd name="connsiteY2314" fmla="*/ 12782 h 836613"/>
              <a:gd name="connsiteX2315" fmla="*/ 745717 w 1081088"/>
              <a:gd name="connsiteY2315" fmla="*/ 14112 h 836613"/>
              <a:gd name="connsiteX2316" fmla="*/ 746383 w 1081088"/>
              <a:gd name="connsiteY2316" fmla="*/ 15443 h 836613"/>
              <a:gd name="connsiteX2317" fmla="*/ 747048 w 1081088"/>
              <a:gd name="connsiteY2317" fmla="*/ 16552 h 836613"/>
              <a:gd name="connsiteX2318" fmla="*/ 747491 w 1081088"/>
              <a:gd name="connsiteY2318" fmla="*/ 18104 h 836613"/>
              <a:gd name="connsiteX2319" fmla="*/ 747713 w 1081088"/>
              <a:gd name="connsiteY2319" fmla="*/ 19657 h 836613"/>
              <a:gd name="connsiteX2320" fmla="*/ 747713 w 1081088"/>
              <a:gd name="connsiteY2320" fmla="*/ 20766 h 836613"/>
              <a:gd name="connsiteX2321" fmla="*/ 747713 w 1081088"/>
              <a:gd name="connsiteY2321" fmla="*/ 22540 h 836613"/>
              <a:gd name="connsiteX2322" fmla="*/ 747491 w 1081088"/>
              <a:gd name="connsiteY2322" fmla="*/ 24093 h 836613"/>
              <a:gd name="connsiteX2323" fmla="*/ 747270 w 1081088"/>
              <a:gd name="connsiteY2323" fmla="*/ 25645 h 836613"/>
              <a:gd name="connsiteX2324" fmla="*/ 746604 w 1081088"/>
              <a:gd name="connsiteY2324" fmla="*/ 26976 h 836613"/>
              <a:gd name="connsiteX2325" fmla="*/ 745939 w 1081088"/>
              <a:gd name="connsiteY2325" fmla="*/ 28307 h 836613"/>
              <a:gd name="connsiteX2326" fmla="*/ 745495 w 1081088"/>
              <a:gd name="connsiteY2326" fmla="*/ 29637 h 836613"/>
              <a:gd name="connsiteX2327" fmla="*/ 744386 w 1081088"/>
              <a:gd name="connsiteY2327" fmla="*/ 30746 h 836613"/>
              <a:gd name="connsiteX2328" fmla="*/ 743499 w 1081088"/>
              <a:gd name="connsiteY2328" fmla="*/ 31855 h 836613"/>
              <a:gd name="connsiteX2329" fmla="*/ 742390 w 1081088"/>
              <a:gd name="connsiteY2329" fmla="*/ 32964 h 836613"/>
              <a:gd name="connsiteX2330" fmla="*/ 741503 w 1081088"/>
              <a:gd name="connsiteY2330" fmla="*/ 33630 h 836613"/>
              <a:gd name="connsiteX2331" fmla="*/ 740172 w 1081088"/>
              <a:gd name="connsiteY2331" fmla="*/ 34517 h 836613"/>
              <a:gd name="connsiteX2332" fmla="*/ 738842 w 1081088"/>
              <a:gd name="connsiteY2332" fmla="*/ 35182 h 836613"/>
              <a:gd name="connsiteX2333" fmla="*/ 737511 w 1081088"/>
              <a:gd name="connsiteY2333" fmla="*/ 35626 h 836613"/>
              <a:gd name="connsiteX2334" fmla="*/ 736180 w 1081088"/>
              <a:gd name="connsiteY2334" fmla="*/ 36291 h 836613"/>
              <a:gd name="connsiteX2335" fmla="*/ 734628 w 1081088"/>
              <a:gd name="connsiteY2335" fmla="*/ 36513 h 836613"/>
              <a:gd name="connsiteX2336" fmla="*/ 733075 w 1081088"/>
              <a:gd name="connsiteY2336" fmla="*/ 36513 h 836613"/>
              <a:gd name="connsiteX2337" fmla="*/ 731523 w 1081088"/>
              <a:gd name="connsiteY2337" fmla="*/ 36513 h 836613"/>
              <a:gd name="connsiteX2338" fmla="*/ 730192 w 1081088"/>
              <a:gd name="connsiteY2338" fmla="*/ 36291 h 836613"/>
              <a:gd name="connsiteX2339" fmla="*/ 728640 w 1081088"/>
              <a:gd name="connsiteY2339" fmla="*/ 35847 h 836613"/>
              <a:gd name="connsiteX2340" fmla="*/ 727087 w 1081088"/>
              <a:gd name="connsiteY2340" fmla="*/ 35404 h 836613"/>
              <a:gd name="connsiteX2341" fmla="*/ 725756 w 1081088"/>
              <a:gd name="connsiteY2341" fmla="*/ 34738 h 836613"/>
              <a:gd name="connsiteX2342" fmla="*/ 724647 w 1081088"/>
              <a:gd name="connsiteY2342" fmla="*/ 33851 h 836613"/>
              <a:gd name="connsiteX2343" fmla="*/ 723317 w 1081088"/>
              <a:gd name="connsiteY2343" fmla="*/ 33186 h 836613"/>
              <a:gd name="connsiteX2344" fmla="*/ 722430 w 1081088"/>
              <a:gd name="connsiteY2344" fmla="*/ 32077 h 836613"/>
              <a:gd name="connsiteX2345" fmla="*/ 721321 w 1081088"/>
              <a:gd name="connsiteY2345" fmla="*/ 31190 h 836613"/>
              <a:gd name="connsiteX2346" fmla="*/ 720433 w 1081088"/>
              <a:gd name="connsiteY2346" fmla="*/ 29859 h 836613"/>
              <a:gd name="connsiteX2347" fmla="*/ 719546 w 1081088"/>
              <a:gd name="connsiteY2347" fmla="*/ 28972 h 836613"/>
              <a:gd name="connsiteX2348" fmla="*/ 719103 w 1081088"/>
              <a:gd name="connsiteY2348" fmla="*/ 27641 h 836613"/>
              <a:gd name="connsiteX2349" fmla="*/ 718659 w 1081088"/>
              <a:gd name="connsiteY2349" fmla="*/ 26089 h 836613"/>
              <a:gd name="connsiteX2350" fmla="*/ 717994 w 1081088"/>
              <a:gd name="connsiteY2350" fmla="*/ 24980 h 836613"/>
              <a:gd name="connsiteX2351" fmla="*/ 717772 w 1081088"/>
              <a:gd name="connsiteY2351" fmla="*/ 23427 h 836613"/>
              <a:gd name="connsiteX2352" fmla="*/ 717550 w 1081088"/>
              <a:gd name="connsiteY2352" fmla="*/ 21875 h 836613"/>
              <a:gd name="connsiteX2353" fmla="*/ 717772 w 1081088"/>
              <a:gd name="connsiteY2353" fmla="*/ 20322 h 836613"/>
              <a:gd name="connsiteX2354" fmla="*/ 717772 w 1081088"/>
              <a:gd name="connsiteY2354" fmla="*/ 18770 h 836613"/>
              <a:gd name="connsiteX2355" fmla="*/ 718216 w 1081088"/>
              <a:gd name="connsiteY2355" fmla="*/ 17439 h 836613"/>
              <a:gd name="connsiteX2356" fmla="*/ 718881 w 1081088"/>
              <a:gd name="connsiteY2356" fmla="*/ 15887 h 836613"/>
              <a:gd name="connsiteX2357" fmla="*/ 719325 w 1081088"/>
              <a:gd name="connsiteY2357" fmla="*/ 14556 h 836613"/>
              <a:gd name="connsiteX2358" fmla="*/ 719990 w 1081088"/>
              <a:gd name="connsiteY2358" fmla="*/ 13225 h 836613"/>
              <a:gd name="connsiteX2359" fmla="*/ 720877 w 1081088"/>
              <a:gd name="connsiteY2359" fmla="*/ 12116 h 836613"/>
              <a:gd name="connsiteX2360" fmla="*/ 721764 w 1081088"/>
              <a:gd name="connsiteY2360" fmla="*/ 11007 h 836613"/>
              <a:gd name="connsiteX2361" fmla="*/ 722873 w 1081088"/>
              <a:gd name="connsiteY2361" fmla="*/ 10120 h 836613"/>
              <a:gd name="connsiteX2362" fmla="*/ 724204 w 1081088"/>
              <a:gd name="connsiteY2362" fmla="*/ 9011 h 836613"/>
              <a:gd name="connsiteX2363" fmla="*/ 725313 w 1081088"/>
              <a:gd name="connsiteY2363" fmla="*/ 8346 h 836613"/>
              <a:gd name="connsiteX2364" fmla="*/ 726644 w 1081088"/>
              <a:gd name="connsiteY2364" fmla="*/ 7902 h 836613"/>
              <a:gd name="connsiteX2365" fmla="*/ 727752 w 1081088"/>
              <a:gd name="connsiteY2365" fmla="*/ 7015 h 836613"/>
              <a:gd name="connsiteX2366" fmla="*/ 729305 w 1081088"/>
              <a:gd name="connsiteY2366" fmla="*/ 6793 h 836613"/>
              <a:gd name="connsiteX2367" fmla="*/ 730857 w 1081088"/>
              <a:gd name="connsiteY2367" fmla="*/ 6572 h 836613"/>
              <a:gd name="connsiteX2368" fmla="*/ 591204 w 1081088"/>
              <a:gd name="connsiteY2368" fmla="*/ 6350 h 836613"/>
              <a:gd name="connsiteX2369" fmla="*/ 592605 w 1081088"/>
              <a:gd name="connsiteY2369" fmla="*/ 6350 h 836613"/>
              <a:gd name="connsiteX2370" fmla="*/ 594239 w 1081088"/>
              <a:gd name="connsiteY2370" fmla="*/ 6350 h 836613"/>
              <a:gd name="connsiteX2371" fmla="*/ 595874 w 1081088"/>
              <a:gd name="connsiteY2371" fmla="*/ 6572 h 836613"/>
              <a:gd name="connsiteX2372" fmla="*/ 597274 w 1081088"/>
              <a:gd name="connsiteY2372" fmla="*/ 7015 h 836613"/>
              <a:gd name="connsiteX2373" fmla="*/ 598675 w 1081088"/>
              <a:gd name="connsiteY2373" fmla="*/ 7680 h 836613"/>
              <a:gd name="connsiteX2374" fmla="*/ 600076 w 1081088"/>
              <a:gd name="connsiteY2374" fmla="*/ 8346 h 836613"/>
              <a:gd name="connsiteX2375" fmla="*/ 601476 w 1081088"/>
              <a:gd name="connsiteY2375" fmla="*/ 9011 h 836613"/>
              <a:gd name="connsiteX2376" fmla="*/ 602410 w 1081088"/>
              <a:gd name="connsiteY2376" fmla="*/ 9898 h 836613"/>
              <a:gd name="connsiteX2377" fmla="*/ 603578 w 1081088"/>
              <a:gd name="connsiteY2377" fmla="*/ 10785 h 836613"/>
              <a:gd name="connsiteX2378" fmla="*/ 604511 w 1081088"/>
              <a:gd name="connsiteY2378" fmla="*/ 12116 h 836613"/>
              <a:gd name="connsiteX2379" fmla="*/ 605679 w 1081088"/>
              <a:gd name="connsiteY2379" fmla="*/ 13003 h 836613"/>
              <a:gd name="connsiteX2380" fmla="*/ 606146 w 1081088"/>
              <a:gd name="connsiteY2380" fmla="*/ 14334 h 836613"/>
              <a:gd name="connsiteX2381" fmla="*/ 606846 w 1081088"/>
              <a:gd name="connsiteY2381" fmla="*/ 15887 h 836613"/>
              <a:gd name="connsiteX2382" fmla="*/ 607546 w 1081088"/>
              <a:gd name="connsiteY2382" fmla="*/ 17217 h 836613"/>
              <a:gd name="connsiteX2383" fmla="*/ 607780 w 1081088"/>
              <a:gd name="connsiteY2383" fmla="*/ 18548 h 836613"/>
              <a:gd name="connsiteX2384" fmla="*/ 608013 w 1081088"/>
              <a:gd name="connsiteY2384" fmla="*/ 20101 h 836613"/>
              <a:gd name="connsiteX2385" fmla="*/ 608013 w 1081088"/>
              <a:gd name="connsiteY2385" fmla="*/ 21653 h 836613"/>
              <a:gd name="connsiteX2386" fmla="*/ 608013 w 1081088"/>
              <a:gd name="connsiteY2386" fmla="*/ 23206 h 836613"/>
              <a:gd name="connsiteX2387" fmla="*/ 607780 w 1081088"/>
              <a:gd name="connsiteY2387" fmla="*/ 24758 h 836613"/>
              <a:gd name="connsiteX2388" fmla="*/ 607313 w 1081088"/>
              <a:gd name="connsiteY2388" fmla="*/ 26089 h 836613"/>
              <a:gd name="connsiteX2389" fmla="*/ 606613 w 1081088"/>
              <a:gd name="connsiteY2389" fmla="*/ 27419 h 836613"/>
              <a:gd name="connsiteX2390" fmla="*/ 605912 w 1081088"/>
              <a:gd name="connsiteY2390" fmla="*/ 28750 h 836613"/>
              <a:gd name="connsiteX2391" fmla="*/ 604978 w 1081088"/>
              <a:gd name="connsiteY2391" fmla="*/ 29859 h 836613"/>
              <a:gd name="connsiteX2392" fmla="*/ 604278 w 1081088"/>
              <a:gd name="connsiteY2392" fmla="*/ 31190 h 836613"/>
              <a:gd name="connsiteX2393" fmla="*/ 603344 w 1081088"/>
              <a:gd name="connsiteY2393" fmla="*/ 32299 h 836613"/>
              <a:gd name="connsiteX2394" fmla="*/ 602177 w 1081088"/>
              <a:gd name="connsiteY2394" fmla="*/ 33186 h 836613"/>
              <a:gd name="connsiteX2395" fmla="*/ 600776 w 1081088"/>
              <a:gd name="connsiteY2395" fmla="*/ 33851 h 836613"/>
              <a:gd name="connsiteX2396" fmla="*/ 599609 w 1081088"/>
              <a:gd name="connsiteY2396" fmla="*/ 34738 h 836613"/>
              <a:gd name="connsiteX2397" fmla="*/ 597975 w 1081088"/>
              <a:gd name="connsiteY2397" fmla="*/ 35182 h 836613"/>
              <a:gd name="connsiteX2398" fmla="*/ 596574 w 1081088"/>
              <a:gd name="connsiteY2398" fmla="*/ 35626 h 836613"/>
              <a:gd name="connsiteX2399" fmla="*/ 594940 w 1081088"/>
              <a:gd name="connsiteY2399" fmla="*/ 36291 h 836613"/>
              <a:gd name="connsiteX2400" fmla="*/ 593539 w 1081088"/>
              <a:gd name="connsiteY2400" fmla="*/ 36291 h 836613"/>
              <a:gd name="connsiteX2401" fmla="*/ 591905 w 1081088"/>
              <a:gd name="connsiteY2401" fmla="*/ 36513 h 836613"/>
              <a:gd name="connsiteX2402" fmla="*/ 590271 w 1081088"/>
              <a:gd name="connsiteY2402" fmla="*/ 36291 h 836613"/>
              <a:gd name="connsiteX2403" fmla="*/ 588636 w 1081088"/>
              <a:gd name="connsiteY2403" fmla="*/ 36069 h 836613"/>
              <a:gd name="connsiteX2404" fmla="*/ 587236 w 1081088"/>
              <a:gd name="connsiteY2404" fmla="*/ 35626 h 836613"/>
              <a:gd name="connsiteX2405" fmla="*/ 585835 w 1081088"/>
              <a:gd name="connsiteY2405" fmla="*/ 34960 h 836613"/>
              <a:gd name="connsiteX2406" fmla="*/ 584434 w 1081088"/>
              <a:gd name="connsiteY2406" fmla="*/ 34517 h 836613"/>
              <a:gd name="connsiteX2407" fmla="*/ 583267 w 1081088"/>
              <a:gd name="connsiteY2407" fmla="*/ 33630 h 836613"/>
              <a:gd name="connsiteX2408" fmla="*/ 581866 w 1081088"/>
              <a:gd name="connsiteY2408" fmla="*/ 32742 h 836613"/>
              <a:gd name="connsiteX2409" fmla="*/ 580699 w 1081088"/>
              <a:gd name="connsiteY2409" fmla="*/ 31633 h 836613"/>
              <a:gd name="connsiteX2410" fmla="*/ 579765 w 1081088"/>
              <a:gd name="connsiteY2410" fmla="*/ 30746 h 836613"/>
              <a:gd name="connsiteX2411" fmla="*/ 578831 w 1081088"/>
              <a:gd name="connsiteY2411" fmla="*/ 29416 h 836613"/>
              <a:gd name="connsiteX2412" fmla="*/ 578131 w 1081088"/>
              <a:gd name="connsiteY2412" fmla="*/ 28085 h 836613"/>
              <a:gd name="connsiteX2413" fmla="*/ 577664 w 1081088"/>
              <a:gd name="connsiteY2413" fmla="*/ 26976 h 836613"/>
              <a:gd name="connsiteX2414" fmla="*/ 577197 w 1081088"/>
              <a:gd name="connsiteY2414" fmla="*/ 25423 h 836613"/>
              <a:gd name="connsiteX2415" fmla="*/ 576497 w 1081088"/>
              <a:gd name="connsiteY2415" fmla="*/ 23871 h 836613"/>
              <a:gd name="connsiteX2416" fmla="*/ 576497 w 1081088"/>
              <a:gd name="connsiteY2416" fmla="*/ 22318 h 836613"/>
              <a:gd name="connsiteX2417" fmla="*/ 576263 w 1081088"/>
              <a:gd name="connsiteY2417" fmla="*/ 20988 h 836613"/>
              <a:gd name="connsiteX2418" fmla="*/ 576497 w 1081088"/>
              <a:gd name="connsiteY2418" fmla="*/ 19435 h 836613"/>
              <a:gd name="connsiteX2419" fmla="*/ 576730 w 1081088"/>
              <a:gd name="connsiteY2419" fmla="*/ 17883 h 836613"/>
              <a:gd name="connsiteX2420" fmla="*/ 577431 w 1081088"/>
              <a:gd name="connsiteY2420" fmla="*/ 16552 h 836613"/>
              <a:gd name="connsiteX2421" fmla="*/ 577897 w 1081088"/>
              <a:gd name="connsiteY2421" fmla="*/ 15221 h 836613"/>
              <a:gd name="connsiteX2422" fmla="*/ 578364 w 1081088"/>
              <a:gd name="connsiteY2422" fmla="*/ 13891 h 836613"/>
              <a:gd name="connsiteX2423" fmla="*/ 579298 w 1081088"/>
              <a:gd name="connsiteY2423" fmla="*/ 12560 h 836613"/>
              <a:gd name="connsiteX2424" fmla="*/ 580232 w 1081088"/>
              <a:gd name="connsiteY2424" fmla="*/ 11673 h 836613"/>
              <a:gd name="connsiteX2425" fmla="*/ 581399 w 1081088"/>
              <a:gd name="connsiteY2425" fmla="*/ 10564 h 836613"/>
              <a:gd name="connsiteX2426" fmla="*/ 582333 w 1081088"/>
              <a:gd name="connsiteY2426" fmla="*/ 9677 h 836613"/>
              <a:gd name="connsiteX2427" fmla="*/ 583734 w 1081088"/>
              <a:gd name="connsiteY2427" fmla="*/ 8568 h 836613"/>
              <a:gd name="connsiteX2428" fmla="*/ 584901 w 1081088"/>
              <a:gd name="connsiteY2428" fmla="*/ 8124 h 836613"/>
              <a:gd name="connsiteX2429" fmla="*/ 586302 w 1081088"/>
              <a:gd name="connsiteY2429" fmla="*/ 7237 h 836613"/>
              <a:gd name="connsiteX2430" fmla="*/ 587936 w 1081088"/>
              <a:gd name="connsiteY2430" fmla="*/ 6793 h 836613"/>
              <a:gd name="connsiteX2431" fmla="*/ 589570 w 1081088"/>
              <a:gd name="connsiteY2431" fmla="*/ 6572 h 836613"/>
              <a:gd name="connsiteX2432" fmla="*/ 661106 w 1081088"/>
              <a:gd name="connsiteY2432" fmla="*/ 0 h 836613"/>
              <a:gd name="connsiteX2433" fmla="*/ 662670 w 1081088"/>
              <a:gd name="connsiteY2433" fmla="*/ 0 h 836613"/>
              <a:gd name="connsiteX2434" fmla="*/ 664457 w 1081088"/>
              <a:gd name="connsiteY2434" fmla="*/ 0 h 836613"/>
              <a:gd name="connsiteX2435" fmla="*/ 666021 w 1081088"/>
              <a:gd name="connsiteY2435" fmla="*/ 222 h 836613"/>
              <a:gd name="connsiteX2436" fmla="*/ 667139 w 1081088"/>
              <a:gd name="connsiteY2436" fmla="*/ 665 h 836613"/>
              <a:gd name="connsiteX2437" fmla="*/ 668703 w 1081088"/>
              <a:gd name="connsiteY2437" fmla="*/ 1109 h 836613"/>
              <a:gd name="connsiteX2438" fmla="*/ 670043 w 1081088"/>
              <a:gd name="connsiteY2438" fmla="*/ 1774 h 836613"/>
              <a:gd name="connsiteX2439" fmla="*/ 671160 w 1081088"/>
              <a:gd name="connsiteY2439" fmla="*/ 2439 h 836613"/>
              <a:gd name="connsiteX2440" fmla="*/ 672501 w 1081088"/>
              <a:gd name="connsiteY2440" fmla="*/ 3548 h 836613"/>
              <a:gd name="connsiteX2441" fmla="*/ 673618 w 1081088"/>
              <a:gd name="connsiteY2441" fmla="*/ 4435 h 836613"/>
              <a:gd name="connsiteX2442" fmla="*/ 674512 w 1081088"/>
              <a:gd name="connsiteY2442" fmla="*/ 5544 h 836613"/>
              <a:gd name="connsiteX2443" fmla="*/ 675182 w 1081088"/>
              <a:gd name="connsiteY2443" fmla="*/ 6653 h 836613"/>
              <a:gd name="connsiteX2444" fmla="*/ 676076 w 1081088"/>
              <a:gd name="connsiteY2444" fmla="*/ 7762 h 836613"/>
              <a:gd name="connsiteX2445" fmla="*/ 676746 w 1081088"/>
              <a:gd name="connsiteY2445" fmla="*/ 9315 h 836613"/>
              <a:gd name="connsiteX2446" fmla="*/ 677416 w 1081088"/>
              <a:gd name="connsiteY2446" fmla="*/ 10424 h 836613"/>
              <a:gd name="connsiteX2447" fmla="*/ 677640 w 1081088"/>
              <a:gd name="connsiteY2447" fmla="*/ 11976 h 836613"/>
              <a:gd name="connsiteX2448" fmla="*/ 677863 w 1081088"/>
              <a:gd name="connsiteY2448" fmla="*/ 13529 h 836613"/>
              <a:gd name="connsiteX2449" fmla="*/ 677863 w 1081088"/>
              <a:gd name="connsiteY2449" fmla="*/ 15081 h 836613"/>
              <a:gd name="connsiteX2450" fmla="*/ 677863 w 1081088"/>
              <a:gd name="connsiteY2450" fmla="*/ 16412 h 836613"/>
              <a:gd name="connsiteX2451" fmla="*/ 677640 w 1081088"/>
              <a:gd name="connsiteY2451" fmla="*/ 17964 h 836613"/>
              <a:gd name="connsiteX2452" fmla="*/ 677416 w 1081088"/>
              <a:gd name="connsiteY2452" fmla="*/ 19517 h 836613"/>
              <a:gd name="connsiteX2453" fmla="*/ 676746 w 1081088"/>
              <a:gd name="connsiteY2453" fmla="*/ 20848 h 836613"/>
              <a:gd name="connsiteX2454" fmla="*/ 676076 w 1081088"/>
              <a:gd name="connsiteY2454" fmla="*/ 21957 h 836613"/>
              <a:gd name="connsiteX2455" fmla="*/ 675182 w 1081088"/>
              <a:gd name="connsiteY2455" fmla="*/ 23287 h 836613"/>
              <a:gd name="connsiteX2456" fmla="*/ 674512 w 1081088"/>
              <a:gd name="connsiteY2456" fmla="*/ 24618 h 836613"/>
              <a:gd name="connsiteX2457" fmla="*/ 673618 w 1081088"/>
              <a:gd name="connsiteY2457" fmla="*/ 25505 h 836613"/>
              <a:gd name="connsiteX2458" fmla="*/ 672501 w 1081088"/>
              <a:gd name="connsiteY2458" fmla="*/ 26614 h 836613"/>
              <a:gd name="connsiteX2459" fmla="*/ 671160 w 1081088"/>
              <a:gd name="connsiteY2459" fmla="*/ 27501 h 836613"/>
              <a:gd name="connsiteX2460" fmla="*/ 670043 w 1081088"/>
              <a:gd name="connsiteY2460" fmla="*/ 28388 h 836613"/>
              <a:gd name="connsiteX2461" fmla="*/ 668703 w 1081088"/>
              <a:gd name="connsiteY2461" fmla="*/ 28832 h 836613"/>
              <a:gd name="connsiteX2462" fmla="*/ 667139 w 1081088"/>
              <a:gd name="connsiteY2462" fmla="*/ 29276 h 836613"/>
              <a:gd name="connsiteX2463" fmla="*/ 666021 w 1081088"/>
              <a:gd name="connsiteY2463" fmla="*/ 29719 h 836613"/>
              <a:gd name="connsiteX2464" fmla="*/ 664457 w 1081088"/>
              <a:gd name="connsiteY2464" fmla="*/ 29719 h 836613"/>
              <a:gd name="connsiteX2465" fmla="*/ 662670 w 1081088"/>
              <a:gd name="connsiteY2465" fmla="*/ 30163 h 836613"/>
              <a:gd name="connsiteX2466" fmla="*/ 661106 w 1081088"/>
              <a:gd name="connsiteY2466" fmla="*/ 29719 h 836613"/>
              <a:gd name="connsiteX2467" fmla="*/ 659542 w 1081088"/>
              <a:gd name="connsiteY2467" fmla="*/ 29719 h 836613"/>
              <a:gd name="connsiteX2468" fmla="*/ 658425 w 1081088"/>
              <a:gd name="connsiteY2468" fmla="*/ 29276 h 836613"/>
              <a:gd name="connsiteX2469" fmla="*/ 656861 w 1081088"/>
              <a:gd name="connsiteY2469" fmla="*/ 28832 h 836613"/>
              <a:gd name="connsiteX2470" fmla="*/ 655520 w 1081088"/>
              <a:gd name="connsiteY2470" fmla="*/ 28388 h 836613"/>
              <a:gd name="connsiteX2471" fmla="*/ 654403 w 1081088"/>
              <a:gd name="connsiteY2471" fmla="*/ 27501 h 836613"/>
              <a:gd name="connsiteX2472" fmla="*/ 653063 w 1081088"/>
              <a:gd name="connsiteY2472" fmla="*/ 26614 h 836613"/>
              <a:gd name="connsiteX2473" fmla="*/ 651945 w 1081088"/>
              <a:gd name="connsiteY2473" fmla="*/ 25505 h 836613"/>
              <a:gd name="connsiteX2474" fmla="*/ 651052 w 1081088"/>
              <a:gd name="connsiteY2474" fmla="*/ 24618 h 836613"/>
              <a:gd name="connsiteX2475" fmla="*/ 650158 w 1081088"/>
              <a:gd name="connsiteY2475" fmla="*/ 23287 h 836613"/>
              <a:gd name="connsiteX2476" fmla="*/ 649488 w 1081088"/>
              <a:gd name="connsiteY2476" fmla="*/ 21957 h 836613"/>
              <a:gd name="connsiteX2477" fmla="*/ 648817 w 1081088"/>
              <a:gd name="connsiteY2477" fmla="*/ 20848 h 836613"/>
              <a:gd name="connsiteX2478" fmla="*/ 648147 w 1081088"/>
              <a:gd name="connsiteY2478" fmla="*/ 19517 h 836613"/>
              <a:gd name="connsiteX2479" fmla="*/ 647924 w 1081088"/>
              <a:gd name="connsiteY2479" fmla="*/ 17964 h 836613"/>
              <a:gd name="connsiteX2480" fmla="*/ 647700 w 1081088"/>
              <a:gd name="connsiteY2480" fmla="*/ 16412 h 836613"/>
              <a:gd name="connsiteX2481" fmla="*/ 647700 w 1081088"/>
              <a:gd name="connsiteY2481" fmla="*/ 15081 h 836613"/>
              <a:gd name="connsiteX2482" fmla="*/ 647700 w 1081088"/>
              <a:gd name="connsiteY2482" fmla="*/ 13529 h 836613"/>
              <a:gd name="connsiteX2483" fmla="*/ 647924 w 1081088"/>
              <a:gd name="connsiteY2483" fmla="*/ 11976 h 836613"/>
              <a:gd name="connsiteX2484" fmla="*/ 648147 w 1081088"/>
              <a:gd name="connsiteY2484" fmla="*/ 10424 h 836613"/>
              <a:gd name="connsiteX2485" fmla="*/ 648817 w 1081088"/>
              <a:gd name="connsiteY2485" fmla="*/ 9315 h 836613"/>
              <a:gd name="connsiteX2486" fmla="*/ 649488 w 1081088"/>
              <a:gd name="connsiteY2486" fmla="*/ 7762 h 836613"/>
              <a:gd name="connsiteX2487" fmla="*/ 650158 w 1081088"/>
              <a:gd name="connsiteY2487" fmla="*/ 6653 h 836613"/>
              <a:gd name="connsiteX2488" fmla="*/ 651052 w 1081088"/>
              <a:gd name="connsiteY2488" fmla="*/ 5544 h 836613"/>
              <a:gd name="connsiteX2489" fmla="*/ 651945 w 1081088"/>
              <a:gd name="connsiteY2489" fmla="*/ 4435 h 836613"/>
              <a:gd name="connsiteX2490" fmla="*/ 653063 w 1081088"/>
              <a:gd name="connsiteY2490" fmla="*/ 3548 h 836613"/>
              <a:gd name="connsiteX2491" fmla="*/ 654403 w 1081088"/>
              <a:gd name="connsiteY2491" fmla="*/ 2439 h 836613"/>
              <a:gd name="connsiteX2492" fmla="*/ 655520 w 1081088"/>
              <a:gd name="connsiteY2492" fmla="*/ 1774 h 836613"/>
              <a:gd name="connsiteX2493" fmla="*/ 656861 w 1081088"/>
              <a:gd name="connsiteY2493" fmla="*/ 1109 h 836613"/>
              <a:gd name="connsiteX2494" fmla="*/ 658425 w 1081088"/>
              <a:gd name="connsiteY2494" fmla="*/ 665 h 836613"/>
              <a:gd name="connsiteX2495" fmla="*/ 659542 w 1081088"/>
              <a:gd name="connsiteY2495" fmla="*/ 222 h 8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081088" h="836613">
                <a:moveTo>
                  <a:pt x="662670" y="806450"/>
                </a:moveTo>
                <a:lnTo>
                  <a:pt x="664457" y="806672"/>
                </a:lnTo>
                <a:lnTo>
                  <a:pt x="666021" y="806672"/>
                </a:lnTo>
                <a:lnTo>
                  <a:pt x="667139" y="807337"/>
                </a:lnTo>
                <a:lnTo>
                  <a:pt x="668703" y="807781"/>
                </a:lnTo>
                <a:lnTo>
                  <a:pt x="670043" y="808225"/>
                </a:lnTo>
                <a:lnTo>
                  <a:pt x="671160" y="809112"/>
                </a:lnTo>
                <a:lnTo>
                  <a:pt x="672501" y="809999"/>
                </a:lnTo>
                <a:lnTo>
                  <a:pt x="673618" y="811108"/>
                </a:lnTo>
                <a:lnTo>
                  <a:pt x="674512" y="811995"/>
                </a:lnTo>
                <a:lnTo>
                  <a:pt x="675182" y="813326"/>
                </a:lnTo>
                <a:lnTo>
                  <a:pt x="676076" y="814435"/>
                </a:lnTo>
                <a:lnTo>
                  <a:pt x="676746" y="815765"/>
                </a:lnTo>
                <a:lnTo>
                  <a:pt x="677416" y="817096"/>
                </a:lnTo>
                <a:lnTo>
                  <a:pt x="677640" y="818649"/>
                </a:lnTo>
                <a:lnTo>
                  <a:pt x="677863" y="819979"/>
                </a:lnTo>
                <a:lnTo>
                  <a:pt x="677863" y="821532"/>
                </a:lnTo>
                <a:lnTo>
                  <a:pt x="677863" y="823084"/>
                </a:lnTo>
                <a:lnTo>
                  <a:pt x="677640" y="824637"/>
                </a:lnTo>
                <a:lnTo>
                  <a:pt x="677416" y="826189"/>
                </a:lnTo>
                <a:lnTo>
                  <a:pt x="676746" y="827298"/>
                </a:lnTo>
                <a:lnTo>
                  <a:pt x="676076" y="828851"/>
                </a:lnTo>
                <a:lnTo>
                  <a:pt x="675182" y="830181"/>
                </a:lnTo>
                <a:lnTo>
                  <a:pt x="674512" y="831069"/>
                </a:lnTo>
                <a:lnTo>
                  <a:pt x="673618" y="832178"/>
                </a:lnTo>
                <a:lnTo>
                  <a:pt x="672501" y="833065"/>
                </a:lnTo>
                <a:lnTo>
                  <a:pt x="671160" y="834174"/>
                </a:lnTo>
                <a:lnTo>
                  <a:pt x="670043" y="834839"/>
                </a:lnTo>
                <a:lnTo>
                  <a:pt x="668703" y="835283"/>
                </a:lnTo>
                <a:lnTo>
                  <a:pt x="667139" y="835948"/>
                </a:lnTo>
                <a:lnTo>
                  <a:pt x="666021" y="836391"/>
                </a:lnTo>
                <a:lnTo>
                  <a:pt x="664457" y="836613"/>
                </a:lnTo>
                <a:lnTo>
                  <a:pt x="662670" y="836613"/>
                </a:lnTo>
                <a:lnTo>
                  <a:pt x="661106" y="836613"/>
                </a:lnTo>
                <a:lnTo>
                  <a:pt x="659542" y="836391"/>
                </a:lnTo>
                <a:lnTo>
                  <a:pt x="658425" y="835948"/>
                </a:lnTo>
                <a:lnTo>
                  <a:pt x="656861" y="835283"/>
                </a:lnTo>
                <a:lnTo>
                  <a:pt x="655520" y="834839"/>
                </a:lnTo>
                <a:lnTo>
                  <a:pt x="654403" y="834174"/>
                </a:lnTo>
                <a:lnTo>
                  <a:pt x="653063" y="833065"/>
                </a:lnTo>
                <a:lnTo>
                  <a:pt x="651945" y="832178"/>
                </a:lnTo>
                <a:lnTo>
                  <a:pt x="651052" y="831069"/>
                </a:lnTo>
                <a:lnTo>
                  <a:pt x="650158" y="830181"/>
                </a:lnTo>
                <a:lnTo>
                  <a:pt x="649488" y="828851"/>
                </a:lnTo>
                <a:lnTo>
                  <a:pt x="648817" y="827298"/>
                </a:lnTo>
                <a:lnTo>
                  <a:pt x="648147" y="826189"/>
                </a:lnTo>
                <a:lnTo>
                  <a:pt x="647924" y="824637"/>
                </a:lnTo>
                <a:lnTo>
                  <a:pt x="647700" y="823084"/>
                </a:lnTo>
                <a:lnTo>
                  <a:pt x="647700" y="821532"/>
                </a:lnTo>
                <a:lnTo>
                  <a:pt x="647700" y="819979"/>
                </a:lnTo>
                <a:lnTo>
                  <a:pt x="647924" y="818649"/>
                </a:lnTo>
                <a:lnTo>
                  <a:pt x="648147" y="817096"/>
                </a:lnTo>
                <a:lnTo>
                  <a:pt x="648817" y="815765"/>
                </a:lnTo>
                <a:lnTo>
                  <a:pt x="649488" y="814435"/>
                </a:lnTo>
                <a:lnTo>
                  <a:pt x="650158" y="813326"/>
                </a:lnTo>
                <a:lnTo>
                  <a:pt x="651052" y="811995"/>
                </a:lnTo>
                <a:lnTo>
                  <a:pt x="651945" y="811108"/>
                </a:lnTo>
                <a:lnTo>
                  <a:pt x="653063" y="809999"/>
                </a:lnTo>
                <a:lnTo>
                  <a:pt x="654403" y="809112"/>
                </a:lnTo>
                <a:lnTo>
                  <a:pt x="655520" y="808225"/>
                </a:lnTo>
                <a:lnTo>
                  <a:pt x="656861" y="807781"/>
                </a:lnTo>
                <a:lnTo>
                  <a:pt x="658425" y="807337"/>
                </a:lnTo>
                <a:lnTo>
                  <a:pt x="659542" y="806672"/>
                </a:lnTo>
                <a:lnTo>
                  <a:pt x="661106" y="806672"/>
                </a:lnTo>
                <a:close/>
                <a:moveTo>
                  <a:pt x="730062" y="800100"/>
                </a:moveTo>
                <a:lnTo>
                  <a:pt x="731403" y="800100"/>
                </a:lnTo>
                <a:lnTo>
                  <a:pt x="732967" y="800100"/>
                </a:lnTo>
                <a:lnTo>
                  <a:pt x="734531" y="800100"/>
                </a:lnTo>
                <a:lnTo>
                  <a:pt x="736095" y="800324"/>
                </a:lnTo>
                <a:lnTo>
                  <a:pt x="737435" y="800994"/>
                </a:lnTo>
                <a:lnTo>
                  <a:pt x="738776" y="801441"/>
                </a:lnTo>
                <a:lnTo>
                  <a:pt x="740117" y="801888"/>
                </a:lnTo>
                <a:lnTo>
                  <a:pt x="741457" y="802558"/>
                </a:lnTo>
                <a:lnTo>
                  <a:pt x="742351" y="803675"/>
                </a:lnTo>
                <a:lnTo>
                  <a:pt x="743468" y="804792"/>
                </a:lnTo>
                <a:lnTo>
                  <a:pt x="744362" y="805686"/>
                </a:lnTo>
                <a:lnTo>
                  <a:pt x="745479" y="807027"/>
                </a:lnTo>
                <a:lnTo>
                  <a:pt x="746149" y="808144"/>
                </a:lnTo>
                <a:lnTo>
                  <a:pt x="746596" y="809484"/>
                </a:lnTo>
                <a:lnTo>
                  <a:pt x="747266" y="811048"/>
                </a:lnTo>
                <a:lnTo>
                  <a:pt x="747490" y="812612"/>
                </a:lnTo>
                <a:lnTo>
                  <a:pt x="747713" y="813953"/>
                </a:lnTo>
                <a:lnTo>
                  <a:pt x="747713" y="815517"/>
                </a:lnTo>
                <a:lnTo>
                  <a:pt x="747713" y="817081"/>
                </a:lnTo>
                <a:lnTo>
                  <a:pt x="747490" y="818645"/>
                </a:lnTo>
                <a:lnTo>
                  <a:pt x="747043" y="819762"/>
                </a:lnTo>
                <a:lnTo>
                  <a:pt x="746373" y="821326"/>
                </a:lnTo>
                <a:lnTo>
                  <a:pt x="745702" y="822667"/>
                </a:lnTo>
                <a:lnTo>
                  <a:pt x="744809" y="824007"/>
                </a:lnTo>
                <a:lnTo>
                  <a:pt x="744138" y="824901"/>
                </a:lnTo>
                <a:lnTo>
                  <a:pt x="743245" y="826018"/>
                </a:lnTo>
                <a:lnTo>
                  <a:pt x="742128" y="826912"/>
                </a:lnTo>
                <a:lnTo>
                  <a:pt x="740787" y="828029"/>
                </a:lnTo>
                <a:lnTo>
                  <a:pt x="739670" y="828476"/>
                </a:lnTo>
                <a:lnTo>
                  <a:pt x="738106" y="829146"/>
                </a:lnTo>
                <a:lnTo>
                  <a:pt x="736765" y="829816"/>
                </a:lnTo>
                <a:lnTo>
                  <a:pt x="735201" y="830040"/>
                </a:lnTo>
                <a:lnTo>
                  <a:pt x="733861" y="830263"/>
                </a:lnTo>
                <a:lnTo>
                  <a:pt x="732297" y="830263"/>
                </a:lnTo>
                <a:lnTo>
                  <a:pt x="730733" y="830263"/>
                </a:lnTo>
                <a:lnTo>
                  <a:pt x="729169" y="830040"/>
                </a:lnTo>
                <a:lnTo>
                  <a:pt x="727605" y="829593"/>
                </a:lnTo>
                <a:lnTo>
                  <a:pt x="726487" y="828923"/>
                </a:lnTo>
                <a:lnTo>
                  <a:pt x="725147" y="828252"/>
                </a:lnTo>
                <a:lnTo>
                  <a:pt x="724030" y="827359"/>
                </a:lnTo>
                <a:lnTo>
                  <a:pt x="722689" y="826688"/>
                </a:lnTo>
                <a:lnTo>
                  <a:pt x="721572" y="825795"/>
                </a:lnTo>
                <a:lnTo>
                  <a:pt x="720678" y="824678"/>
                </a:lnTo>
                <a:lnTo>
                  <a:pt x="719785" y="823337"/>
                </a:lnTo>
                <a:lnTo>
                  <a:pt x="719114" y="822220"/>
                </a:lnTo>
                <a:lnTo>
                  <a:pt x="718667" y="820656"/>
                </a:lnTo>
                <a:lnTo>
                  <a:pt x="717997" y="819315"/>
                </a:lnTo>
                <a:lnTo>
                  <a:pt x="717550" y="817751"/>
                </a:lnTo>
                <a:lnTo>
                  <a:pt x="717550" y="816411"/>
                </a:lnTo>
                <a:lnTo>
                  <a:pt x="717550" y="814847"/>
                </a:lnTo>
                <a:lnTo>
                  <a:pt x="717550" y="813283"/>
                </a:lnTo>
                <a:lnTo>
                  <a:pt x="717774" y="811719"/>
                </a:lnTo>
                <a:lnTo>
                  <a:pt x="718444" y="810155"/>
                </a:lnTo>
                <a:lnTo>
                  <a:pt x="718891" y="809037"/>
                </a:lnTo>
                <a:lnTo>
                  <a:pt x="719338" y="807697"/>
                </a:lnTo>
                <a:lnTo>
                  <a:pt x="720231" y="806356"/>
                </a:lnTo>
                <a:lnTo>
                  <a:pt x="721125" y="805239"/>
                </a:lnTo>
                <a:lnTo>
                  <a:pt x="722242" y="804122"/>
                </a:lnTo>
                <a:lnTo>
                  <a:pt x="723136" y="803228"/>
                </a:lnTo>
                <a:lnTo>
                  <a:pt x="724477" y="802335"/>
                </a:lnTo>
                <a:lnTo>
                  <a:pt x="725594" y="801664"/>
                </a:lnTo>
                <a:lnTo>
                  <a:pt x="726934" y="801217"/>
                </a:lnTo>
                <a:lnTo>
                  <a:pt x="728498" y="800547"/>
                </a:lnTo>
                <a:close/>
                <a:moveTo>
                  <a:pt x="591033" y="800100"/>
                </a:moveTo>
                <a:lnTo>
                  <a:pt x="592597" y="800100"/>
                </a:lnTo>
                <a:lnTo>
                  <a:pt x="594161" y="800100"/>
                </a:lnTo>
                <a:lnTo>
                  <a:pt x="595501" y="800324"/>
                </a:lnTo>
                <a:lnTo>
                  <a:pt x="597065" y="800547"/>
                </a:lnTo>
                <a:lnTo>
                  <a:pt x="598629" y="801217"/>
                </a:lnTo>
                <a:lnTo>
                  <a:pt x="599970" y="801664"/>
                </a:lnTo>
                <a:lnTo>
                  <a:pt x="601087" y="802335"/>
                </a:lnTo>
                <a:lnTo>
                  <a:pt x="602428" y="803452"/>
                </a:lnTo>
                <a:lnTo>
                  <a:pt x="603545" y="804122"/>
                </a:lnTo>
                <a:lnTo>
                  <a:pt x="604438" y="805463"/>
                </a:lnTo>
                <a:lnTo>
                  <a:pt x="605556" y="806356"/>
                </a:lnTo>
                <a:lnTo>
                  <a:pt x="606226" y="807697"/>
                </a:lnTo>
                <a:lnTo>
                  <a:pt x="606673" y="809037"/>
                </a:lnTo>
                <a:lnTo>
                  <a:pt x="607343" y="810601"/>
                </a:lnTo>
                <a:lnTo>
                  <a:pt x="607790" y="811719"/>
                </a:lnTo>
                <a:lnTo>
                  <a:pt x="608013" y="813283"/>
                </a:lnTo>
                <a:lnTo>
                  <a:pt x="608013" y="814847"/>
                </a:lnTo>
                <a:lnTo>
                  <a:pt x="608013" y="816411"/>
                </a:lnTo>
                <a:lnTo>
                  <a:pt x="608013" y="817751"/>
                </a:lnTo>
                <a:lnTo>
                  <a:pt x="607566" y="819315"/>
                </a:lnTo>
                <a:lnTo>
                  <a:pt x="606896" y="820879"/>
                </a:lnTo>
                <a:lnTo>
                  <a:pt x="606449" y="822220"/>
                </a:lnTo>
                <a:lnTo>
                  <a:pt x="605779" y="823337"/>
                </a:lnTo>
                <a:lnTo>
                  <a:pt x="604662" y="824678"/>
                </a:lnTo>
                <a:lnTo>
                  <a:pt x="603992" y="825795"/>
                </a:lnTo>
                <a:lnTo>
                  <a:pt x="602651" y="826688"/>
                </a:lnTo>
                <a:lnTo>
                  <a:pt x="601757" y="827359"/>
                </a:lnTo>
                <a:lnTo>
                  <a:pt x="600417" y="828476"/>
                </a:lnTo>
                <a:lnTo>
                  <a:pt x="599076" y="828923"/>
                </a:lnTo>
                <a:lnTo>
                  <a:pt x="597959" y="829593"/>
                </a:lnTo>
                <a:lnTo>
                  <a:pt x="596395" y="830040"/>
                </a:lnTo>
                <a:lnTo>
                  <a:pt x="594831" y="830263"/>
                </a:lnTo>
                <a:lnTo>
                  <a:pt x="593267" y="830263"/>
                </a:lnTo>
                <a:lnTo>
                  <a:pt x="591926" y="830263"/>
                </a:lnTo>
                <a:lnTo>
                  <a:pt x="590362" y="830040"/>
                </a:lnTo>
                <a:lnTo>
                  <a:pt x="588798" y="829816"/>
                </a:lnTo>
                <a:lnTo>
                  <a:pt x="587458" y="829146"/>
                </a:lnTo>
                <a:lnTo>
                  <a:pt x="585894" y="828699"/>
                </a:lnTo>
                <a:lnTo>
                  <a:pt x="584777" y="828029"/>
                </a:lnTo>
                <a:lnTo>
                  <a:pt x="583436" y="826912"/>
                </a:lnTo>
                <a:lnTo>
                  <a:pt x="582542" y="826242"/>
                </a:lnTo>
                <a:lnTo>
                  <a:pt x="581425" y="824901"/>
                </a:lnTo>
                <a:lnTo>
                  <a:pt x="580755" y="824007"/>
                </a:lnTo>
                <a:lnTo>
                  <a:pt x="579861" y="822667"/>
                </a:lnTo>
                <a:lnTo>
                  <a:pt x="579191" y="821326"/>
                </a:lnTo>
                <a:lnTo>
                  <a:pt x="578744" y="819762"/>
                </a:lnTo>
                <a:lnTo>
                  <a:pt x="578074" y="818645"/>
                </a:lnTo>
                <a:lnTo>
                  <a:pt x="577850" y="817081"/>
                </a:lnTo>
                <a:lnTo>
                  <a:pt x="577850" y="815517"/>
                </a:lnTo>
                <a:lnTo>
                  <a:pt x="577850" y="813953"/>
                </a:lnTo>
                <a:lnTo>
                  <a:pt x="578074" y="812612"/>
                </a:lnTo>
                <a:lnTo>
                  <a:pt x="578521" y="811048"/>
                </a:lnTo>
                <a:lnTo>
                  <a:pt x="578967" y="809484"/>
                </a:lnTo>
                <a:lnTo>
                  <a:pt x="579414" y="808144"/>
                </a:lnTo>
                <a:lnTo>
                  <a:pt x="580085" y="807027"/>
                </a:lnTo>
                <a:lnTo>
                  <a:pt x="581202" y="805686"/>
                </a:lnTo>
                <a:lnTo>
                  <a:pt x="582095" y="804792"/>
                </a:lnTo>
                <a:lnTo>
                  <a:pt x="583213" y="803675"/>
                </a:lnTo>
                <a:lnTo>
                  <a:pt x="584330" y="802558"/>
                </a:lnTo>
                <a:lnTo>
                  <a:pt x="585447" y="801888"/>
                </a:lnTo>
                <a:lnTo>
                  <a:pt x="586787" y="801441"/>
                </a:lnTo>
                <a:lnTo>
                  <a:pt x="588351" y="800994"/>
                </a:lnTo>
                <a:lnTo>
                  <a:pt x="589469" y="800324"/>
                </a:lnTo>
                <a:close/>
                <a:moveTo>
                  <a:pt x="800336" y="782637"/>
                </a:moveTo>
                <a:lnTo>
                  <a:pt x="801677" y="782637"/>
                </a:lnTo>
                <a:lnTo>
                  <a:pt x="803017" y="782859"/>
                </a:lnTo>
                <a:lnTo>
                  <a:pt x="804581" y="783081"/>
                </a:lnTo>
                <a:lnTo>
                  <a:pt x="806145" y="783303"/>
                </a:lnTo>
                <a:lnTo>
                  <a:pt x="807262" y="784190"/>
                </a:lnTo>
                <a:lnTo>
                  <a:pt x="808603" y="784633"/>
                </a:lnTo>
                <a:lnTo>
                  <a:pt x="809944" y="785299"/>
                </a:lnTo>
                <a:lnTo>
                  <a:pt x="810837" y="786408"/>
                </a:lnTo>
                <a:lnTo>
                  <a:pt x="811955" y="787295"/>
                </a:lnTo>
                <a:lnTo>
                  <a:pt x="812848" y="788625"/>
                </a:lnTo>
                <a:lnTo>
                  <a:pt x="813965" y="789513"/>
                </a:lnTo>
                <a:lnTo>
                  <a:pt x="814412" y="791065"/>
                </a:lnTo>
                <a:lnTo>
                  <a:pt x="815083" y="792396"/>
                </a:lnTo>
                <a:lnTo>
                  <a:pt x="815753" y="793948"/>
                </a:lnTo>
                <a:lnTo>
                  <a:pt x="815976" y="795501"/>
                </a:lnTo>
                <a:lnTo>
                  <a:pt x="815976" y="796832"/>
                </a:lnTo>
                <a:lnTo>
                  <a:pt x="815976" y="798384"/>
                </a:lnTo>
                <a:lnTo>
                  <a:pt x="815976" y="799937"/>
                </a:lnTo>
                <a:lnTo>
                  <a:pt x="815753" y="801267"/>
                </a:lnTo>
                <a:lnTo>
                  <a:pt x="815083" y="802598"/>
                </a:lnTo>
                <a:lnTo>
                  <a:pt x="814636" y="803929"/>
                </a:lnTo>
                <a:lnTo>
                  <a:pt x="813965" y="805259"/>
                </a:lnTo>
                <a:lnTo>
                  <a:pt x="813072" y="806368"/>
                </a:lnTo>
                <a:lnTo>
                  <a:pt x="812178" y="807477"/>
                </a:lnTo>
                <a:lnTo>
                  <a:pt x="811061" y="808808"/>
                </a:lnTo>
                <a:lnTo>
                  <a:pt x="810167" y="809473"/>
                </a:lnTo>
                <a:lnTo>
                  <a:pt x="808827" y="810361"/>
                </a:lnTo>
                <a:lnTo>
                  <a:pt x="807486" y="811248"/>
                </a:lnTo>
                <a:lnTo>
                  <a:pt x="806145" y="811691"/>
                </a:lnTo>
                <a:lnTo>
                  <a:pt x="804581" y="812135"/>
                </a:lnTo>
                <a:lnTo>
                  <a:pt x="803017" y="812578"/>
                </a:lnTo>
                <a:lnTo>
                  <a:pt x="801453" y="812800"/>
                </a:lnTo>
                <a:lnTo>
                  <a:pt x="800336" y="812800"/>
                </a:lnTo>
                <a:lnTo>
                  <a:pt x="798772" y="812578"/>
                </a:lnTo>
                <a:lnTo>
                  <a:pt x="797208" y="812135"/>
                </a:lnTo>
                <a:lnTo>
                  <a:pt x="795868" y="811691"/>
                </a:lnTo>
                <a:lnTo>
                  <a:pt x="794527" y="811248"/>
                </a:lnTo>
                <a:lnTo>
                  <a:pt x="793186" y="810361"/>
                </a:lnTo>
                <a:lnTo>
                  <a:pt x="791846" y="809695"/>
                </a:lnTo>
                <a:lnTo>
                  <a:pt x="790952" y="809030"/>
                </a:lnTo>
                <a:lnTo>
                  <a:pt x="789835" y="807921"/>
                </a:lnTo>
                <a:lnTo>
                  <a:pt x="788941" y="806590"/>
                </a:lnTo>
                <a:lnTo>
                  <a:pt x="788048" y="805481"/>
                </a:lnTo>
                <a:lnTo>
                  <a:pt x="787377" y="804151"/>
                </a:lnTo>
                <a:lnTo>
                  <a:pt x="786707" y="802598"/>
                </a:lnTo>
                <a:lnTo>
                  <a:pt x="786260" y="801267"/>
                </a:lnTo>
                <a:lnTo>
                  <a:pt x="785813" y="799937"/>
                </a:lnTo>
                <a:lnTo>
                  <a:pt x="785813" y="798384"/>
                </a:lnTo>
                <a:lnTo>
                  <a:pt x="785813" y="796832"/>
                </a:lnTo>
                <a:lnTo>
                  <a:pt x="785813" y="795501"/>
                </a:lnTo>
                <a:lnTo>
                  <a:pt x="786260" y="793948"/>
                </a:lnTo>
                <a:lnTo>
                  <a:pt x="786707" y="792618"/>
                </a:lnTo>
                <a:lnTo>
                  <a:pt x="787154" y="791287"/>
                </a:lnTo>
                <a:lnTo>
                  <a:pt x="787824" y="789956"/>
                </a:lnTo>
                <a:lnTo>
                  <a:pt x="788718" y="788847"/>
                </a:lnTo>
                <a:lnTo>
                  <a:pt x="789612" y="787517"/>
                </a:lnTo>
                <a:lnTo>
                  <a:pt x="790729" y="786629"/>
                </a:lnTo>
                <a:lnTo>
                  <a:pt x="791622" y="785520"/>
                </a:lnTo>
                <a:lnTo>
                  <a:pt x="792963" y="784855"/>
                </a:lnTo>
                <a:lnTo>
                  <a:pt x="794527" y="784190"/>
                </a:lnTo>
                <a:lnTo>
                  <a:pt x="795644" y="783524"/>
                </a:lnTo>
                <a:lnTo>
                  <a:pt x="797208" y="783081"/>
                </a:lnTo>
                <a:lnTo>
                  <a:pt x="798772" y="782859"/>
                </a:lnTo>
                <a:close/>
                <a:moveTo>
                  <a:pt x="522547" y="782637"/>
                </a:moveTo>
                <a:lnTo>
                  <a:pt x="523888" y="782637"/>
                </a:lnTo>
                <a:lnTo>
                  <a:pt x="525452" y="782637"/>
                </a:lnTo>
                <a:lnTo>
                  <a:pt x="526792" y="782637"/>
                </a:lnTo>
                <a:lnTo>
                  <a:pt x="528356" y="783087"/>
                </a:lnTo>
                <a:lnTo>
                  <a:pt x="529920" y="783313"/>
                </a:lnTo>
                <a:lnTo>
                  <a:pt x="531484" y="783988"/>
                </a:lnTo>
                <a:lnTo>
                  <a:pt x="532602" y="784888"/>
                </a:lnTo>
                <a:lnTo>
                  <a:pt x="533942" y="785564"/>
                </a:lnTo>
                <a:lnTo>
                  <a:pt x="535059" y="786689"/>
                </a:lnTo>
                <a:lnTo>
                  <a:pt x="535953" y="787589"/>
                </a:lnTo>
                <a:lnTo>
                  <a:pt x="537070" y="788940"/>
                </a:lnTo>
                <a:lnTo>
                  <a:pt x="537740" y="789840"/>
                </a:lnTo>
                <a:lnTo>
                  <a:pt x="538411" y="791191"/>
                </a:lnTo>
                <a:lnTo>
                  <a:pt x="539081" y="792767"/>
                </a:lnTo>
                <a:lnTo>
                  <a:pt x="539528" y="794117"/>
                </a:lnTo>
                <a:lnTo>
                  <a:pt x="539751" y="795468"/>
                </a:lnTo>
                <a:lnTo>
                  <a:pt x="539751" y="797043"/>
                </a:lnTo>
                <a:lnTo>
                  <a:pt x="539751" y="798619"/>
                </a:lnTo>
                <a:lnTo>
                  <a:pt x="539751" y="799970"/>
                </a:lnTo>
                <a:lnTo>
                  <a:pt x="539528" y="801320"/>
                </a:lnTo>
                <a:lnTo>
                  <a:pt x="539081" y="802896"/>
                </a:lnTo>
                <a:lnTo>
                  <a:pt x="538187" y="804472"/>
                </a:lnTo>
                <a:lnTo>
                  <a:pt x="537517" y="805822"/>
                </a:lnTo>
                <a:lnTo>
                  <a:pt x="536847" y="806948"/>
                </a:lnTo>
                <a:lnTo>
                  <a:pt x="535730" y="808073"/>
                </a:lnTo>
                <a:lnTo>
                  <a:pt x="534836" y="808974"/>
                </a:lnTo>
                <a:lnTo>
                  <a:pt x="533719" y="810099"/>
                </a:lnTo>
                <a:lnTo>
                  <a:pt x="532378" y="810774"/>
                </a:lnTo>
                <a:lnTo>
                  <a:pt x="531261" y="811675"/>
                </a:lnTo>
                <a:lnTo>
                  <a:pt x="529697" y="812125"/>
                </a:lnTo>
                <a:lnTo>
                  <a:pt x="528356" y="812575"/>
                </a:lnTo>
                <a:lnTo>
                  <a:pt x="526792" y="812800"/>
                </a:lnTo>
                <a:lnTo>
                  <a:pt x="525675" y="812800"/>
                </a:lnTo>
                <a:lnTo>
                  <a:pt x="524111" y="812800"/>
                </a:lnTo>
                <a:lnTo>
                  <a:pt x="522547" y="812800"/>
                </a:lnTo>
                <a:lnTo>
                  <a:pt x="520983" y="812575"/>
                </a:lnTo>
                <a:lnTo>
                  <a:pt x="519643" y="812125"/>
                </a:lnTo>
                <a:lnTo>
                  <a:pt x="518079" y="811675"/>
                </a:lnTo>
                <a:lnTo>
                  <a:pt x="516738" y="810774"/>
                </a:lnTo>
                <a:lnTo>
                  <a:pt x="515397" y="809874"/>
                </a:lnTo>
                <a:lnTo>
                  <a:pt x="514504" y="808974"/>
                </a:lnTo>
                <a:lnTo>
                  <a:pt x="513387" y="807848"/>
                </a:lnTo>
                <a:lnTo>
                  <a:pt x="512493" y="806723"/>
                </a:lnTo>
                <a:lnTo>
                  <a:pt x="511823" y="805597"/>
                </a:lnTo>
                <a:lnTo>
                  <a:pt x="510929" y="804247"/>
                </a:lnTo>
                <a:lnTo>
                  <a:pt x="510482" y="802896"/>
                </a:lnTo>
                <a:lnTo>
                  <a:pt x="510035" y="801320"/>
                </a:lnTo>
                <a:lnTo>
                  <a:pt x="509588" y="799970"/>
                </a:lnTo>
                <a:lnTo>
                  <a:pt x="509588" y="798619"/>
                </a:lnTo>
                <a:lnTo>
                  <a:pt x="509588" y="797043"/>
                </a:lnTo>
                <a:lnTo>
                  <a:pt x="509588" y="795468"/>
                </a:lnTo>
                <a:lnTo>
                  <a:pt x="510035" y="794117"/>
                </a:lnTo>
                <a:lnTo>
                  <a:pt x="510482" y="792542"/>
                </a:lnTo>
                <a:lnTo>
                  <a:pt x="511152" y="791191"/>
                </a:lnTo>
                <a:lnTo>
                  <a:pt x="512046" y="789615"/>
                </a:lnTo>
                <a:lnTo>
                  <a:pt x="512716" y="788490"/>
                </a:lnTo>
                <a:lnTo>
                  <a:pt x="513833" y="787364"/>
                </a:lnTo>
                <a:lnTo>
                  <a:pt x="514727" y="786464"/>
                </a:lnTo>
                <a:lnTo>
                  <a:pt x="515844" y="785338"/>
                </a:lnTo>
                <a:lnTo>
                  <a:pt x="516961" y="784663"/>
                </a:lnTo>
                <a:lnTo>
                  <a:pt x="518302" y="783763"/>
                </a:lnTo>
                <a:lnTo>
                  <a:pt x="519866" y="783313"/>
                </a:lnTo>
                <a:lnTo>
                  <a:pt x="520983" y="783087"/>
                </a:lnTo>
                <a:close/>
                <a:moveTo>
                  <a:pt x="863729" y="752475"/>
                </a:moveTo>
                <a:lnTo>
                  <a:pt x="865282" y="752475"/>
                </a:lnTo>
                <a:lnTo>
                  <a:pt x="866834" y="752919"/>
                </a:lnTo>
                <a:lnTo>
                  <a:pt x="868387" y="753141"/>
                </a:lnTo>
                <a:lnTo>
                  <a:pt x="869496" y="753584"/>
                </a:lnTo>
                <a:lnTo>
                  <a:pt x="870827" y="754028"/>
                </a:lnTo>
                <a:lnTo>
                  <a:pt x="872157" y="754915"/>
                </a:lnTo>
                <a:lnTo>
                  <a:pt x="873266" y="755580"/>
                </a:lnTo>
                <a:lnTo>
                  <a:pt x="874597" y="756689"/>
                </a:lnTo>
                <a:lnTo>
                  <a:pt x="875706" y="757576"/>
                </a:lnTo>
                <a:lnTo>
                  <a:pt x="876593" y="758907"/>
                </a:lnTo>
                <a:lnTo>
                  <a:pt x="877258" y="760016"/>
                </a:lnTo>
                <a:lnTo>
                  <a:pt x="878146" y="761569"/>
                </a:lnTo>
                <a:lnTo>
                  <a:pt x="878589" y="762899"/>
                </a:lnTo>
                <a:lnTo>
                  <a:pt x="878811" y="764452"/>
                </a:lnTo>
                <a:lnTo>
                  <a:pt x="879033" y="765782"/>
                </a:lnTo>
                <a:lnTo>
                  <a:pt x="879476" y="767113"/>
                </a:lnTo>
                <a:lnTo>
                  <a:pt x="879476" y="768666"/>
                </a:lnTo>
                <a:lnTo>
                  <a:pt x="879033" y="770218"/>
                </a:lnTo>
                <a:lnTo>
                  <a:pt x="878811" y="771549"/>
                </a:lnTo>
                <a:lnTo>
                  <a:pt x="878367" y="772880"/>
                </a:lnTo>
                <a:lnTo>
                  <a:pt x="877924" y="774210"/>
                </a:lnTo>
                <a:lnTo>
                  <a:pt x="877037" y="775319"/>
                </a:lnTo>
                <a:lnTo>
                  <a:pt x="876371" y="776650"/>
                </a:lnTo>
                <a:lnTo>
                  <a:pt x="875262" y="777981"/>
                </a:lnTo>
                <a:lnTo>
                  <a:pt x="874375" y="778868"/>
                </a:lnTo>
                <a:lnTo>
                  <a:pt x="873044" y="779977"/>
                </a:lnTo>
                <a:lnTo>
                  <a:pt x="871935" y="780642"/>
                </a:lnTo>
                <a:lnTo>
                  <a:pt x="870605" y="781529"/>
                </a:lnTo>
                <a:lnTo>
                  <a:pt x="869052" y="781973"/>
                </a:lnTo>
                <a:lnTo>
                  <a:pt x="867500" y="782195"/>
                </a:lnTo>
                <a:lnTo>
                  <a:pt x="866169" y="782416"/>
                </a:lnTo>
                <a:lnTo>
                  <a:pt x="864838" y="782638"/>
                </a:lnTo>
                <a:lnTo>
                  <a:pt x="863286" y="782638"/>
                </a:lnTo>
                <a:lnTo>
                  <a:pt x="861733" y="782416"/>
                </a:lnTo>
                <a:lnTo>
                  <a:pt x="860624" y="782195"/>
                </a:lnTo>
                <a:lnTo>
                  <a:pt x="859072" y="781751"/>
                </a:lnTo>
                <a:lnTo>
                  <a:pt x="857741" y="781308"/>
                </a:lnTo>
                <a:lnTo>
                  <a:pt x="856632" y="780420"/>
                </a:lnTo>
                <a:lnTo>
                  <a:pt x="855301" y="779755"/>
                </a:lnTo>
                <a:lnTo>
                  <a:pt x="853971" y="778646"/>
                </a:lnTo>
                <a:lnTo>
                  <a:pt x="853084" y="777759"/>
                </a:lnTo>
                <a:lnTo>
                  <a:pt x="852196" y="776428"/>
                </a:lnTo>
                <a:lnTo>
                  <a:pt x="851309" y="775097"/>
                </a:lnTo>
                <a:lnTo>
                  <a:pt x="850422" y="773989"/>
                </a:lnTo>
                <a:lnTo>
                  <a:pt x="849979" y="772436"/>
                </a:lnTo>
                <a:lnTo>
                  <a:pt x="849757" y="770884"/>
                </a:lnTo>
                <a:lnTo>
                  <a:pt x="849535" y="769331"/>
                </a:lnTo>
                <a:lnTo>
                  <a:pt x="849313" y="768222"/>
                </a:lnTo>
                <a:lnTo>
                  <a:pt x="849313" y="766670"/>
                </a:lnTo>
                <a:lnTo>
                  <a:pt x="849535" y="765117"/>
                </a:lnTo>
                <a:lnTo>
                  <a:pt x="849757" y="763786"/>
                </a:lnTo>
                <a:lnTo>
                  <a:pt x="850200" y="762456"/>
                </a:lnTo>
                <a:lnTo>
                  <a:pt x="850866" y="761125"/>
                </a:lnTo>
                <a:lnTo>
                  <a:pt x="851531" y="759794"/>
                </a:lnTo>
                <a:lnTo>
                  <a:pt x="852196" y="758685"/>
                </a:lnTo>
                <a:lnTo>
                  <a:pt x="853305" y="757576"/>
                </a:lnTo>
                <a:lnTo>
                  <a:pt x="854193" y="756246"/>
                </a:lnTo>
                <a:lnTo>
                  <a:pt x="855523" y="755580"/>
                </a:lnTo>
                <a:lnTo>
                  <a:pt x="856854" y="754471"/>
                </a:lnTo>
                <a:lnTo>
                  <a:pt x="858185" y="753806"/>
                </a:lnTo>
                <a:lnTo>
                  <a:pt x="859515" y="753362"/>
                </a:lnTo>
                <a:lnTo>
                  <a:pt x="861068" y="753141"/>
                </a:lnTo>
                <a:lnTo>
                  <a:pt x="862620" y="752919"/>
                </a:lnTo>
                <a:close/>
                <a:moveTo>
                  <a:pt x="460269" y="752475"/>
                </a:moveTo>
                <a:lnTo>
                  <a:pt x="461620" y="752475"/>
                </a:lnTo>
                <a:lnTo>
                  <a:pt x="463196" y="752699"/>
                </a:lnTo>
                <a:lnTo>
                  <a:pt x="464546" y="752922"/>
                </a:lnTo>
                <a:lnTo>
                  <a:pt x="466122" y="753146"/>
                </a:lnTo>
                <a:lnTo>
                  <a:pt x="467472" y="753592"/>
                </a:lnTo>
                <a:lnTo>
                  <a:pt x="469048" y="754486"/>
                </a:lnTo>
                <a:lnTo>
                  <a:pt x="470174" y="755156"/>
                </a:lnTo>
                <a:lnTo>
                  <a:pt x="471299" y="756274"/>
                </a:lnTo>
                <a:lnTo>
                  <a:pt x="472425" y="757167"/>
                </a:lnTo>
                <a:lnTo>
                  <a:pt x="473325" y="758508"/>
                </a:lnTo>
                <a:lnTo>
                  <a:pt x="474225" y="759625"/>
                </a:lnTo>
                <a:lnTo>
                  <a:pt x="474901" y="760966"/>
                </a:lnTo>
                <a:lnTo>
                  <a:pt x="475576" y="762306"/>
                </a:lnTo>
                <a:lnTo>
                  <a:pt x="475801" y="763423"/>
                </a:lnTo>
                <a:lnTo>
                  <a:pt x="476251" y="764987"/>
                </a:lnTo>
                <a:lnTo>
                  <a:pt x="476251" y="766551"/>
                </a:lnTo>
                <a:lnTo>
                  <a:pt x="476251" y="768115"/>
                </a:lnTo>
                <a:lnTo>
                  <a:pt x="476251" y="769232"/>
                </a:lnTo>
                <a:lnTo>
                  <a:pt x="476026" y="770796"/>
                </a:lnTo>
                <a:lnTo>
                  <a:pt x="475576" y="772360"/>
                </a:lnTo>
                <a:lnTo>
                  <a:pt x="475126" y="773701"/>
                </a:lnTo>
                <a:lnTo>
                  <a:pt x="474225" y="775042"/>
                </a:lnTo>
                <a:lnTo>
                  <a:pt x="473550" y="776382"/>
                </a:lnTo>
                <a:lnTo>
                  <a:pt x="472425" y="777723"/>
                </a:lnTo>
                <a:lnTo>
                  <a:pt x="471524" y="778617"/>
                </a:lnTo>
                <a:lnTo>
                  <a:pt x="470399" y="779734"/>
                </a:lnTo>
                <a:lnTo>
                  <a:pt x="469273" y="780404"/>
                </a:lnTo>
                <a:lnTo>
                  <a:pt x="467923" y="781298"/>
                </a:lnTo>
                <a:lnTo>
                  <a:pt x="466572" y="781745"/>
                </a:lnTo>
                <a:lnTo>
                  <a:pt x="465221" y="782191"/>
                </a:lnTo>
                <a:lnTo>
                  <a:pt x="463871" y="782415"/>
                </a:lnTo>
                <a:lnTo>
                  <a:pt x="462295" y="782638"/>
                </a:lnTo>
                <a:lnTo>
                  <a:pt x="460720" y="782638"/>
                </a:lnTo>
                <a:lnTo>
                  <a:pt x="459369" y="782415"/>
                </a:lnTo>
                <a:lnTo>
                  <a:pt x="458018" y="782191"/>
                </a:lnTo>
                <a:lnTo>
                  <a:pt x="456443" y="781968"/>
                </a:lnTo>
                <a:lnTo>
                  <a:pt x="454867" y="781521"/>
                </a:lnTo>
                <a:lnTo>
                  <a:pt x="453742" y="780627"/>
                </a:lnTo>
                <a:lnTo>
                  <a:pt x="452391" y="779734"/>
                </a:lnTo>
                <a:lnTo>
                  <a:pt x="451040" y="778840"/>
                </a:lnTo>
                <a:lnTo>
                  <a:pt x="450140" y="777946"/>
                </a:lnTo>
                <a:lnTo>
                  <a:pt x="449015" y="776606"/>
                </a:lnTo>
                <a:lnTo>
                  <a:pt x="448339" y="775489"/>
                </a:lnTo>
                <a:lnTo>
                  <a:pt x="447664" y="774148"/>
                </a:lnTo>
                <a:lnTo>
                  <a:pt x="446989" y="772807"/>
                </a:lnTo>
                <a:lnTo>
                  <a:pt x="446538" y="771243"/>
                </a:lnTo>
                <a:lnTo>
                  <a:pt x="446313" y="770126"/>
                </a:lnTo>
                <a:lnTo>
                  <a:pt x="446088" y="768562"/>
                </a:lnTo>
                <a:lnTo>
                  <a:pt x="446088" y="766998"/>
                </a:lnTo>
                <a:lnTo>
                  <a:pt x="446088" y="765881"/>
                </a:lnTo>
                <a:lnTo>
                  <a:pt x="446313" y="764317"/>
                </a:lnTo>
                <a:lnTo>
                  <a:pt x="446764" y="762753"/>
                </a:lnTo>
                <a:lnTo>
                  <a:pt x="447214" y="761189"/>
                </a:lnTo>
                <a:lnTo>
                  <a:pt x="448114" y="760072"/>
                </a:lnTo>
                <a:lnTo>
                  <a:pt x="448789" y="758731"/>
                </a:lnTo>
                <a:lnTo>
                  <a:pt x="449915" y="757391"/>
                </a:lnTo>
                <a:lnTo>
                  <a:pt x="450815" y="756497"/>
                </a:lnTo>
                <a:lnTo>
                  <a:pt x="452166" y="755380"/>
                </a:lnTo>
                <a:lnTo>
                  <a:pt x="453066" y="754710"/>
                </a:lnTo>
                <a:lnTo>
                  <a:pt x="454417" y="753816"/>
                </a:lnTo>
                <a:lnTo>
                  <a:pt x="455993" y="753369"/>
                </a:lnTo>
                <a:lnTo>
                  <a:pt x="457343" y="752922"/>
                </a:lnTo>
                <a:lnTo>
                  <a:pt x="458694" y="752699"/>
                </a:lnTo>
                <a:close/>
                <a:moveTo>
                  <a:pt x="401591" y="712787"/>
                </a:moveTo>
                <a:lnTo>
                  <a:pt x="403225" y="712787"/>
                </a:lnTo>
                <a:lnTo>
                  <a:pt x="404859" y="712787"/>
                </a:lnTo>
                <a:lnTo>
                  <a:pt x="406260" y="713012"/>
                </a:lnTo>
                <a:lnTo>
                  <a:pt x="407661" y="713237"/>
                </a:lnTo>
                <a:lnTo>
                  <a:pt x="409295" y="713688"/>
                </a:lnTo>
                <a:lnTo>
                  <a:pt x="410462" y="714588"/>
                </a:lnTo>
                <a:lnTo>
                  <a:pt x="411863" y="715263"/>
                </a:lnTo>
                <a:lnTo>
                  <a:pt x="413264" y="716389"/>
                </a:lnTo>
                <a:lnTo>
                  <a:pt x="414431" y="717289"/>
                </a:lnTo>
                <a:lnTo>
                  <a:pt x="415598" y="718415"/>
                </a:lnTo>
                <a:lnTo>
                  <a:pt x="416299" y="719540"/>
                </a:lnTo>
                <a:lnTo>
                  <a:pt x="417233" y="720891"/>
                </a:lnTo>
                <a:lnTo>
                  <a:pt x="417700" y="722241"/>
                </a:lnTo>
                <a:lnTo>
                  <a:pt x="418166" y="723592"/>
                </a:lnTo>
                <a:lnTo>
                  <a:pt x="418867" y="724942"/>
                </a:lnTo>
                <a:lnTo>
                  <a:pt x="418867" y="726518"/>
                </a:lnTo>
                <a:lnTo>
                  <a:pt x="419100" y="728094"/>
                </a:lnTo>
                <a:lnTo>
                  <a:pt x="418867" y="729444"/>
                </a:lnTo>
                <a:lnTo>
                  <a:pt x="418400" y="730795"/>
                </a:lnTo>
                <a:lnTo>
                  <a:pt x="418166" y="732371"/>
                </a:lnTo>
                <a:lnTo>
                  <a:pt x="417700" y="733721"/>
                </a:lnTo>
                <a:lnTo>
                  <a:pt x="416999" y="735072"/>
                </a:lnTo>
                <a:lnTo>
                  <a:pt x="416065" y="736422"/>
                </a:lnTo>
                <a:lnTo>
                  <a:pt x="415365" y="737773"/>
                </a:lnTo>
                <a:lnTo>
                  <a:pt x="413964" y="738673"/>
                </a:lnTo>
                <a:lnTo>
                  <a:pt x="413030" y="739799"/>
                </a:lnTo>
                <a:lnTo>
                  <a:pt x="411630" y="740699"/>
                </a:lnTo>
                <a:lnTo>
                  <a:pt x="410229" y="741600"/>
                </a:lnTo>
                <a:lnTo>
                  <a:pt x="409062" y="742050"/>
                </a:lnTo>
                <a:lnTo>
                  <a:pt x="407427" y="742500"/>
                </a:lnTo>
                <a:lnTo>
                  <a:pt x="406027" y="742725"/>
                </a:lnTo>
                <a:lnTo>
                  <a:pt x="404393" y="742950"/>
                </a:lnTo>
                <a:lnTo>
                  <a:pt x="402992" y="742950"/>
                </a:lnTo>
                <a:lnTo>
                  <a:pt x="401358" y="742950"/>
                </a:lnTo>
                <a:lnTo>
                  <a:pt x="399957" y="742725"/>
                </a:lnTo>
                <a:lnTo>
                  <a:pt x="398323" y="742500"/>
                </a:lnTo>
                <a:lnTo>
                  <a:pt x="397155" y="742050"/>
                </a:lnTo>
                <a:lnTo>
                  <a:pt x="395521" y="741149"/>
                </a:lnTo>
                <a:lnTo>
                  <a:pt x="394120" y="740474"/>
                </a:lnTo>
                <a:lnTo>
                  <a:pt x="392953" y="739574"/>
                </a:lnTo>
                <a:lnTo>
                  <a:pt x="391786" y="738448"/>
                </a:lnTo>
                <a:lnTo>
                  <a:pt x="390852" y="737323"/>
                </a:lnTo>
                <a:lnTo>
                  <a:pt x="389685" y="736197"/>
                </a:lnTo>
                <a:lnTo>
                  <a:pt x="388984" y="734847"/>
                </a:lnTo>
                <a:lnTo>
                  <a:pt x="388284" y="733271"/>
                </a:lnTo>
                <a:lnTo>
                  <a:pt x="387817" y="732146"/>
                </a:lnTo>
                <a:lnTo>
                  <a:pt x="387584" y="730570"/>
                </a:lnTo>
                <a:lnTo>
                  <a:pt x="387350" y="729219"/>
                </a:lnTo>
                <a:lnTo>
                  <a:pt x="387350" y="727644"/>
                </a:lnTo>
                <a:lnTo>
                  <a:pt x="387350" y="726293"/>
                </a:lnTo>
                <a:lnTo>
                  <a:pt x="387584" y="724717"/>
                </a:lnTo>
                <a:lnTo>
                  <a:pt x="387817" y="723367"/>
                </a:lnTo>
                <a:lnTo>
                  <a:pt x="388284" y="721791"/>
                </a:lnTo>
                <a:lnTo>
                  <a:pt x="389218" y="720666"/>
                </a:lnTo>
                <a:lnTo>
                  <a:pt x="389918" y="719315"/>
                </a:lnTo>
                <a:lnTo>
                  <a:pt x="391086" y="717964"/>
                </a:lnTo>
                <a:lnTo>
                  <a:pt x="392019" y="716839"/>
                </a:lnTo>
                <a:lnTo>
                  <a:pt x="393420" y="715714"/>
                </a:lnTo>
                <a:lnTo>
                  <a:pt x="394354" y="715038"/>
                </a:lnTo>
                <a:lnTo>
                  <a:pt x="395755" y="714138"/>
                </a:lnTo>
                <a:lnTo>
                  <a:pt x="397389" y="713688"/>
                </a:lnTo>
                <a:lnTo>
                  <a:pt x="398790" y="713237"/>
                </a:lnTo>
                <a:lnTo>
                  <a:pt x="400190" y="713012"/>
                </a:lnTo>
                <a:close/>
                <a:moveTo>
                  <a:pt x="921323" y="711200"/>
                </a:moveTo>
                <a:lnTo>
                  <a:pt x="922875" y="711435"/>
                </a:lnTo>
                <a:lnTo>
                  <a:pt x="924206" y="711435"/>
                </a:lnTo>
                <a:lnTo>
                  <a:pt x="925537" y="711906"/>
                </a:lnTo>
                <a:lnTo>
                  <a:pt x="927089" y="712376"/>
                </a:lnTo>
                <a:lnTo>
                  <a:pt x="928420" y="712847"/>
                </a:lnTo>
                <a:lnTo>
                  <a:pt x="929529" y="713787"/>
                </a:lnTo>
                <a:lnTo>
                  <a:pt x="930860" y="714493"/>
                </a:lnTo>
                <a:lnTo>
                  <a:pt x="932191" y="715669"/>
                </a:lnTo>
                <a:lnTo>
                  <a:pt x="933078" y="716845"/>
                </a:lnTo>
                <a:lnTo>
                  <a:pt x="933743" y="718256"/>
                </a:lnTo>
                <a:lnTo>
                  <a:pt x="934852" y="719667"/>
                </a:lnTo>
                <a:lnTo>
                  <a:pt x="935296" y="720843"/>
                </a:lnTo>
                <a:lnTo>
                  <a:pt x="935961" y="722489"/>
                </a:lnTo>
                <a:lnTo>
                  <a:pt x="936404" y="723900"/>
                </a:lnTo>
                <a:lnTo>
                  <a:pt x="936404" y="725547"/>
                </a:lnTo>
                <a:lnTo>
                  <a:pt x="936626" y="726958"/>
                </a:lnTo>
                <a:lnTo>
                  <a:pt x="936626" y="728604"/>
                </a:lnTo>
                <a:lnTo>
                  <a:pt x="936404" y="730015"/>
                </a:lnTo>
                <a:lnTo>
                  <a:pt x="935961" y="731661"/>
                </a:lnTo>
                <a:lnTo>
                  <a:pt x="935517" y="732837"/>
                </a:lnTo>
                <a:lnTo>
                  <a:pt x="934852" y="734484"/>
                </a:lnTo>
                <a:lnTo>
                  <a:pt x="934187" y="735895"/>
                </a:lnTo>
                <a:lnTo>
                  <a:pt x="933299" y="736835"/>
                </a:lnTo>
                <a:lnTo>
                  <a:pt x="932412" y="738247"/>
                </a:lnTo>
                <a:lnTo>
                  <a:pt x="931082" y="739422"/>
                </a:lnTo>
                <a:lnTo>
                  <a:pt x="929973" y="740363"/>
                </a:lnTo>
                <a:lnTo>
                  <a:pt x="928642" y="741069"/>
                </a:lnTo>
                <a:lnTo>
                  <a:pt x="927311" y="742010"/>
                </a:lnTo>
                <a:lnTo>
                  <a:pt x="925980" y="742480"/>
                </a:lnTo>
                <a:lnTo>
                  <a:pt x="924650" y="742715"/>
                </a:lnTo>
                <a:lnTo>
                  <a:pt x="923097" y="742950"/>
                </a:lnTo>
                <a:lnTo>
                  <a:pt x="921545" y="742950"/>
                </a:lnTo>
                <a:lnTo>
                  <a:pt x="920214" y="742950"/>
                </a:lnTo>
                <a:lnTo>
                  <a:pt x="918883" y="742715"/>
                </a:lnTo>
                <a:lnTo>
                  <a:pt x="917331" y="742480"/>
                </a:lnTo>
                <a:lnTo>
                  <a:pt x="916000" y="742010"/>
                </a:lnTo>
                <a:lnTo>
                  <a:pt x="914669" y="741539"/>
                </a:lnTo>
                <a:lnTo>
                  <a:pt x="913560" y="740598"/>
                </a:lnTo>
                <a:lnTo>
                  <a:pt x="912230" y="739658"/>
                </a:lnTo>
                <a:lnTo>
                  <a:pt x="910899" y="738482"/>
                </a:lnTo>
                <a:lnTo>
                  <a:pt x="910012" y="737541"/>
                </a:lnTo>
                <a:lnTo>
                  <a:pt x="908903" y="736130"/>
                </a:lnTo>
                <a:lnTo>
                  <a:pt x="908238" y="734719"/>
                </a:lnTo>
                <a:lnTo>
                  <a:pt x="907794" y="733308"/>
                </a:lnTo>
                <a:lnTo>
                  <a:pt x="907129" y="731897"/>
                </a:lnTo>
                <a:lnTo>
                  <a:pt x="906685" y="730250"/>
                </a:lnTo>
                <a:lnTo>
                  <a:pt x="906463" y="728839"/>
                </a:lnTo>
                <a:lnTo>
                  <a:pt x="906463" y="727428"/>
                </a:lnTo>
                <a:lnTo>
                  <a:pt x="906463" y="725782"/>
                </a:lnTo>
                <a:lnTo>
                  <a:pt x="906685" y="724135"/>
                </a:lnTo>
                <a:lnTo>
                  <a:pt x="906907" y="722724"/>
                </a:lnTo>
                <a:lnTo>
                  <a:pt x="907572" y="721313"/>
                </a:lnTo>
                <a:lnTo>
                  <a:pt x="908238" y="719902"/>
                </a:lnTo>
                <a:lnTo>
                  <a:pt x="908903" y="718491"/>
                </a:lnTo>
                <a:lnTo>
                  <a:pt x="909790" y="717315"/>
                </a:lnTo>
                <a:lnTo>
                  <a:pt x="910677" y="716139"/>
                </a:lnTo>
                <a:lnTo>
                  <a:pt x="911786" y="714728"/>
                </a:lnTo>
                <a:lnTo>
                  <a:pt x="913117" y="714022"/>
                </a:lnTo>
                <a:lnTo>
                  <a:pt x="914448" y="713317"/>
                </a:lnTo>
                <a:lnTo>
                  <a:pt x="915778" y="712376"/>
                </a:lnTo>
                <a:lnTo>
                  <a:pt x="917109" y="711906"/>
                </a:lnTo>
                <a:lnTo>
                  <a:pt x="918440" y="711671"/>
                </a:lnTo>
                <a:lnTo>
                  <a:pt x="919992" y="711435"/>
                </a:lnTo>
                <a:close/>
                <a:moveTo>
                  <a:pt x="970645" y="661987"/>
                </a:moveTo>
                <a:lnTo>
                  <a:pt x="972209" y="662221"/>
                </a:lnTo>
                <a:lnTo>
                  <a:pt x="973773" y="662221"/>
                </a:lnTo>
                <a:lnTo>
                  <a:pt x="975114" y="662688"/>
                </a:lnTo>
                <a:lnTo>
                  <a:pt x="976454" y="663388"/>
                </a:lnTo>
                <a:lnTo>
                  <a:pt x="977795" y="663855"/>
                </a:lnTo>
                <a:lnTo>
                  <a:pt x="979135" y="664789"/>
                </a:lnTo>
                <a:lnTo>
                  <a:pt x="980253" y="665723"/>
                </a:lnTo>
                <a:lnTo>
                  <a:pt x="981593" y="666656"/>
                </a:lnTo>
                <a:lnTo>
                  <a:pt x="982710" y="668057"/>
                </a:lnTo>
                <a:lnTo>
                  <a:pt x="983381" y="669458"/>
                </a:lnTo>
                <a:lnTo>
                  <a:pt x="984051" y="670625"/>
                </a:lnTo>
                <a:lnTo>
                  <a:pt x="984945" y="672026"/>
                </a:lnTo>
                <a:lnTo>
                  <a:pt x="985168" y="673660"/>
                </a:lnTo>
                <a:lnTo>
                  <a:pt x="985615" y="674827"/>
                </a:lnTo>
                <a:lnTo>
                  <a:pt x="985838" y="676462"/>
                </a:lnTo>
                <a:lnTo>
                  <a:pt x="985838" y="678096"/>
                </a:lnTo>
                <a:lnTo>
                  <a:pt x="985615" y="679496"/>
                </a:lnTo>
                <a:lnTo>
                  <a:pt x="985615" y="681131"/>
                </a:lnTo>
                <a:lnTo>
                  <a:pt x="985168" y="682531"/>
                </a:lnTo>
                <a:lnTo>
                  <a:pt x="984721" y="683932"/>
                </a:lnTo>
                <a:lnTo>
                  <a:pt x="984051" y="685566"/>
                </a:lnTo>
                <a:lnTo>
                  <a:pt x="983157" y="686734"/>
                </a:lnTo>
                <a:lnTo>
                  <a:pt x="982487" y="688134"/>
                </a:lnTo>
                <a:lnTo>
                  <a:pt x="981370" y="689302"/>
                </a:lnTo>
                <a:lnTo>
                  <a:pt x="980029" y="690235"/>
                </a:lnTo>
                <a:lnTo>
                  <a:pt x="978912" y="691169"/>
                </a:lnTo>
                <a:lnTo>
                  <a:pt x="977571" y="691870"/>
                </a:lnTo>
                <a:lnTo>
                  <a:pt x="976231" y="692570"/>
                </a:lnTo>
                <a:lnTo>
                  <a:pt x="974890" y="693270"/>
                </a:lnTo>
                <a:lnTo>
                  <a:pt x="973550" y="693504"/>
                </a:lnTo>
                <a:lnTo>
                  <a:pt x="971986" y="693737"/>
                </a:lnTo>
                <a:lnTo>
                  <a:pt x="970422" y="693737"/>
                </a:lnTo>
                <a:lnTo>
                  <a:pt x="969304" y="693737"/>
                </a:lnTo>
                <a:lnTo>
                  <a:pt x="967740" y="693504"/>
                </a:lnTo>
                <a:lnTo>
                  <a:pt x="966176" y="692803"/>
                </a:lnTo>
                <a:lnTo>
                  <a:pt x="964836" y="692337"/>
                </a:lnTo>
                <a:lnTo>
                  <a:pt x="963495" y="691870"/>
                </a:lnTo>
                <a:lnTo>
                  <a:pt x="962155" y="691169"/>
                </a:lnTo>
                <a:lnTo>
                  <a:pt x="960814" y="690002"/>
                </a:lnTo>
                <a:lnTo>
                  <a:pt x="959920" y="688835"/>
                </a:lnTo>
                <a:lnTo>
                  <a:pt x="958803" y="687667"/>
                </a:lnTo>
                <a:lnTo>
                  <a:pt x="958133" y="686267"/>
                </a:lnTo>
                <a:lnTo>
                  <a:pt x="957239" y="685099"/>
                </a:lnTo>
                <a:lnTo>
                  <a:pt x="956569" y="683699"/>
                </a:lnTo>
                <a:lnTo>
                  <a:pt x="956122" y="682298"/>
                </a:lnTo>
                <a:lnTo>
                  <a:pt x="955899" y="680664"/>
                </a:lnTo>
                <a:lnTo>
                  <a:pt x="955675" y="679263"/>
                </a:lnTo>
                <a:lnTo>
                  <a:pt x="955675" y="677862"/>
                </a:lnTo>
                <a:lnTo>
                  <a:pt x="955675" y="676228"/>
                </a:lnTo>
                <a:lnTo>
                  <a:pt x="955899" y="674594"/>
                </a:lnTo>
                <a:lnTo>
                  <a:pt x="956346" y="673427"/>
                </a:lnTo>
                <a:lnTo>
                  <a:pt x="956792" y="671792"/>
                </a:lnTo>
                <a:lnTo>
                  <a:pt x="957239" y="670392"/>
                </a:lnTo>
                <a:lnTo>
                  <a:pt x="958133" y="669224"/>
                </a:lnTo>
                <a:lnTo>
                  <a:pt x="959027" y="667824"/>
                </a:lnTo>
                <a:lnTo>
                  <a:pt x="960144" y="666423"/>
                </a:lnTo>
                <a:lnTo>
                  <a:pt x="961484" y="665489"/>
                </a:lnTo>
                <a:lnTo>
                  <a:pt x="962602" y="664555"/>
                </a:lnTo>
                <a:lnTo>
                  <a:pt x="963942" y="663855"/>
                </a:lnTo>
                <a:lnTo>
                  <a:pt x="965283" y="663155"/>
                </a:lnTo>
                <a:lnTo>
                  <a:pt x="966400" y="662688"/>
                </a:lnTo>
                <a:lnTo>
                  <a:pt x="967964" y="662221"/>
                </a:lnTo>
                <a:lnTo>
                  <a:pt x="969528" y="662221"/>
                </a:lnTo>
                <a:close/>
                <a:moveTo>
                  <a:pt x="351667" y="661987"/>
                </a:moveTo>
                <a:lnTo>
                  <a:pt x="353220" y="661987"/>
                </a:lnTo>
                <a:lnTo>
                  <a:pt x="354550" y="661987"/>
                </a:lnTo>
                <a:lnTo>
                  <a:pt x="356103" y="662211"/>
                </a:lnTo>
                <a:lnTo>
                  <a:pt x="357434" y="662434"/>
                </a:lnTo>
                <a:lnTo>
                  <a:pt x="358764" y="663104"/>
                </a:lnTo>
                <a:lnTo>
                  <a:pt x="360095" y="663551"/>
                </a:lnTo>
                <a:lnTo>
                  <a:pt x="361204" y="664222"/>
                </a:lnTo>
                <a:lnTo>
                  <a:pt x="362535" y="665339"/>
                </a:lnTo>
                <a:lnTo>
                  <a:pt x="363866" y="666232"/>
                </a:lnTo>
                <a:lnTo>
                  <a:pt x="364753" y="667350"/>
                </a:lnTo>
                <a:lnTo>
                  <a:pt x="365862" y="668467"/>
                </a:lnTo>
                <a:lnTo>
                  <a:pt x="366527" y="669807"/>
                </a:lnTo>
                <a:lnTo>
                  <a:pt x="366971" y="671148"/>
                </a:lnTo>
                <a:lnTo>
                  <a:pt x="367636" y="672712"/>
                </a:lnTo>
                <a:lnTo>
                  <a:pt x="368079" y="674052"/>
                </a:lnTo>
                <a:lnTo>
                  <a:pt x="368301" y="675393"/>
                </a:lnTo>
                <a:lnTo>
                  <a:pt x="368301" y="676957"/>
                </a:lnTo>
                <a:lnTo>
                  <a:pt x="368301" y="678521"/>
                </a:lnTo>
                <a:lnTo>
                  <a:pt x="368079" y="679638"/>
                </a:lnTo>
                <a:lnTo>
                  <a:pt x="367858" y="681202"/>
                </a:lnTo>
                <a:lnTo>
                  <a:pt x="367414" y="682766"/>
                </a:lnTo>
                <a:lnTo>
                  <a:pt x="366527" y="684107"/>
                </a:lnTo>
                <a:lnTo>
                  <a:pt x="365862" y="685224"/>
                </a:lnTo>
                <a:lnTo>
                  <a:pt x="364974" y="686565"/>
                </a:lnTo>
                <a:lnTo>
                  <a:pt x="364087" y="687458"/>
                </a:lnTo>
                <a:lnTo>
                  <a:pt x="362978" y="688575"/>
                </a:lnTo>
                <a:lnTo>
                  <a:pt x="361869" y="689469"/>
                </a:lnTo>
                <a:lnTo>
                  <a:pt x="360539" y="690363"/>
                </a:lnTo>
                <a:lnTo>
                  <a:pt x="358986" y="691033"/>
                </a:lnTo>
                <a:lnTo>
                  <a:pt x="357877" y="691480"/>
                </a:lnTo>
                <a:lnTo>
                  <a:pt x="356325" y="691927"/>
                </a:lnTo>
                <a:lnTo>
                  <a:pt x="354772" y="692150"/>
                </a:lnTo>
                <a:lnTo>
                  <a:pt x="353442" y="692150"/>
                </a:lnTo>
                <a:lnTo>
                  <a:pt x="352111" y="692150"/>
                </a:lnTo>
                <a:lnTo>
                  <a:pt x="350558" y="691927"/>
                </a:lnTo>
                <a:lnTo>
                  <a:pt x="349228" y="691480"/>
                </a:lnTo>
                <a:lnTo>
                  <a:pt x="347675" y="691033"/>
                </a:lnTo>
                <a:lnTo>
                  <a:pt x="346566" y="690586"/>
                </a:lnTo>
                <a:lnTo>
                  <a:pt x="345235" y="689916"/>
                </a:lnTo>
                <a:lnTo>
                  <a:pt x="343905" y="689022"/>
                </a:lnTo>
                <a:lnTo>
                  <a:pt x="342796" y="688129"/>
                </a:lnTo>
                <a:lnTo>
                  <a:pt x="341687" y="686788"/>
                </a:lnTo>
                <a:lnTo>
                  <a:pt x="341021" y="685447"/>
                </a:lnTo>
                <a:lnTo>
                  <a:pt x="339913" y="684330"/>
                </a:lnTo>
                <a:lnTo>
                  <a:pt x="339469" y="682990"/>
                </a:lnTo>
                <a:lnTo>
                  <a:pt x="339025" y="681426"/>
                </a:lnTo>
                <a:lnTo>
                  <a:pt x="338360" y="680308"/>
                </a:lnTo>
                <a:lnTo>
                  <a:pt x="338360" y="678744"/>
                </a:lnTo>
                <a:lnTo>
                  <a:pt x="338138" y="677180"/>
                </a:lnTo>
                <a:lnTo>
                  <a:pt x="338138" y="675616"/>
                </a:lnTo>
                <a:lnTo>
                  <a:pt x="338360" y="674276"/>
                </a:lnTo>
                <a:lnTo>
                  <a:pt x="339025" y="672935"/>
                </a:lnTo>
                <a:lnTo>
                  <a:pt x="339247" y="671595"/>
                </a:lnTo>
                <a:lnTo>
                  <a:pt x="339913" y="670031"/>
                </a:lnTo>
                <a:lnTo>
                  <a:pt x="340800" y="668914"/>
                </a:lnTo>
                <a:lnTo>
                  <a:pt x="341465" y="667573"/>
                </a:lnTo>
                <a:lnTo>
                  <a:pt x="342574" y="666456"/>
                </a:lnTo>
                <a:lnTo>
                  <a:pt x="343683" y="665562"/>
                </a:lnTo>
                <a:lnTo>
                  <a:pt x="344792" y="664445"/>
                </a:lnTo>
                <a:lnTo>
                  <a:pt x="346123" y="663775"/>
                </a:lnTo>
                <a:lnTo>
                  <a:pt x="347453" y="663104"/>
                </a:lnTo>
                <a:lnTo>
                  <a:pt x="348784" y="662434"/>
                </a:lnTo>
                <a:lnTo>
                  <a:pt x="350337" y="662211"/>
                </a:lnTo>
                <a:close/>
                <a:moveTo>
                  <a:pt x="1011026" y="604837"/>
                </a:moveTo>
                <a:lnTo>
                  <a:pt x="1012367" y="604837"/>
                </a:lnTo>
                <a:lnTo>
                  <a:pt x="1013707" y="605071"/>
                </a:lnTo>
                <a:lnTo>
                  <a:pt x="1015271" y="605304"/>
                </a:lnTo>
                <a:lnTo>
                  <a:pt x="1016835" y="605538"/>
                </a:lnTo>
                <a:lnTo>
                  <a:pt x="1018176" y="606005"/>
                </a:lnTo>
                <a:lnTo>
                  <a:pt x="1019517" y="606938"/>
                </a:lnTo>
                <a:lnTo>
                  <a:pt x="1020857" y="607639"/>
                </a:lnTo>
                <a:lnTo>
                  <a:pt x="1022198" y="608806"/>
                </a:lnTo>
                <a:lnTo>
                  <a:pt x="1023092" y="609740"/>
                </a:lnTo>
                <a:lnTo>
                  <a:pt x="1024209" y="611141"/>
                </a:lnTo>
                <a:lnTo>
                  <a:pt x="1024879" y="612308"/>
                </a:lnTo>
                <a:lnTo>
                  <a:pt x="1025773" y="613709"/>
                </a:lnTo>
                <a:lnTo>
                  <a:pt x="1026220" y="615109"/>
                </a:lnTo>
                <a:lnTo>
                  <a:pt x="1026666" y="616277"/>
                </a:lnTo>
                <a:lnTo>
                  <a:pt x="1026890" y="617911"/>
                </a:lnTo>
                <a:lnTo>
                  <a:pt x="1027113" y="619545"/>
                </a:lnTo>
                <a:lnTo>
                  <a:pt x="1027113" y="620946"/>
                </a:lnTo>
                <a:lnTo>
                  <a:pt x="1026890" y="622346"/>
                </a:lnTo>
                <a:lnTo>
                  <a:pt x="1026666" y="623981"/>
                </a:lnTo>
                <a:lnTo>
                  <a:pt x="1026443" y="625615"/>
                </a:lnTo>
                <a:lnTo>
                  <a:pt x="1025773" y="627016"/>
                </a:lnTo>
                <a:lnTo>
                  <a:pt x="1025102" y="628650"/>
                </a:lnTo>
                <a:lnTo>
                  <a:pt x="1024209" y="629817"/>
                </a:lnTo>
                <a:lnTo>
                  <a:pt x="1023315" y="631218"/>
                </a:lnTo>
                <a:lnTo>
                  <a:pt x="1022198" y="632152"/>
                </a:lnTo>
                <a:lnTo>
                  <a:pt x="1021081" y="633319"/>
                </a:lnTo>
                <a:lnTo>
                  <a:pt x="1019740" y="634019"/>
                </a:lnTo>
                <a:lnTo>
                  <a:pt x="1018623" y="634953"/>
                </a:lnTo>
                <a:lnTo>
                  <a:pt x="1017282" y="635420"/>
                </a:lnTo>
                <a:lnTo>
                  <a:pt x="1015718" y="635887"/>
                </a:lnTo>
                <a:lnTo>
                  <a:pt x="1014601" y="636120"/>
                </a:lnTo>
                <a:lnTo>
                  <a:pt x="1013037" y="636587"/>
                </a:lnTo>
                <a:lnTo>
                  <a:pt x="1011473" y="636587"/>
                </a:lnTo>
                <a:lnTo>
                  <a:pt x="1009909" y="636120"/>
                </a:lnTo>
                <a:lnTo>
                  <a:pt x="1008792" y="635887"/>
                </a:lnTo>
                <a:lnTo>
                  <a:pt x="1007228" y="635653"/>
                </a:lnTo>
                <a:lnTo>
                  <a:pt x="1005664" y="635187"/>
                </a:lnTo>
                <a:lnTo>
                  <a:pt x="1004323" y="634253"/>
                </a:lnTo>
                <a:lnTo>
                  <a:pt x="1003206" y="633319"/>
                </a:lnTo>
                <a:lnTo>
                  <a:pt x="1001866" y="632618"/>
                </a:lnTo>
                <a:lnTo>
                  <a:pt x="1000972" y="631218"/>
                </a:lnTo>
                <a:lnTo>
                  <a:pt x="999855" y="630050"/>
                </a:lnTo>
                <a:lnTo>
                  <a:pt x="999185" y="628883"/>
                </a:lnTo>
                <a:lnTo>
                  <a:pt x="998291" y="627482"/>
                </a:lnTo>
                <a:lnTo>
                  <a:pt x="997844" y="626082"/>
                </a:lnTo>
                <a:lnTo>
                  <a:pt x="997397" y="624681"/>
                </a:lnTo>
                <a:lnTo>
                  <a:pt x="997174" y="623280"/>
                </a:lnTo>
                <a:lnTo>
                  <a:pt x="996950" y="621646"/>
                </a:lnTo>
                <a:lnTo>
                  <a:pt x="996950" y="620012"/>
                </a:lnTo>
                <a:lnTo>
                  <a:pt x="996950" y="618845"/>
                </a:lnTo>
                <a:lnTo>
                  <a:pt x="997174" y="617210"/>
                </a:lnTo>
                <a:lnTo>
                  <a:pt x="997621" y="615576"/>
                </a:lnTo>
                <a:lnTo>
                  <a:pt x="998067" y="613942"/>
                </a:lnTo>
                <a:lnTo>
                  <a:pt x="998961" y="612775"/>
                </a:lnTo>
                <a:lnTo>
                  <a:pt x="999631" y="611374"/>
                </a:lnTo>
                <a:lnTo>
                  <a:pt x="1000525" y="609973"/>
                </a:lnTo>
                <a:lnTo>
                  <a:pt x="1001642" y="609039"/>
                </a:lnTo>
                <a:lnTo>
                  <a:pt x="1002983" y="607872"/>
                </a:lnTo>
                <a:lnTo>
                  <a:pt x="1004100" y="607172"/>
                </a:lnTo>
                <a:lnTo>
                  <a:pt x="1005441" y="606238"/>
                </a:lnTo>
                <a:lnTo>
                  <a:pt x="1006781" y="605771"/>
                </a:lnTo>
                <a:lnTo>
                  <a:pt x="1007898" y="605304"/>
                </a:lnTo>
                <a:lnTo>
                  <a:pt x="1009462" y="605071"/>
                </a:lnTo>
                <a:close/>
                <a:moveTo>
                  <a:pt x="311757" y="604837"/>
                </a:moveTo>
                <a:lnTo>
                  <a:pt x="313088" y="604837"/>
                </a:lnTo>
                <a:lnTo>
                  <a:pt x="314419" y="604837"/>
                </a:lnTo>
                <a:lnTo>
                  <a:pt x="315971" y="605281"/>
                </a:lnTo>
                <a:lnTo>
                  <a:pt x="317524" y="605503"/>
                </a:lnTo>
                <a:lnTo>
                  <a:pt x="318633" y="605946"/>
                </a:lnTo>
                <a:lnTo>
                  <a:pt x="320185" y="606390"/>
                </a:lnTo>
                <a:lnTo>
                  <a:pt x="321516" y="607277"/>
                </a:lnTo>
                <a:lnTo>
                  <a:pt x="322403" y="607942"/>
                </a:lnTo>
                <a:lnTo>
                  <a:pt x="323734" y="608829"/>
                </a:lnTo>
                <a:lnTo>
                  <a:pt x="324843" y="609938"/>
                </a:lnTo>
                <a:lnTo>
                  <a:pt x="325730" y="611269"/>
                </a:lnTo>
                <a:lnTo>
                  <a:pt x="326395" y="612378"/>
                </a:lnTo>
                <a:lnTo>
                  <a:pt x="327283" y="613709"/>
                </a:lnTo>
                <a:lnTo>
                  <a:pt x="327726" y="615261"/>
                </a:lnTo>
                <a:lnTo>
                  <a:pt x="328170" y="616814"/>
                </a:lnTo>
                <a:lnTo>
                  <a:pt x="328613" y="617923"/>
                </a:lnTo>
                <a:lnTo>
                  <a:pt x="328613" y="619475"/>
                </a:lnTo>
                <a:lnTo>
                  <a:pt x="328613" y="621028"/>
                </a:lnTo>
                <a:lnTo>
                  <a:pt x="328170" y="622580"/>
                </a:lnTo>
                <a:lnTo>
                  <a:pt x="327948" y="623689"/>
                </a:lnTo>
                <a:lnTo>
                  <a:pt x="327504" y="625242"/>
                </a:lnTo>
                <a:lnTo>
                  <a:pt x="327061" y="626572"/>
                </a:lnTo>
                <a:lnTo>
                  <a:pt x="326174" y="627681"/>
                </a:lnTo>
                <a:lnTo>
                  <a:pt x="325508" y="629012"/>
                </a:lnTo>
                <a:lnTo>
                  <a:pt x="324399" y="630121"/>
                </a:lnTo>
                <a:lnTo>
                  <a:pt x="323512" y="631008"/>
                </a:lnTo>
                <a:lnTo>
                  <a:pt x="322181" y="632117"/>
                </a:lnTo>
                <a:lnTo>
                  <a:pt x="321072" y="633004"/>
                </a:lnTo>
                <a:lnTo>
                  <a:pt x="319742" y="633448"/>
                </a:lnTo>
                <a:lnTo>
                  <a:pt x="318189" y="634335"/>
                </a:lnTo>
                <a:lnTo>
                  <a:pt x="316637" y="634557"/>
                </a:lnTo>
                <a:lnTo>
                  <a:pt x="315528" y="634778"/>
                </a:lnTo>
                <a:lnTo>
                  <a:pt x="313975" y="635000"/>
                </a:lnTo>
                <a:lnTo>
                  <a:pt x="312423" y="634778"/>
                </a:lnTo>
                <a:lnTo>
                  <a:pt x="310870" y="634778"/>
                </a:lnTo>
                <a:lnTo>
                  <a:pt x="309761" y="634557"/>
                </a:lnTo>
                <a:lnTo>
                  <a:pt x="308209" y="634113"/>
                </a:lnTo>
                <a:lnTo>
                  <a:pt x="306878" y="633448"/>
                </a:lnTo>
                <a:lnTo>
                  <a:pt x="305769" y="632782"/>
                </a:lnTo>
                <a:lnTo>
                  <a:pt x="304438" y="631895"/>
                </a:lnTo>
                <a:lnTo>
                  <a:pt x="303330" y="631008"/>
                </a:lnTo>
                <a:lnTo>
                  <a:pt x="302442" y="629677"/>
                </a:lnTo>
                <a:lnTo>
                  <a:pt x="301333" y="628790"/>
                </a:lnTo>
                <a:lnTo>
                  <a:pt x="300446" y="627459"/>
                </a:lnTo>
                <a:lnTo>
                  <a:pt x="299781" y="625907"/>
                </a:lnTo>
                <a:lnTo>
                  <a:pt x="299337" y="624798"/>
                </a:lnTo>
                <a:lnTo>
                  <a:pt x="298894" y="623246"/>
                </a:lnTo>
                <a:lnTo>
                  <a:pt x="298672" y="621693"/>
                </a:lnTo>
                <a:lnTo>
                  <a:pt x="298450" y="620141"/>
                </a:lnTo>
                <a:lnTo>
                  <a:pt x="298672" y="619032"/>
                </a:lnTo>
                <a:lnTo>
                  <a:pt x="298672" y="617479"/>
                </a:lnTo>
                <a:lnTo>
                  <a:pt x="299116" y="615927"/>
                </a:lnTo>
                <a:lnTo>
                  <a:pt x="299337" y="614818"/>
                </a:lnTo>
                <a:lnTo>
                  <a:pt x="300225" y="613487"/>
                </a:lnTo>
                <a:lnTo>
                  <a:pt x="300668" y="611934"/>
                </a:lnTo>
                <a:lnTo>
                  <a:pt x="301555" y="611047"/>
                </a:lnTo>
                <a:lnTo>
                  <a:pt x="302442" y="609717"/>
                </a:lnTo>
                <a:lnTo>
                  <a:pt x="303551" y="608608"/>
                </a:lnTo>
                <a:lnTo>
                  <a:pt x="304660" y="607720"/>
                </a:lnTo>
                <a:lnTo>
                  <a:pt x="305991" y="606833"/>
                </a:lnTo>
                <a:lnTo>
                  <a:pt x="307322" y="606168"/>
                </a:lnTo>
                <a:lnTo>
                  <a:pt x="308652" y="605724"/>
                </a:lnTo>
                <a:lnTo>
                  <a:pt x="310205" y="605281"/>
                </a:lnTo>
                <a:close/>
                <a:moveTo>
                  <a:pt x="1040466" y="541337"/>
                </a:moveTo>
                <a:lnTo>
                  <a:pt x="1042101" y="541337"/>
                </a:lnTo>
                <a:lnTo>
                  <a:pt x="1043735" y="541781"/>
                </a:lnTo>
                <a:lnTo>
                  <a:pt x="1045369" y="542003"/>
                </a:lnTo>
                <a:lnTo>
                  <a:pt x="1046770" y="542224"/>
                </a:lnTo>
                <a:lnTo>
                  <a:pt x="1048170" y="542890"/>
                </a:lnTo>
                <a:lnTo>
                  <a:pt x="1049571" y="543777"/>
                </a:lnTo>
                <a:lnTo>
                  <a:pt x="1050738" y="544442"/>
                </a:lnTo>
                <a:lnTo>
                  <a:pt x="1052139" y="545551"/>
                </a:lnTo>
                <a:lnTo>
                  <a:pt x="1053306" y="546438"/>
                </a:lnTo>
                <a:lnTo>
                  <a:pt x="1054007" y="547769"/>
                </a:lnTo>
                <a:lnTo>
                  <a:pt x="1055174" y="548656"/>
                </a:lnTo>
                <a:lnTo>
                  <a:pt x="1055641" y="549987"/>
                </a:lnTo>
                <a:lnTo>
                  <a:pt x="1056108" y="551539"/>
                </a:lnTo>
                <a:lnTo>
                  <a:pt x="1056575" y="552648"/>
                </a:lnTo>
                <a:lnTo>
                  <a:pt x="1056808" y="554201"/>
                </a:lnTo>
                <a:lnTo>
                  <a:pt x="1057275" y="555753"/>
                </a:lnTo>
                <a:lnTo>
                  <a:pt x="1057275" y="557306"/>
                </a:lnTo>
                <a:lnTo>
                  <a:pt x="1056808" y="558415"/>
                </a:lnTo>
                <a:lnTo>
                  <a:pt x="1056575" y="559967"/>
                </a:lnTo>
                <a:lnTo>
                  <a:pt x="1056108" y="561520"/>
                </a:lnTo>
                <a:lnTo>
                  <a:pt x="1055641" y="563072"/>
                </a:lnTo>
                <a:lnTo>
                  <a:pt x="1054707" y="564181"/>
                </a:lnTo>
                <a:lnTo>
                  <a:pt x="1054007" y="565512"/>
                </a:lnTo>
                <a:lnTo>
                  <a:pt x="1053073" y="566621"/>
                </a:lnTo>
                <a:lnTo>
                  <a:pt x="1051906" y="567730"/>
                </a:lnTo>
                <a:lnTo>
                  <a:pt x="1050505" y="568617"/>
                </a:lnTo>
                <a:lnTo>
                  <a:pt x="1049338" y="569282"/>
                </a:lnTo>
                <a:lnTo>
                  <a:pt x="1047937" y="570170"/>
                </a:lnTo>
                <a:lnTo>
                  <a:pt x="1046536" y="570613"/>
                </a:lnTo>
                <a:lnTo>
                  <a:pt x="1045369" y="571057"/>
                </a:lnTo>
                <a:lnTo>
                  <a:pt x="1043735" y="571278"/>
                </a:lnTo>
                <a:lnTo>
                  <a:pt x="1042101" y="571278"/>
                </a:lnTo>
                <a:lnTo>
                  <a:pt x="1040466" y="571500"/>
                </a:lnTo>
                <a:lnTo>
                  <a:pt x="1039066" y="571278"/>
                </a:lnTo>
                <a:lnTo>
                  <a:pt x="1037431" y="571057"/>
                </a:lnTo>
                <a:lnTo>
                  <a:pt x="1036031" y="570613"/>
                </a:lnTo>
                <a:lnTo>
                  <a:pt x="1034397" y="570170"/>
                </a:lnTo>
                <a:lnTo>
                  <a:pt x="1033229" y="569282"/>
                </a:lnTo>
                <a:lnTo>
                  <a:pt x="1031829" y="568395"/>
                </a:lnTo>
                <a:lnTo>
                  <a:pt x="1030428" y="567508"/>
                </a:lnTo>
                <a:lnTo>
                  <a:pt x="1029494" y="566399"/>
                </a:lnTo>
                <a:lnTo>
                  <a:pt x="1028560" y="565290"/>
                </a:lnTo>
                <a:lnTo>
                  <a:pt x="1027860" y="563959"/>
                </a:lnTo>
                <a:lnTo>
                  <a:pt x="1027159" y="562851"/>
                </a:lnTo>
                <a:lnTo>
                  <a:pt x="1026459" y="561520"/>
                </a:lnTo>
                <a:lnTo>
                  <a:pt x="1025992" y="559967"/>
                </a:lnTo>
                <a:lnTo>
                  <a:pt x="1025759" y="558858"/>
                </a:lnTo>
                <a:lnTo>
                  <a:pt x="1025525" y="557306"/>
                </a:lnTo>
                <a:lnTo>
                  <a:pt x="1025525" y="555753"/>
                </a:lnTo>
                <a:lnTo>
                  <a:pt x="1025759" y="554201"/>
                </a:lnTo>
                <a:lnTo>
                  <a:pt x="1025992" y="552648"/>
                </a:lnTo>
                <a:lnTo>
                  <a:pt x="1026459" y="551318"/>
                </a:lnTo>
                <a:lnTo>
                  <a:pt x="1027159" y="549987"/>
                </a:lnTo>
                <a:lnTo>
                  <a:pt x="1027860" y="548434"/>
                </a:lnTo>
                <a:lnTo>
                  <a:pt x="1028560" y="547104"/>
                </a:lnTo>
                <a:lnTo>
                  <a:pt x="1029727" y="546217"/>
                </a:lnTo>
                <a:lnTo>
                  <a:pt x="1030661" y="545108"/>
                </a:lnTo>
                <a:lnTo>
                  <a:pt x="1032062" y="544220"/>
                </a:lnTo>
                <a:lnTo>
                  <a:pt x="1033463" y="543333"/>
                </a:lnTo>
                <a:lnTo>
                  <a:pt x="1034630" y="542668"/>
                </a:lnTo>
                <a:lnTo>
                  <a:pt x="1036031" y="542224"/>
                </a:lnTo>
                <a:lnTo>
                  <a:pt x="1037665" y="542003"/>
                </a:lnTo>
                <a:lnTo>
                  <a:pt x="1039066" y="541781"/>
                </a:lnTo>
                <a:close/>
                <a:moveTo>
                  <a:pt x="282588" y="541337"/>
                </a:moveTo>
                <a:lnTo>
                  <a:pt x="284152" y="541337"/>
                </a:lnTo>
                <a:lnTo>
                  <a:pt x="285716" y="541561"/>
                </a:lnTo>
                <a:lnTo>
                  <a:pt x="287280" y="541784"/>
                </a:lnTo>
                <a:lnTo>
                  <a:pt x="288397" y="542231"/>
                </a:lnTo>
                <a:lnTo>
                  <a:pt x="289737" y="542678"/>
                </a:lnTo>
                <a:lnTo>
                  <a:pt x="291078" y="543348"/>
                </a:lnTo>
                <a:lnTo>
                  <a:pt x="292195" y="544242"/>
                </a:lnTo>
                <a:lnTo>
                  <a:pt x="293536" y="545136"/>
                </a:lnTo>
                <a:lnTo>
                  <a:pt x="294430" y="546029"/>
                </a:lnTo>
                <a:lnTo>
                  <a:pt x="295547" y="547370"/>
                </a:lnTo>
                <a:lnTo>
                  <a:pt x="296217" y="548487"/>
                </a:lnTo>
                <a:lnTo>
                  <a:pt x="297111" y="549828"/>
                </a:lnTo>
                <a:lnTo>
                  <a:pt x="297558" y="551168"/>
                </a:lnTo>
                <a:lnTo>
                  <a:pt x="298004" y="552732"/>
                </a:lnTo>
                <a:lnTo>
                  <a:pt x="298228" y="554073"/>
                </a:lnTo>
                <a:lnTo>
                  <a:pt x="298451" y="555637"/>
                </a:lnTo>
                <a:lnTo>
                  <a:pt x="298451" y="557201"/>
                </a:lnTo>
                <a:lnTo>
                  <a:pt x="298228" y="558765"/>
                </a:lnTo>
                <a:lnTo>
                  <a:pt x="298004" y="559882"/>
                </a:lnTo>
                <a:lnTo>
                  <a:pt x="297558" y="561446"/>
                </a:lnTo>
                <a:lnTo>
                  <a:pt x="297111" y="562786"/>
                </a:lnTo>
                <a:lnTo>
                  <a:pt x="296440" y="563904"/>
                </a:lnTo>
                <a:lnTo>
                  <a:pt x="295547" y="565244"/>
                </a:lnTo>
                <a:lnTo>
                  <a:pt x="294876" y="566585"/>
                </a:lnTo>
                <a:lnTo>
                  <a:pt x="293759" y="567479"/>
                </a:lnTo>
                <a:lnTo>
                  <a:pt x="292419" y="568596"/>
                </a:lnTo>
                <a:lnTo>
                  <a:pt x="291302" y="569266"/>
                </a:lnTo>
                <a:lnTo>
                  <a:pt x="289961" y="570160"/>
                </a:lnTo>
                <a:lnTo>
                  <a:pt x="288620" y="570607"/>
                </a:lnTo>
                <a:lnTo>
                  <a:pt x="287280" y="571053"/>
                </a:lnTo>
                <a:lnTo>
                  <a:pt x="285716" y="571277"/>
                </a:lnTo>
                <a:lnTo>
                  <a:pt x="284152" y="571500"/>
                </a:lnTo>
                <a:lnTo>
                  <a:pt x="282588" y="571500"/>
                </a:lnTo>
                <a:lnTo>
                  <a:pt x="281024" y="571277"/>
                </a:lnTo>
                <a:lnTo>
                  <a:pt x="279907" y="571053"/>
                </a:lnTo>
                <a:lnTo>
                  <a:pt x="278343" y="570607"/>
                </a:lnTo>
                <a:lnTo>
                  <a:pt x="277002" y="570160"/>
                </a:lnTo>
                <a:lnTo>
                  <a:pt x="275885" y="569266"/>
                </a:lnTo>
                <a:lnTo>
                  <a:pt x="274544" y="568596"/>
                </a:lnTo>
                <a:lnTo>
                  <a:pt x="273204" y="567702"/>
                </a:lnTo>
                <a:lnTo>
                  <a:pt x="272310" y="566808"/>
                </a:lnTo>
                <a:lnTo>
                  <a:pt x="271193" y="565468"/>
                </a:lnTo>
                <a:lnTo>
                  <a:pt x="270523" y="564351"/>
                </a:lnTo>
                <a:lnTo>
                  <a:pt x="269629" y="563010"/>
                </a:lnTo>
                <a:lnTo>
                  <a:pt x="269182" y="561446"/>
                </a:lnTo>
                <a:lnTo>
                  <a:pt x="268735" y="560105"/>
                </a:lnTo>
                <a:lnTo>
                  <a:pt x="268512" y="558765"/>
                </a:lnTo>
                <a:lnTo>
                  <a:pt x="268288" y="557201"/>
                </a:lnTo>
                <a:lnTo>
                  <a:pt x="268288" y="555637"/>
                </a:lnTo>
                <a:lnTo>
                  <a:pt x="268512" y="554073"/>
                </a:lnTo>
                <a:lnTo>
                  <a:pt x="268735" y="552732"/>
                </a:lnTo>
                <a:lnTo>
                  <a:pt x="269182" y="551392"/>
                </a:lnTo>
                <a:lnTo>
                  <a:pt x="269629" y="550051"/>
                </a:lnTo>
                <a:lnTo>
                  <a:pt x="270299" y="548934"/>
                </a:lnTo>
                <a:lnTo>
                  <a:pt x="271193" y="547593"/>
                </a:lnTo>
                <a:lnTo>
                  <a:pt x="272087" y="546253"/>
                </a:lnTo>
                <a:lnTo>
                  <a:pt x="272980" y="545359"/>
                </a:lnTo>
                <a:lnTo>
                  <a:pt x="274321" y="544242"/>
                </a:lnTo>
                <a:lnTo>
                  <a:pt x="275661" y="543572"/>
                </a:lnTo>
                <a:lnTo>
                  <a:pt x="276779" y="542678"/>
                </a:lnTo>
                <a:lnTo>
                  <a:pt x="278343" y="542231"/>
                </a:lnTo>
                <a:lnTo>
                  <a:pt x="279683" y="541784"/>
                </a:lnTo>
                <a:lnTo>
                  <a:pt x="281024" y="541561"/>
                </a:lnTo>
                <a:close/>
                <a:moveTo>
                  <a:pt x="1059213" y="473075"/>
                </a:moveTo>
                <a:lnTo>
                  <a:pt x="1060544" y="473309"/>
                </a:lnTo>
                <a:lnTo>
                  <a:pt x="1062096" y="473309"/>
                </a:lnTo>
                <a:lnTo>
                  <a:pt x="1063649" y="473776"/>
                </a:lnTo>
                <a:lnTo>
                  <a:pt x="1065201" y="474243"/>
                </a:lnTo>
                <a:lnTo>
                  <a:pt x="1066310" y="474943"/>
                </a:lnTo>
                <a:lnTo>
                  <a:pt x="1067641" y="475643"/>
                </a:lnTo>
                <a:lnTo>
                  <a:pt x="1068972" y="476344"/>
                </a:lnTo>
                <a:lnTo>
                  <a:pt x="1069859" y="477511"/>
                </a:lnTo>
                <a:lnTo>
                  <a:pt x="1070968" y="478678"/>
                </a:lnTo>
                <a:lnTo>
                  <a:pt x="1071855" y="479845"/>
                </a:lnTo>
                <a:lnTo>
                  <a:pt x="1072742" y="481246"/>
                </a:lnTo>
                <a:lnTo>
                  <a:pt x="1073408" y="482647"/>
                </a:lnTo>
                <a:lnTo>
                  <a:pt x="1073851" y="483814"/>
                </a:lnTo>
                <a:lnTo>
                  <a:pt x="1074295" y="485448"/>
                </a:lnTo>
                <a:lnTo>
                  <a:pt x="1074516" y="487083"/>
                </a:lnTo>
                <a:lnTo>
                  <a:pt x="1074738" y="488717"/>
                </a:lnTo>
                <a:lnTo>
                  <a:pt x="1074738" y="490118"/>
                </a:lnTo>
                <a:lnTo>
                  <a:pt x="1074516" y="491752"/>
                </a:lnTo>
                <a:lnTo>
                  <a:pt x="1073851" y="493386"/>
                </a:lnTo>
                <a:lnTo>
                  <a:pt x="1073629" y="494787"/>
                </a:lnTo>
                <a:lnTo>
                  <a:pt x="1072964" y="496187"/>
                </a:lnTo>
                <a:lnTo>
                  <a:pt x="1072299" y="497588"/>
                </a:lnTo>
                <a:lnTo>
                  <a:pt x="1071411" y="498989"/>
                </a:lnTo>
                <a:lnTo>
                  <a:pt x="1070524" y="499923"/>
                </a:lnTo>
                <a:lnTo>
                  <a:pt x="1069415" y="501090"/>
                </a:lnTo>
                <a:lnTo>
                  <a:pt x="1068085" y="501790"/>
                </a:lnTo>
                <a:lnTo>
                  <a:pt x="1066976" y="502724"/>
                </a:lnTo>
                <a:lnTo>
                  <a:pt x="1065645" y="503425"/>
                </a:lnTo>
                <a:lnTo>
                  <a:pt x="1064314" y="503891"/>
                </a:lnTo>
                <a:lnTo>
                  <a:pt x="1062984" y="504592"/>
                </a:lnTo>
                <a:lnTo>
                  <a:pt x="1061653" y="504825"/>
                </a:lnTo>
                <a:lnTo>
                  <a:pt x="1060100" y="504825"/>
                </a:lnTo>
                <a:lnTo>
                  <a:pt x="1058548" y="504825"/>
                </a:lnTo>
                <a:lnTo>
                  <a:pt x="1057217" y="504592"/>
                </a:lnTo>
                <a:lnTo>
                  <a:pt x="1055665" y="504125"/>
                </a:lnTo>
                <a:lnTo>
                  <a:pt x="1054112" y="503658"/>
                </a:lnTo>
                <a:lnTo>
                  <a:pt x="1052560" y="502958"/>
                </a:lnTo>
                <a:lnTo>
                  <a:pt x="1051451" y="502257"/>
                </a:lnTo>
                <a:lnTo>
                  <a:pt x="1050342" y="501323"/>
                </a:lnTo>
                <a:lnTo>
                  <a:pt x="1049011" y="500156"/>
                </a:lnTo>
                <a:lnTo>
                  <a:pt x="1048124" y="499222"/>
                </a:lnTo>
                <a:lnTo>
                  <a:pt x="1047237" y="498055"/>
                </a:lnTo>
                <a:lnTo>
                  <a:pt x="1046571" y="496888"/>
                </a:lnTo>
                <a:lnTo>
                  <a:pt x="1045906" y="495487"/>
                </a:lnTo>
                <a:lnTo>
                  <a:pt x="1045241" y="493853"/>
                </a:lnTo>
                <a:lnTo>
                  <a:pt x="1045019" y="492686"/>
                </a:lnTo>
                <a:lnTo>
                  <a:pt x="1044797" y="491051"/>
                </a:lnTo>
                <a:lnTo>
                  <a:pt x="1044575" y="489417"/>
                </a:lnTo>
                <a:lnTo>
                  <a:pt x="1044575" y="487783"/>
                </a:lnTo>
                <a:lnTo>
                  <a:pt x="1044797" y="486149"/>
                </a:lnTo>
                <a:lnTo>
                  <a:pt x="1045019" y="484748"/>
                </a:lnTo>
                <a:lnTo>
                  <a:pt x="1045684" y="483114"/>
                </a:lnTo>
                <a:lnTo>
                  <a:pt x="1046350" y="481713"/>
                </a:lnTo>
                <a:lnTo>
                  <a:pt x="1047015" y="480312"/>
                </a:lnTo>
                <a:lnTo>
                  <a:pt x="1047902" y="479145"/>
                </a:lnTo>
                <a:lnTo>
                  <a:pt x="1048789" y="477978"/>
                </a:lnTo>
                <a:lnTo>
                  <a:pt x="1049898" y="477044"/>
                </a:lnTo>
                <a:lnTo>
                  <a:pt x="1051007" y="475877"/>
                </a:lnTo>
                <a:lnTo>
                  <a:pt x="1052116" y="475176"/>
                </a:lnTo>
                <a:lnTo>
                  <a:pt x="1053669" y="474709"/>
                </a:lnTo>
                <a:lnTo>
                  <a:pt x="1054777" y="474009"/>
                </a:lnTo>
                <a:lnTo>
                  <a:pt x="1056330" y="473542"/>
                </a:lnTo>
                <a:lnTo>
                  <a:pt x="1057661" y="473309"/>
                </a:lnTo>
                <a:close/>
                <a:moveTo>
                  <a:pt x="264179" y="473075"/>
                </a:moveTo>
                <a:lnTo>
                  <a:pt x="265580" y="473075"/>
                </a:lnTo>
                <a:lnTo>
                  <a:pt x="267214" y="473075"/>
                </a:lnTo>
                <a:lnTo>
                  <a:pt x="268615" y="473300"/>
                </a:lnTo>
                <a:lnTo>
                  <a:pt x="270249" y="473751"/>
                </a:lnTo>
                <a:lnTo>
                  <a:pt x="271417" y="474201"/>
                </a:lnTo>
                <a:lnTo>
                  <a:pt x="273051" y="475101"/>
                </a:lnTo>
                <a:lnTo>
                  <a:pt x="274218" y="475776"/>
                </a:lnTo>
                <a:lnTo>
                  <a:pt x="275385" y="476452"/>
                </a:lnTo>
                <a:lnTo>
                  <a:pt x="276553" y="477577"/>
                </a:lnTo>
                <a:lnTo>
                  <a:pt x="277486" y="478478"/>
                </a:lnTo>
                <a:lnTo>
                  <a:pt x="278420" y="479828"/>
                </a:lnTo>
                <a:lnTo>
                  <a:pt x="279121" y="481179"/>
                </a:lnTo>
                <a:lnTo>
                  <a:pt x="279821" y="482754"/>
                </a:lnTo>
                <a:lnTo>
                  <a:pt x="280521" y="483880"/>
                </a:lnTo>
                <a:lnTo>
                  <a:pt x="280755" y="485456"/>
                </a:lnTo>
                <a:lnTo>
                  <a:pt x="280988" y="487031"/>
                </a:lnTo>
                <a:lnTo>
                  <a:pt x="280988" y="488607"/>
                </a:lnTo>
                <a:lnTo>
                  <a:pt x="280755" y="489958"/>
                </a:lnTo>
                <a:lnTo>
                  <a:pt x="280521" y="491533"/>
                </a:lnTo>
                <a:lnTo>
                  <a:pt x="280288" y="493109"/>
                </a:lnTo>
                <a:lnTo>
                  <a:pt x="279588" y="494459"/>
                </a:lnTo>
                <a:lnTo>
                  <a:pt x="278887" y="495585"/>
                </a:lnTo>
                <a:lnTo>
                  <a:pt x="278187" y="496936"/>
                </a:lnTo>
                <a:lnTo>
                  <a:pt x="277253" y="497836"/>
                </a:lnTo>
                <a:lnTo>
                  <a:pt x="276319" y="499187"/>
                </a:lnTo>
                <a:lnTo>
                  <a:pt x="274918" y="500087"/>
                </a:lnTo>
                <a:lnTo>
                  <a:pt x="273751" y="500987"/>
                </a:lnTo>
                <a:lnTo>
                  <a:pt x="272350" y="501663"/>
                </a:lnTo>
                <a:lnTo>
                  <a:pt x="270950" y="502338"/>
                </a:lnTo>
                <a:lnTo>
                  <a:pt x="269315" y="502788"/>
                </a:lnTo>
                <a:lnTo>
                  <a:pt x="267681" y="503238"/>
                </a:lnTo>
                <a:lnTo>
                  <a:pt x="266281" y="503238"/>
                </a:lnTo>
                <a:lnTo>
                  <a:pt x="264646" y="503238"/>
                </a:lnTo>
                <a:lnTo>
                  <a:pt x="263012" y="503238"/>
                </a:lnTo>
                <a:lnTo>
                  <a:pt x="261611" y="503013"/>
                </a:lnTo>
                <a:lnTo>
                  <a:pt x="260211" y="502563"/>
                </a:lnTo>
                <a:lnTo>
                  <a:pt x="258810" y="502113"/>
                </a:lnTo>
                <a:lnTo>
                  <a:pt x="257409" y="501437"/>
                </a:lnTo>
                <a:lnTo>
                  <a:pt x="256242" y="500762"/>
                </a:lnTo>
                <a:lnTo>
                  <a:pt x="254841" y="499637"/>
                </a:lnTo>
                <a:lnTo>
                  <a:pt x="253674" y="498736"/>
                </a:lnTo>
                <a:lnTo>
                  <a:pt x="252740" y="497611"/>
                </a:lnTo>
                <a:lnTo>
                  <a:pt x="252040" y="496485"/>
                </a:lnTo>
                <a:lnTo>
                  <a:pt x="251106" y="495135"/>
                </a:lnTo>
                <a:lnTo>
                  <a:pt x="250406" y="493784"/>
                </a:lnTo>
                <a:lnTo>
                  <a:pt x="250172" y="492434"/>
                </a:lnTo>
                <a:lnTo>
                  <a:pt x="249472" y="490858"/>
                </a:lnTo>
                <a:lnTo>
                  <a:pt x="249238" y="489282"/>
                </a:lnTo>
                <a:lnTo>
                  <a:pt x="249238" y="487707"/>
                </a:lnTo>
                <a:lnTo>
                  <a:pt x="249472" y="486131"/>
                </a:lnTo>
                <a:lnTo>
                  <a:pt x="249705" y="484780"/>
                </a:lnTo>
                <a:lnTo>
                  <a:pt x="250172" y="483430"/>
                </a:lnTo>
                <a:lnTo>
                  <a:pt x="250639" y="481854"/>
                </a:lnTo>
                <a:lnTo>
                  <a:pt x="251339" y="480503"/>
                </a:lnTo>
                <a:lnTo>
                  <a:pt x="252273" y="479378"/>
                </a:lnTo>
                <a:lnTo>
                  <a:pt x="253207" y="478252"/>
                </a:lnTo>
                <a:lnTo>
                  <a:pt x="254141" y="477352"/>
                </a:lnTo>
                <a:lnTo>
                  <a:pt x="255308" y="476227"/>
                </a:lnTo>
                <a:lnTo>
                  <a:pt x="256709" y="475326"/>
                </a:lnTo>
                <a:lnTo>
                  <a:pt x="258110" y="474426"/>
                </a:lnTo>
                <a:lnTo>
                  <a:pt x="259277" y="473976"/>
                </a:lnTo>
                <a:lnTo>
                  <a:pt x="260911" y="473525"/>
                </a:lnTo>
                <a:lnTo>
                  <a:pt x="262545" y="473300"/>
                </a:lnTo>
                <a:close/>
                <a:moveTo>
                  <a:pt x="1064454" y="403225"/>
                </a:moveTo>
                <a:lnTo>
                  <a:pt x="1066007" y="403225"/>
                </a:lnTo>
                <a:lnTo>
                  <a:pt x="1067559" y="403225"/>
                </a:lnTo>
                <a:lnTo>
                  <a:pt x="1069112" y="403672"/>
                </a:lnTo>
                <a:lnTo>
                  <a:pt x="1070442" y="403896"/>
                </a:lnTo>
                <a:lnTo>
                  <a:pt x="1071773" y="404342"/>
                </a:lnTo>
                <a:lnTo>
                  <a:pt x="1073326" y="405013"/>
                </a:lnTo>
                <a:lnTo>
                  <a:pt x="1074656" y="405906"/>
                </a:lnTo>
                <a:lnTo>
                  <a:pt x="1075544" y="406577"/>
                </a:lnTo>
                <a:lnTo>
                  <a:pt x="1076653" y="407694"/>
                </a:lnTo>
                <a:lnTo>
                  <a:pt x="1077540" y="408588"/>
                </a:lnTo>
                <a:lnTo>
                  <a:pt x="1078649" y="409928"/>
                </a:lnTo>
                <a:lnTo>
                  <a:pt x="1079314" y="411269"/>
                </a:lnTo>
                <a:lnTo>
                  <a:pt x="1079758" y="412386"/>
                </a:lnTo>
                <a:lnTo>
                  <a:pt x="1080423" y="413950"/>
                </a:lnTo>
                <a:lnTo>
                  <a:pt x="1080866" y="415290"/>
                </a:lnTo>
                <a:lnTo>
                  <a:pt x="1081088" y="416631"/>
                </a:lnTo>
                <a:lnTo>
                  <a:pt x="1081088" y="418195"/>
                </a:lnTo>
                <a:lnTo>
                  <a:pt x="1081088" y="419759"/>
                </a:lnTo>
                <a:lnTo>
                  <a:pt x="1080866" y="421323"/>
                </a:lnTo>
                <a:lnTo>
                  <a:pt x="1080423" y="422887"/>
                </a:lnTo>
                <a:lnTo>
                  <a:pt x="1079758" y="424228"/>
                </a:lnTo>
                <a:lnTo>
                  <a:pt x="1079314" y="425568"/>
                </a:lnTo>
                <a:lnTo>
                  <a:pt x="1078649" y="426909"/>
                </a:lnTo>
                <a:lnTo>
                  <a:pt x="1077540" y="427803"/>
                </a:lnTo>
                <a:lnTo>
                  <a:pt x="1076653" y="429143"/>
                </a:lnTo>
                <a:lnTo>
                  <a:pt x="1075544" y="430037"/>
                </a:lnTo>
                <a:lnTo>
                  <a:pt x="1074656" y="430931"/>
                </a:lnTo>
                <a:lnTo>
                  <a:pt x="1073326" y="431601"/>
                </a:lnTo>
                <a:lnTo>
                  <a:pt x="1071773" y="432048"/>
                </a:lnTo>
                <a:lnTo>
                  <a:pt x="1070442" y="432718"/>
                </a:lnTo>
                <a:lnTo>
                  <a:pt x="1069112" y="433165"/>
                </a:lnTo>
                <a:lnTo>
                  <a:pt x="1067559" y="433388"/>
                </a:lnTo>
                <a:lnTo>
                  <a:pt x="1066007" y="433388"/>
                </a:lnTo>
                <a:lnTo>
                  <a:pt x="1064454" y="433388"/>
                </a:lnTo>
                <a:lnTo>
                  <a:pt x="1063124" y="433165"/>
                </a:lnTo>
                <a:lnTo>
                  <a:pt x="1061571" y="432718"/>
                </a:lnTo>
                <a:lnTo>
                  <a:pt x="1060240" y="432048"/>
                </a:lnTo>
                <a:lnTo>
                  <a:pt x="1058910" y="431601"/>
                </a:lnTo>
                <a:lnTo>
                  <a:pt x="1057801" y="430931"/>
                </a:lnTo>
                <a:lnTo>
                  <a:pt x="1056470" y="430037"/>
                </a:lnTo>
                <a:lnTo>
                  <a:pt x="1055583" y="429143"/>
                </a:lnTo>
                <a:lnTo>
                  <a:pt x="1054474" y="427803"/>
                </a:lnTo>
                <a:lnTo>
                  <a:pt x="1053808" y="426909"/>
                </a:lnTo>
                <a:lnTo>
                  <a:pt x="1052921" y="425568"/>
                </a:lnTo>
                <a:lnTo>
                  <a:pt x="1052256" y="424228"/>
                </a:lnTo>
                <a:lnTo>
                  <a:pt x="1051812" y="422887"/>
                </a:lnTo>
                <a:lnTo>
                  <a:pt x="1051369" y="421323"/>
                </a:lnTo>
                <a:lnTo>
                  <a:pt x="1051147" y="419759"/>
                </a:lnTo>
                <a:lnTo>
                  <a:pt x="1050925" y="418195"/>
                </a:lnTo>
                <a:lnTo>
                  <a:pt x="1051147" y="416631"/>
                </a:lnTo>
                <a:lnTo>
                  <a:pt x="1051369" y="415290"/>
                </a:lnTo>
                <a:lnTo>
                  <a:pt x="1051812" y="413950"/>
                </a:lnTo>
                <a:lnTo>
                  <a:pt x="1052256" y="412386"/>
                </a:lnTo>
                <a:lnTo>
                  <a:pt x="1052921" y="411269"/>
                </a:lnTo>
                <a:lnTo>
                  <a:pt x="1053808" y="409928"/>
                </a:lnTo>
                <a:lnTo>
                  <a:pt x="1054474" y="408588"/>
                </a:lnTo>
                <a:lnTo>
                  <a:pt x="1055583" y="407694"/>
                </a:lnTo>
                <a:lnTo>
                  <a:pt x="1056470" y="406577"/>
                </a:lnTo>
                <a:lnTo>
                  <a:pt x="1057801" y="405906"/>
                </a:lnTo>
                <a:lnTo>
                  <a:pt x="1058910" y="405013"/>
                </a:lnTo>
                <a:lnTo>
                  <a:pt x="1060240" y="404342"/>
                </a:lnTo>
                <a:lnTo>
                  <a:pt x="1061571" y="403896"/>
                </a:lnTo>
                <a:lnTo>
                  <a:pt x="1063124" y="403672"/>
                </a:lnTo>
                <a:close/>
                <a:moveTo>
                  <a:pt x="257129" y="403225"/>
                </a:moveTo>
                <a:lnTo>
                  <a:pt x="258763" y="403225"/>
                </a:lnTo>
                <a:lnTo>
                  <a:pt x="260397" y="403225"/>
                </a:lnTo>
                <a:lnTo>
                  <a:pt x="261798" y="403672"/>
                </a:lnTo>
                <a:lnTo>
                  <a:pt x="263432" y="403896"/>
                </a:lnTo>
                <a:lnTo>
                  <a:pt x="264833" y="404342"/>
                </a:lnTo>
                <a:lnTo>
                  <a:pt x="266000" y="405013"/>
                </a:lnTo>
                <a:lnTo>
                  <a:pt x="267401" y="405906"/>
                </a:lnTo>
                <a:lnTo>
                  <a:pt x="268802" y="406577"/>
                </a:lnTo>
                <a:lnTo>
                  <a:pt x="269736" y="407694"/>
                </a:lnTo>
                <a:lnTo>
                  <a:pt x="270903" y="408588"/>
                </a:lnTo>
                <a:lnTo>
                  <a:pt x="271603" y="409928"/>
                </a:lnTo>
                <a:lnTo>
                  <a:pt x="272537" y="411269"/>
                </a:lnTo>
                <a:lnTo>
                  <a:pt x="273238" y="412386"/>
                </a:lnTo>
                <a:lnTo>
                  <a:pt x="273704" y="413950"/>
                </a:lnTo>
                <a:lnTo>
                  <a:pt x="273938" y="415290"/>
                </a:lnTo>
                <a:lnTo>
                  <a:pt x="274405" y="416631"/>
                </a:lnTo>
                <a:lnTo>
                  <a:pt x="274638" y="418195"/>
                </a:lnTo>
                <a:lnTo>
                  <a:pt x="274405" y="419759"/>
                </a:lnTo>
                <a:lnTo>
                  <a:pt x="273938" y="421323"/>
                </a:lnTo>
                <a:lnTo>
                  <a:pt x="273704" y="422887"/>
                </a:lnTo>
                <a:lnTo>
                  <a:pt x="273238" y="424228"/>
                </a:lnTo>
                <a:lnTo>
                  <a:pt x="272537" y="425568"/>
                </a:lnTo>
                <a:lnTo>
                  <a:pt x="271603" y="426909"/>
                </a:lnTo>
                <a:lnTo>
                  <a:pt x="270903" y="427803"/>
                </a:lnTo>
                <a:lnTo>
                  <a:pt x="269736" y="429143"/>
                </a:lnTo>
                <a:lnTo>
                  <a:pt x="268802" y="430037"/>
                </a:lnTo>
                <a:lnTo>
                  <a:pt x="267401" y="430931"/>
                </a:lnTo>
                <a:lnTo>
                  <a:pt x="266000" y="431601"/>
                </a:lnTo>
                <a:lnTo>
                  <a:pt x="264833" y="432048"/>
                </a:lnTo>
                <a:lnTo>
                  <a:pt x="263432" y="432718"/>
                </a:lnTo>
                <a:lnTo>
                  <a:pt x="261798" y="433165"/>
                </a:lnTo>
                <a:lnTo>
                  <a:pt x="260397" y="433388"/>
                </a:lnTo>
                <a:lnTo>
                  <a:pt x="258763" y="433388"/>
                </a:lnTo>
                <a:lnTo>
                  <a:pt x="257129" y="433388"/>
                </a:lnTo>
                <a:lnTo>
                  <a:pt x="255495" y="433165"/>
                </a:lnTo>
                <a:lnTo>
                  <a:pt x="253861" y="432718"/>
                </a:lnTo>
                <a:lnTo>
                  <a:pt x="252460" y="432048"/>
                </a:lnTo>
                <a:lnTo>
                  <a:pt x="251059" y="431601"/>
                </a:lnTo>
                <a:lnTo>
                  <a:pt x="249658" y="430931"/>
                </a:lnTo>
                <a:lnTo>
                  <a:pt x="248725" y="430037"/>
                </a:lnTo>
                <a:lnTo>
                  <a:pt x="247324" y="429143"/>
                </a:lnTo>
                <a:lnTo>
                  <a:pt x="246624" y="427803"/>
                </a:lnTo>
                <a:lnTo>
                  <a:pt x="245456" y="426909"/>
                </a:lnTo>
                <a:lnTo>
                  <a:pt x="244756" y="425568"/>
                </a:lnTo>
                <a:lnTo>
                  <a:pt x="244289" y="424228"/>
                </a:lnTo>
                <a:lnTo>
                  <a:pt x="243589" y="422887"/>
                </a:lnTo>
                <a:lnTo>
                  <a:pt x="243122" y="421323"/>
                </a:lnTo>
                <a:lnTo>
                  <a:pt x="242888" y="419759"/>
                </a:lnTo>
                <a:lnTo>
                  <a:pt x="242888" y="418195"/>
                </a:lnTo>
                <a:lnTo>
                  <a:pt x="242888" y="416631"/>
                </a:lnTo>
                <a:lnTo>
                  <a:pt x="243122" y="415290"/>
                </a:lnTo>
                <a:lnTo>
                  <a:pt x="243589" y="413950"/>
                </a:lnTo>
                <a:lnTo>
                  <a:pt x="244289" y="412386"/>
                </a:lnTo>
                <a:lnTo>
                  <a:pt x="244756" y="411269"/>
                </a:lnTo>
                <a:lnTo>
                  <a:pt x="245456" y="409928"/>
                </a:lnTo>
                <a:lnTo>
                  <a:pt x="246624" y="408588"/>
                </a:lnTo>
                <a:lnTo>
                  <a:pt x="247324" y="407694"/>
                </a:lnTo>
                <a:lnTo>
                  <a:pt x="248725" y="406577"/>
                </a:lnTo>
                <a:lnTo>
                  <a:pt x="249658" y="405906"/>
                </a:lnTo>
                <a:lnTo>
                  <a:pt x="251059" y="405013"/>
                </a:lnTo>
                <a:lnTo>
                  <a:pt x="252460" y="404342"/>
                </a:lnTo>
                <a:lnTo>
                  <a:pt x="253861" y="403896"/>
                </a:lnTo>
                <a:lnTo>
                  <a:pt x="255495" y="403672"/>
                </a:lnTo>
                <a:close/>
                <a:moveTo>
                  <a:pt x="175454" y="403225"/>
                </a:moveTo>
                <a:lnTo>
                  <a:pt x="177007" y="403225"/>
                </a:lnTo>
                <a:lnTo>
                  <a:pt x="178559" y="403225"/>
                </a:lnTo>
                <a:lnTo>
                  <a:pt x="179890" y="403672"/>
                </a:lnTo>
                <a:lnTo>
                  <a:pt x="181442" y="403896"/>
                </a:lnTo>
                <a:lnTo>
                  <a:pt x="182995" y="404342"/>
                </a:lnTo>
                <a:lnTo>
                  <a:pt x="184326" y="405013"/>
                </a:lnTo>
                <a:lnTo>
                  <a:pt x="185435" y="405906"/>
                </a:lnTo>
                <a:lnTo>
                  <a:pt x="186544" y="406577"/>
                </a:lnTo>
                <a:lnTo>
                  <a:pt x="187874" y="407694"/>
                </a:lnTo>
                <a:lnTo>
                  <a:pt x="188540" y="408588"/>
                </a:lnTo>
                <a:lnTo>
                  <a:pt x="189427" y="409928"/>
                </a:lnTo>
                <a:lnTo>
                  <a:pt x="190314" y="411269"/>
                </a:lnTo>
                <a:lnTo>
                  <a:pt x="190758" y="412386"/>
                </a:lnTo>
                <a:lnTo>
                  <a:pt x="191201" y="413950"/>
                </a:lnTo>
                <a:lnTo>
                  <a:pt x="191866" y="415290"/>
                </a:lnTo>
                <a:lnTo>
                  <a:pt x="192088" y="416631"/>
                </a:lnTo>
                <a:lnTo>
                  <a:pt x="192088" y="418195"/>
                </a:lnTo>
                <a:lnTo>
                  <a:pt x="192088" y="419759"/>
                </a:lnTo>
                <a:lnTo>
                  <a:pt x="191866" y="421323"/>
                </a:lnTo>
                <a:lnTo>
                  <a:pt x="191201" y="422887"/>
                </a:lnTo>
                <a:lnTo>
                  <a:pt x="190758" y="424228"/>
                </a:lnTo>
                <a:lnTo>
                  <a:pt x="190314" y="425568"/>
                </a:lnTo>
                <a:lnTo>
                  <a:pt x="189427" y="426909"/>
                </a:lnTo>
                <a:lnTo>
                  <a:pt x="188540" y="427803"/>
                </a:lnTo>
                <a:lnTo>
                  <a:pt x="187874" y="429143"/>
                </a:lnTo>
                <a:lnTo>
                  <a:pt x="186544" y="430037"/>
                </a:lnTo>
                <a:lnTo>
                  <a:pt x="185435" y="430931"/>
                </a:lnTo>
                <a:lnTo>
                  <a:pt x="184326" y="431601"/>
                </a:lnTo>
                <a:lnTo>
                  <a:pt x="182995" y="432048"/>
                </a:lnTo>
                <a:lnTo>
                  <a:pt x="181442" y="432718"/>
                </a:lnTo>
                <a:lnTo>
                  <a:pt x="179890" y="433165"/>
                </a:lnTo>
                <a:lnTo>
                  <a:pt x="178559" y="433388"/>
                </a:lnTo>
                <a:lnTo>
                  <a:pt x="177007" y="433388"/>
                </a:lnTo>
                <a:lnTo>
                  <a:pt x="175454" y="433388"/>
                </a:lnTo>
                <a:lnTo>
                  <a:pt x="173902" y="433165"/>
                </a:lnTo>
                <a:lnTo>
                  <a:pt x="172571" y="432718"/>
                </a:lnTo>
                <a:lnTo>
                  <a:pt x="171240" y="432048"/>
                </a:lnTo>
                <a:lnTo>
                  <a:pt x="169910" y="431601"/>
                </a:lnTo>
                <a:lnTo>
                  <a:pt x="168801" y="430931"/>
                </a:lnTo>
                <a:lnTo>
                  <a:pt x="167470" y="430037"/>
                </a:lnTo>
                <a:lnTo>
                  <a:pt x="166361" y="429143"/>
                </a:lnTo>
                <a:lnTo>
                  <a:pt x="165474" y="427803"/>
                </a:lnTo>
                <a:lnTo>
                  <a:pt x="164587" y="426909"/>
                </a:lnTo>
                <a:lnTo>
                  <a:pt x="163921" y="425568"/>
                </a:lnTo>
                <a:lnTo>
                  <a:pt x="163256" y="424228"/>
                </a:lnTo>
                <a:lnTo>
                  <a:pt x="162591" y="422887"/>
                </a:lnTo>
                <a:lnTo>
                  <a:pt x="162369" y="421323"/>
                </a:lnTo>
                <a:lnTo>
                  <a:pt x="162147" y="419759"/>
                </a:lnTo>
                <a:lnTo>
                  <a:pt x="161925" y="418195"/>
                </a:lnTo>
                <a:lnTo>
                  <a:pt x="162147" y="416631"/>
                </a:lnTo>
                <a:lnTo>
                  <a:pt x="162369" y="415290"/>
                </a:lnTo>
                <a:lnTo>
                  <a:pt x="162591" y="413950"/>
                </a:lnTo>
                <a:lnTo>
                  <a:pt x="163256" y="412386"/>
                </a:lnTo>
                <a:lnTo>
                  <a:pt x="163921" y="411269"/>
                </a:lnTo>
                <a:lnTo>
                  <a:pt x="164587" y="409928"/>
                </a:lnTo>
                <a:lnTo>
                  <a:pt x="165474" y="408588"/>
                </a:lnTo>
                <a:lnTo>
                  <a:pt x="166361" y="407694"/>
                </a:lnTo>
                <a:lnTo>
                  <a:pt x="167470" y="406577"/>
                </a:lnTo>
                <a:lnTo>
                  <a:pt x="168801" y="405906"/>
                </a:lnTo>
                <a:lnTo>
                  <a:pt x="169910" y="405013"/>
                </a:lnTo>
                <a:lnTo>
                  <a:pt x="171240" y="404342"/>
                </a:lnTo>
                <a:lnTo>
                  <a:pt x="172571" y="403896"/>
                </a:lnTo>
                <a:lnTo>
                  <a:pt x="173902" y="403672"/>
                </a:lnTo>
                <a:close/>
                <a:moveTo>
                  <a:pt x="94714" y="403225"/>
                </a:moveTo>
                <a:lnTo>
                  <a:pt x="96044" y="403225"/>
                </a:lnTo>
                <a:lnTo>
                  <a:pt x="97597" y="403225"/>
                </a:lnTo>
                <a:lnTo>
                  <a:pt x="99149" y="403672"/>
                </a:lnTo>
                <a:lnTo>
                  <a:pt x="100702" y="403896"/>
                </a:lnTo>
                <a:lnTo>
                  <a:pt x="101811" y="404342"/>
                </a:lnTo>
                <a:lnTo>
                  <a:pt x="103141" y="405013"/>
                </a:lnTo>
                <a:lnTo>
                  <a:pt x="104472" y="405906"/>
                </a:lnTo>
                <a:lnTo>
                  <a:pt x="105581" y="406577"/>
                </a:lnTo>
                <a:lnTo>
                  <a:pt x="106690" y="407694"/>
                </a:lnTo>
                <a:lnTo>
                  <a:pt x="107577" y="408588"/>
                </a:lnTo>
                <a:lnTo>
                  <a:pt x="108686" y="409928"/>
                </a:lnTo>
                <a:lnTo>
                  <a:pt x="109351" y="411269"/>
                </a:lnTo>
                <a:lnTo>
                  <a:pt x="110017" y="412386"/>
                </a:lnTo>
                <a:lnTo>
                  <a:pt x="110460" y="413950"/>
                </a:lnTo>
                <a:lnTo>
                  <a:pt x="110904" y="415290"/>
                </a:lnTo>
                <a:lnTo>
                  <a:pt x="110904" y="416631"/>
                </a:lnTo>
                <a:lnTo>
                  <a:pt x="111126" y="418195"/>
                </a:lnTo>
                <a:lnTo>
                  <a:pt x="110904" y="419759"/>
                </a:lnTo>
                <a:lnTo>
                  <a:pt x="110904" y="421323"/>
                </a:lnTo>
                <a:lnTo>
                  <a:pt x="110460" y="422887"/>
                </a:lnTo>
                <a:lnTo>
                  <a:pt x="110017" y="424228"/>
                </a:lnTo>
                <a:lnTo>
                  <a:pt x="109351" y="425568"/>
                </a:lnTo>
                <a:lnTo>
                  <a:pt x="108686" y="426909"/>
                </a:lnTo>
                <a:lnTo>
                  <a:pt x="107577" y="427803"/>
                </a:lnTo>
                <a:lnTo>
                  <a:pt x="106690" y="429143"/>
                </a:lnTo>
                <a:lnTo>
                  <a:pt x="105581" y="430037"/>
                </a:lnTo>
                <a:lnTo>
                  <a:pt x="104472" y="430931"/>
                </a:lnTo>
                <a:lnTo>
                  <a:pt x="103141" y="431601"/>
                </a:lnTo>
                <a:lnTo>
                  <a:pt x="101811" y="432048"/>
                </a:lnTo>
                <a:lnTo>
                  <a:pt x="100702" y="432718"/>
                </a:lnTo>
                <a:lnTo>
                  <a:pt x="99149" y="433165"/>
                </a:lnTo>
                <a:lnTo>
                  <a:pt x="97597" y="433388"/>
                </a:lnTo>
                <a:lnTo>
                  <a:pt x="96044" y="433388"/>
                </a:lnTo>
                <a:lnTo>
                  <a:pt x="94714" y="433388"/>
                </a:lnTo>
                <a:lnTo>
                  <a:pt x="93161" y="433165"/>
                </a:lnTo>
                <a:lnTo>
                  <a:pt x="91609" y="432718"/>
                </a:lnTo>
                <a:lnTo>
                  <a:pt x="90278" y="432048"/>
                </a:lnTo>
                <a:lnTo>
                  <a:pt x="88947" y="431601"/>
                </a:lnTo>
                <a:lnTo>
                  <a:pt x="87838" y="430931"/>
                </a:lnTo>
                <a:lnTo>
                  <a:pt x="86507" y="430037"/>
                </a:lnTo>
                <a:lnTo>
                  <a:pt x="85620" y="429143"/>
                </a:lnTo>
                <a:lnTo>
                  <a:pt x="84511" y="427803"/>
                </a:lnTo>
                <a:lnTo>
                  <a:pt x="83624" y="426909"/>
                </a:lnTo>
                <a:lnTo>
                  <a:pt x="82737" y="425568"/>
                </a:lnTo>
                <a:lnTo>
                  <a:pt x="82293" y="424228"/>
                </a:lnTo>
                <a:lnTo>
                  <a:pt x="81850" y="422887"/>
                </a:lnTo>
                <a:lnTo>
                  <a:pt x="81406" y="421323"/>
                </a:lnTo>
                <a:lnTo>
                  <a:pt x="80963" y="419759"/>
                </a:lnTo>
                <a:lnTo>
                  <a:pt x="80963" y="418195"/>
                </a:lnTo>
                <a:lnTo>
                  <a:pt x="80963" y="416631"/>
                </a:lnTo>
                <a:lnTo>
                  <a:pt x="81406" y="415290"/>
                </a:lnTo>
                <a:lnTo>
                  <a:pt x="81850" y="413950"/>
                </a:lnTo>
                <a:lnTo>
                  <a:pt x="82293" y="412386"/>
                </a:lnTo>
                <a:lnTo>
                  <a:pt x="82737" y="411269"/>
                </a:lnTo>
                <a:lnTo>
                  <a:pt x="83624" y="409928"/>
                </a:lnTo>
                <a:lnTo>
                  <a:pt x="84511" y="408588"/>
                </a:lnTo>
                <a:lnTo>
                  <a:pt x="85620" y="407694"/>
                </a:lnTo>
                <a:lnTo>
                  <a:pt x="86507" y="406577"/>
                </a:lnTo>
                <a:lnTo>
                  <a:pt x="87838" y="405906"/>
                </a:lnTo>
                <a:lnTo>
                  <a:pt x="88947" y="405013"/>
                </a:lnTo>
                <a:lnTo>
                  <a:pt x="90278" y="404342"/>
                </a:lnTo>
                <a:lnTo>
                  <a:pt x="91609" y="403896"/>
                </a:lnTo>
                <a:lnTo>
                  <a:pt x="93161" y="403672"/>
                </a:lnTo>
                <a:close/>
                <a:moveTo>
                  <a:pt x="14241" y="403225"/>
                </a:moveTo>
                <a:lnTo>
                  <a:pt x="15875" y="403225"/>
                </a:lnTo>
                <a:lnTo>
                  <a:pt x="17509" y="403225"/>
                </a:lnTo>
                <a:lnTo>
                  <a:pt x="18910" y="403672"/>
                </a:lnTo>
                <a:lnTo>
                  <a:pt x="20310" y="403896"/>
                </a:lnTo>
                <a:lnTo>
                  <a:pt x="21945" y="404342"/>
                </a:lnTo>
                <a:lnTo>
                  <a:pt x="23345" y="405013"/>
                </a:lnTo>
                <a:lnTo>
                  <a:pt x="24513" y="405906"/>
                </a:lnTo>
                <a:lnTo>
                  <a:pt x="25913" y="406577"/>
                </a:lnTo>
                <a:lnTo>
                  <a:pt x="26847" y="407694"/>
                </a:lnTo>
                <a:lnTo>
                  <a:pt x="28014" y="408588"/>
                </a:lnTo>
                <a:lnTo>
                  <a:pt x="28715" y="409928"/>
                </a:lnTo>
                <a:lnTo>
                  <a:pt x="29649" y="411269"/>
                </a:lnTo>
                <a:lnTo>
                  <a:pt x="30349" y="412386"/>
                </a:lnTo>
                <a:lnTo>
                  <a:pt x="30816" y="413950"/>
                </a:lnTo>
                <a:lnTo>
                  <a:pt x="31049" y="415290"/>
                </a:lnTo>
                <a:lnTo>
                  <a:pt x="31516" y="416631"/>
                </a:lnTo>
                <a:lnTo>
                  <a:pt x="31750" y="418195"/>
                </a:lnTo>
                <a:lnTo>
                  <a:pt x="31516" y="419759"/>
                </a:lnTo>
                <a:lnTo>
                  <a:pt x="31049" y="421323"/>
                </a:lnTo>
                <a:lnTo>
                  <a:pt x="30816" y="422887"/>
                </a:lnTo>
                <a:lnTo>
                  <a:pt x="30349" y="424228"/>
                </a:lnTo>
                <a:lnTo>
                  <a:pt x="29649" y="425568"/>
                </a:lnTo>
                <a:lnTo>
                  <a:pt x="28715" y="426909"/>
                </a:lnTo>
                <a:lnTo>
                  <a:pt x="28014" y="427803"/>
                </a:lnTo>
                <a:lnTo>
                  <a:pt x="26847" y="429143"/>
                </a:lnTo>
                <a:lnTo>
                  <a:pt x="25913" y="430037"/>
                </a:lnTo>
                <a:lnTo>
                  <a:pt x="24513" y="430931"/>
                </a:lnTo>
                <a:lnTo>
                  <a:pt x="23345" y="431601"/>
                </a:lnTo>
                <a:lnTo>
                  <a:pt x="21945" y="432048"/>
                </a:lnTo>
                <a:lnTo>
                  <a:pt x="20310" y="432718"/>
                </a:lnTo>
                <a:lnTo>
                  <a:pt x="18910" y="433165"/>
                </a:lnTo>
                <a:lnTo>
                  <a:pt x="17509" y="433388"/>
                </a:lnTo>
                <a:lnTo>
                  <a:pt x="15875" y="433388"/>
                </a:lnTo>
                <a:lnTo>
                  <a:pt x="14241" y="433388"/>
                </a:lnTo>
                <a:lnTo>
                  <a:pt x="12606" y="433165"/>
                </a:lnTo>
                <a:lnTo>
                  <a:pt x="10972" y="432718"/>
                </a:lnTo>
                <a:lnTo>
                  <a:pt x="9571" y="432048"/>
                </a:lnTo>
                <a:lnTo>
                  <a:pt x="8171" y="431601"/>
                </a:lnTo>
                <a:lnTo>
                  <a:pt x="6770" y="430931"/>
                </a:lnTo>
                <a:lnTo>
                  <a:pt x="5836" y="430037"/>
                </a:lnTo>
                <a:lnTo>
                  <a:pt x="4435" y="429143"/>
                </a:lnTo>
                <a:lnTo>
                  <a:pt x="3735" y="427803"/>
                </a:lnTo>
                <a:lnTo>
                  <a:pt x="2568" y="426909"/>
                </a:lnTo>
                <a:lnTo>
                  <a:pt x="1867" y="425568"/>
                </a:lnTo>
                <a:lnTo>
                  <a:pt x="1400" y="424228"/>
                </a:lnTo>
                <a:lnTo>
                  <a:pt x="700" y="422887"/>
                </a:lnTo>
                <a:lnTo>
                  <a:pt x="233" y="421323"/>
                </a:lnTo>
                <a:lnTo>
                  <a:pt x="0" y="419759"/>
                </a:lnTo>
                <a:lnTo>
                  <a:pt x="0" y="418195"/>
                </a:lnTo>
                <a:lnTo>
                  <a:pt x="0" y="416631"/>
                </a:lnTo>
                <a:lnTo>
                  <a:pt x="233" y="415290"/>
                </a:lnTo>
                <a:lnTo>
                  <a:pt x="700" y="413950"/>
                </a:lnTo>
                <a:lnTo>
                  <a:pt x="1400" y="412386"/>
                </a:lnTo>
                <a:lnTo>
                  <a:pt x="1867" y="411269"/>
                </a:lnTo>
                <a:lnTo>
                  <a:pt x="2568" y="409928"/>
                </a:lnTo>
                <a:lnTo>
                  <a:pt x="3735" y="408588"/>
                </a:lnTo>
                <a:lnTo>
                  <a:pt x="4435" y="407694"/>
                </a:lnTo>
                <a:lnTo>
                  <a:pt x="5836" y="406577"/>
                </a:lnTo>
                <a:lnTo>
                  <a:pt x="6770" y="405906"/>
                </a:lnTo>
                <a:lnTo>
                  <a:pt x="8171" y="405013"/>
                </a:lnTo>
                <a:lnTo>
                  <a:pt x="9571" y="404342"/>
                </a:lnTo>
                <a:lnTo>
                  <a:pt x="10972" y="403896"/>
                </a:lnTo>
                <a:lnTo>
                  <a:pt x="12606" y="403672"/>
                </a:lnTo>
                <a:close/>
                <a:moveTo>
                  <a:pt x="1058548" y="333375"/>
                </a:moveTo>
                <a:lnTo>
                  <a:pt x="1060100" y="333375"/>
                </a:lnTo>
                <a:lnTo>
                  <a:pt x="1061653" y="333597"/>
                </a:lnTo>
                <a:lnTo>
                  <a:pt x="1062984" y="334040"/>
                </a:lnTo>
                <a:lnTo>
                  <a:pt x="1064314" y="334262"/>
                </a:lnTo>
                <a:lnTo>
                  <a:pt x="1065645" y="334705"/>
                </a:lnTo>
                <a:lnTo>
                  <a:pt x="1067197" y="335371"/>
                </a:lnTo>
                <a:lnTo>
                  <a:pt x="1068085" y="336258"/>
                </a:lnTo>
                <a:lnTo>
                  <a:pt x="1069415" y="336923"/>
                </a:lnTo>
                <a:lnTo>
                  <a:pt x="1070303" y="338032"/>
                </a:lnTo>
                <a:lnTo>
                  <a:pt x="1071411" y="339141"/>
                </a:lnTo>
                <a:lnTo>
                  <a:pt x="1072077" y="340250"/>
                </a:lnTo>
                <a:lnTo>
                  <a:pt x="1072964" y="341803"/>
                </a:lnTo>
                <a:lnTo>
                  <a:pt x="1073629" y="342912"/>
                </a:lnTo>
                <a:lnTo>
                  <a:pt x="1074073" y="344464"/>
                </a:lnTo>
                <a:lnTo>
                  <a:pt x="1074516" y="346017"/>
                </a:lnTo>
                <a:lnTo>
                  <a:pt x="1074738" y="347569"/>
                </a:lnTo>
                <a:lnTo>
                  <a:pt x="1074738" y="348900"/>
                </a:lnTo>
                <a:lnTo>
                  <a:pt x="1074516" y="350452"/>
                </a:lnTo>
                <a:lnTo>
                  <a:pt x="1074073" y="351783"/>
                </a:lnTo>
                <a:lnTo>
                  <a:pt x="1073851" y="353336"/>
                </a:lnTo>
                <a:lnTo>
                  <a:pt x="1073408" y="354444"/>
                </a:lnTo>
                <a:lnTo>
                  <a:pt x="1072742" y="355775"/>
                </a:lnTo>
                <a:lnTo>
                  <a:pt x="1071855" y="357106"/>
                </a:lnTo>
                <a:lnTo>
                  <a:pt x="1071190" y="358215"/>
                </a:lnTo>
                <a:lnTo>
                  <a:pt x="1070081" y="359324"/>
                </a:lnTo>
                <a:lnTo>
                  <a:pt x="1068972" y="360211"/>
                </a:lnTo>
                <a:lnTo>
                  <a:pt x="1067863" y="361098"/>
                </a:lnTo>
                <a:lnTo>
                  <a:pt x="1066532" y="361763"/>
                </a:lnTo>
                <a:lnTo>
                  <a:pt x="1065201" y="362651"/>
                </a:lnTo>
                <a:lnTo>
                  <a:pt x="1063649" y="363094"/>
                </a:lnTo>
                <a:lnTo>
                  <a:pt x="1062096" y="363316"/>
                </a:lnTo>
                <a:lnTo>
                  <a:pt x="1060544" y="363538"/>
                </a:lnTo>
                <a:lnTo>
                  <a:pt x="1059213" y="363538"/>
                </a:lnTo>
                <a:lnTo>
                  <a:pt x="1057661" y="363316"/>
                </a:lnTo>
                <a:lnTo>
                  <a:pt x="1056330" y="363094"/>
                </a:lnTo>
                <a:lnTo>
                  <a:pt x="1054777" y="362872"/>
                </a:lnTo>
                <a:lnTo>
                  <a:pt x="1053669" y="362429"/>
                </a:lnTo>
                <a:lnTo>
                  <a:pt x="1052338" y="361542"/>
                </a:lnTo>
                <a:lnTo>
                  <a:pt x="1051007" y="360876"/>
                </a:lnTo>
                <a:lnTo>
                  <a:pt x="1049898" y="359767"/>
                </a:lnTo>
                <a:lnTo>
                  <a:pt x="1048789" y="359102"/>
                </a:lnTo>
                <a:lnTo>
                  <a:pt x="1047902" y="357771"/>
                </a:lnTo>
                <a:lnTo>
                  <a:pt x="1047015" y="356441"/>
                </a:lnTo>
                <a:lnTo>
                  <a:pt x="1046350" y="355332"/>
                </a:lnTo>
                <a:lnTo>
                  <a:pt x="1045462" y="354001"/>
                </a:lnTo>
                <a:lnTo>
                  <a:pt x="1045241" y="352448"/>
                </a:lnTo>
                <a:lnTo>
                  <a:pt x="1044797" y="351118"/>
                </a:lnTo>
                <a:lnTo>
                  <a:pt x="1044575" y="349565"/>
                </a:lnTo>
                <a:lnTo>
                  <a:pt x="1044575" y="348013"/>
                </a:lnTo>
                <a:lnTo>
                  <a:pt x="1044797" y="346460"/>
                </a:lnTo>
                <a:lnTo>
                  <a:pt x="1045019" y="345351"/>
                </a:lnTo>
                <a:lnTo>
                  <a:pt x="1045241" y="343799"/>
                </a:lnTo>
                <a:lnTo>
                  <a:pt x="1045906" y="342468"/>
                </a:lnTo>
                <a:lnTo>
                  <a:pt x="1046571" y="340916"/>
                </a:lnTo>
                <a:lnTo>
                  <a:pt x="1047237" y="340028"/>
                </a:lnTo>
                <a:lnTo>
                  <a:pt x="1048346" y="338698"/>
                </a:lnTo>
                <a:lnTo>
                  <a:pt x="1049233" y="337810"/>
                </a:lnTo>
                <a:lnTo>
                  <a:pt x="1050342" y="336702"/>
                </a:lnTo>
                <a:lnTo>
                  <a:pt x="1051672" y="336036"/>
                </a:lnTo>
                <a:lnTo>
                  <a:pt x="1052781" y="335149"/>
                </a:lnTo>
                <a:lnTo>
                  <a:pt x="1054112" y="334484"/>
                </a:lnTo>
                <a:lnTo>
                  <a:pt x="1055665" y="334040"/>
                </a:lnTo>
                <a:lnTo>
                  <a:pt x="1056995" y="333597"/>
                </a:lnTo>
                <a:close/>
                <a:moveTo>
                  <a:pt x="264646" y="333375"/>
                </a:moveTo>
                <a:lnTo>
                  <a:pt x="266281" y="333375"/>
                </a:lnTo>
                <a:lnTo>
                  <a:pt x="267681" y="333818"/>
                </a:lnTo>
                <a:lnTo>
                  <a:pt x="269315" y="334040"/>
                </a:lnTo>
                <a:lnTo>
                  <a:pt x="270950" y="334484"/>
                </a:lnTo>
                <a:lnTo>
                  <a:pt x="272350" y="335149"/>
                </a:lnTo>
                <a:lnTo>
                  <a:pt x="273518" y="336036"/>
                </a:lnTo>
                <a:lnTo>
                  <a:pt x="274918" y="336702"/>
                </a:lnTo>
                <a:lnTo>
                  <a:pt x="276086" y="337810"/>
                </a:lnTo>
                <a:lnTo>
                  <a:pt x="277019" y="338698"/>
                </a:lnTo>
                <a:lnTo>
                  <a:pt x="278187" y="340028"/>
                </a:lnTo>
                <a:lnTo>
                  <a:pt x="278887" y="341359"/>
                </a:lnTo>
                <a:lnTo>
                  <a:pt x="279588" y="342468"/>
                </a:lnTo>
                <a:lnTo>
                  <a:pt x="280288" y="343799"/>
                </a:lnTo>
                <a:lnTo>
                  <a:pt x="280521" y="345351"/>
                </a:lnTo>
                <a:lnTo>
                  <a:pt x="280755" y="346460"/>
                </a:lnTo>
                <a:lnTo>
                  <a:pt x="280988" y="348013"/>
                </a:lnTo>
                <a:lnTo>
                  <a:pt x="280988" y="349565"/>
                </a:lnTo>
                <a:lnTo>
                  <a:pt x="280755" y="351118"/>
                </a:lnTo>
                <a:lnTo>
                  <a:pt x="280288" y="352448"/>
                </a:lnTo>
                <a:lnTo>
                  <a:pt x="279821" y="354001"/>
                </a:lnTo>
                <a:lnTo>
                  <a:pt x="279121" y="355332"/>
                </a:lnTo>
                <a:lnTo>
                  <a:pt x="278420" y="356662"/>
                </a:lnTo>
                <a:lnTo>
                  <a:pt x="277486" y="357771"/>
                </a:lnTo>
                <a:lnTo>
                  <a:pt x="276553" y="359102"/>
                </a:lnTo>
                <a:lnTo>
                  <a:pt x="275385" y="359767"/>
                </a:lnTo>
                <a:lnTo>
                  <a:pt x="274218" y="360876"/>
                </a:lnTo>
                <a:lnTo>
                  <a:pt x="272817" y="361542"/>
                </a:lnTo>
                <a:lnTo>
                  <a:pt x="271417" y="362429"/>
                </a:lnTo>
                <a:lnTo>
                  <a:pt x="270249" y="362872"/>
                </a:lnTo>
                <a:lnTo>
                  <a:pt x="268615" y="363094"/>
                </a:lnTo>
                <a:lnTo>
                  <a:pt x="266981" y="363316"/>
                </a:lnTo>
                <a:lnTo>
                  <a:pt x="265580" y="363538"/>
                </a:lnTo>
                <a:lnTo>
                  <a:pt x="264179" y="363538"/>
                </a:lnTo>
                <a:lnTo>
                  <a:pt x="262545" y="363316"/>
                </a:lnTo>
                <a:lnTo>
                  <a:pt x="260911" y="363094"/>
                </a:lnTo>
                <a:lnTo>
                  <a:pt x="259277" y="362651"/>
                </a:lnTo>
                <a:lnTo>
                  <a:pt x="257643" y="361763"/>
                </a:lnTo>
                <a:lnTo>
                  <a:pt x="256475" y="361098"/>
                </a:lnTo>
                <a:lnTo>
                  <a:pt x="255308" y="360433"/>
                </a:lnTo>
                <a:lnTo>
                  <a:pt x="254141" y="359324"/>
                </a:lnTo>
                <a:lnTo>
                  <a:pt x="252974" y="358437"/>
                </a:lnTo>
                <a:lnTo>
                  <a:pt x="252273" y="357106"/>
                </a:lnTo>
                <a:lnTo>
                  <a:pt x="251339" y="355775"/>
                </a:lnTo>
                <a:lnTo>
                  <a:pt x="250639" y="354666"/>
                </a:lnTo>
                <a:lnTo>
                  <a:pt x="250172" y="353336"/>
                </a:lnTo>
                <a:lnTo>
                  <a:pt x="249705" y="351783"/>
                </a:lnTo>
                <a:lnTo>
                  <a:pt x="249472" y="350452"/>
                </a:lnTo>
                <a:lnTo>
                  <a:pt x="249238" y="349122"/>
                </a:lnTo>
                <a:lnTo>
                  <a:pt x="249238" y="347569"/>
                </a:lnTo>
                <a:lnTo>
                  <a:pt x="249472" y="346017"/>
                </a:lnTo>
                <a:lnTo>
                  <a:pt x="249705" y="344464"/>
                </a:lnTo>
                <a:lnTo>
                  <a:pt x="250406" y="342912"/>
                </a:lnTo>
                <a:lnTo>
                  <a:pt x="251106" y="341803"/>
                </a:lnTo>
                <a:lnTo>
                  <a:pt x="252040" y="340250"/>
                </a:lnTo>
                <a:lnTo>
                  <a:pt x="252740" y="339141"/>
                </a:lnTo>
                <a:lnTo>
                  <a:pt x="253674" y="338032"/>
                </a:lnTo>
                <a:lnTo>
                  <a:pt x="254841" y="336923"/>
                </a:lnTo>
                <a:lnTo>
                  <a:pt x="256242" y="336258"/>
                </a:lnTo>
                <a:lnTo>
                  <a:pt x="257176" y="335371"/>
                </a:lnTo>
                <a:lnTo>
                  <a:pt x="258810" y="334705"/>
                </a:lnTo>
                <a:lnTo>
                  <a:pt x="260211" y="334262"/>
                </a:lnTo>
                <a:lnTo>
                  <a:pt x="261611" y="334040"/>
                </a:lnTo>
                <a:lnTo>
                  <a:pt x="263012" y="333818"/>
                </a:lnTo>
                <a:close/>
                <a:moveTo>
                  <a:pt x="1040072" y="265112"/>
                </a:moveTo>
                <a:lnTo>
                  <a:pt x="1041413" y="265112"/>
                </a:lnTo>
                <a:lnTo>
                  <a:pt x="1042753" y="265112"/>
                </a:lnTo>
                <a:lnTo>
                  <a:pt x="1044317" y="265112"/>
                </a:lnTo>
                <a:lnTo>
                  <a:pt x="1045881" y="265337"/>
                </a:lnTo>
                <a:lnTo>
                  <a:pt x="1046998" y="265787"/>
                </a:lnTo>
                <a:lnTo>
                  <a:pt x="1048562" y="266237"/>
                </a:lnTo>
                <a:lnTo>
                  <a:pt x="1049903" y="267138"/>
                </a:lnTo>
                <a:lnTo>
                  <a:pt x="1051020" y="267813"/>
                </a:lnTo>
                <a:lnTo>
                  <a:pt x="1052137" y="268713"/>
                </a:lnTo>
                <a:lnTo>
                  <a:pt x="1053255" y="269839"/>
                </a:lnTo>
                <a:lnTo>
                  <a:pt x="1054148" y="270964"/>
                </a:lnTo>
                <a:lnTo>
                  <a:pt x="1054819" y="272090"/>
                </a:lnTo>
                <a:lnTo>
                  <a:pt x="1055712" y="273440"/>
                </a:lnTo>
                <a:lnTo>
                  <a:pt x="1056383" y="275016"/>
                </a:lnTo>
                <a:lnTo>
                  <a:pt x="1056606" y="276367"/>
                </a:lnTo>
                <a:lnTo>
                  <a:pt x="1057276" y="277942"/>
                </a:lnTo>
                <a:lnTo>
                  <a:pt x="1057276" y="279518"/>
                </a:lnTo>
                <a:lnTo>
                  <a:pt x="1057276" y="280869"/>
                </a:lnTo>
                <a:lnTo>
                  <a:pt x="1057276" y="282219"/>
                </a:lnTo>
                <a:lnTo>
                  <a:pt x="1056829" y="283795"/>
                </a:lnTo>
                <a:lnTo>
                  <a:pt x="1056383" y="285145"/>
                </a:lnTo>
                <a:lnTo>
                  <a:pt x="1055936" y="286721"/>
                </a:lnTo>
                <a:lnTo>
                  <a:pt x="1055265" y="287847"/>
                </a:lnTo>
                <a:lnTo>
                  <a:pt x="1054372" y="289197"/>
                </a:lnTo>
                <a:lnTo>
                  <a:pt x="1053478" y="290323"/>
                </a:lnTo>
                <a:lnTo>
                  <a:pt x="1052361" y="291223"/>
                </a:lnTo>
                <a:lnTo>
                  <a:pt x="1051467" y="292348"/>
                </a:lnTo>
                <a:lnTo>
                  <a:pt x="1050127" y="293024"/>
                </a:lnTo>
                <a:lnTo>
                  <a:pt x="1048786" y="293699"/>
                </a:lnTo>
                <a:lnTo>
                  <a:pt x="1047222" y="294599"/>
                </a:lnTo>
                <a:lnTo>
                  <a:pt x="1045881" y="294825"/>
                </a:lnTo>
                <a:lnTo>
                  <a:pt x="1044317" y="295275"/>
                </a:lnTo>
                <a:lnTo>
                  <a:pt x="1042753" y="295275"/>
                </a:lnTo>
                <a:lnTo>
                  <a:pt x="1041189" y="295275"/>
                </a:lnTo>
                <a:lnTo>
                  <a:pt x="1040072" y="295275"/>
                </a:lnTo>
                <a:lnTo>
                  <a:pt x="1038508" y="294825"/>
                </a:lnTo>
                <a:lnTo>
                  <a:pt x="1036944" y="294599"/>
                </a:lnTo>
                <a:lnTo>
                  <a:pt x="1035604" y="294149"/>
                </a:lnTo>
                <a:lnTo>
                  <a:pt x="1034486" y="293249"/>
                </a:lnTo>
                <a:lnTo>
                  <a:pt x="1033146" y="292574"/>
                </a:lnTo>
                <a:lnTo>
                  <a:pt x="1032252" y="291448"/>
                </a:lnTo>
                <a:lnTo>
                  <a:pt x="1031135" y="290548"/>
                </a:lnTo>
                <a:lnTo>
                  <a:pt x="1030241" y="289422"/>
                </a:lnTo>
                <a:lnTo>
                  <a:pt x="1029348" y="288297"/>
                </a:lnTo>
                <a:lnTo>
                  <a:pt x="1028677" y="286721"/>
                </a:lnTo>
                <a:lnTo>
                  <a:pt x="1027784" y="285370"/>
                </a:lnTo>
                <a:lnTo>
                  <a:pt x="1027337" y="283795"/>
                </a:lnTo>
                <a:lnTo>
                  <a:pt x="1027113" y="282219"/>
                </a:lnTo>
                <a:lnTo>
                  <a:pt x="1027113" y="280869"/>
                </a:lnTo>
                <a:lnTo>
                  <a:pt x="1027113" y="279293"/>
                </a:lnTo>
                <a:lnTo>
                  <a:pt x="1027113" y="277942"/>
                </a:lnTo>
                <a:lnTo>
                  <a:pt x="1027337" y="276367"/>
                </a:lnTo>
                <a:lnTo>
                  <a:pt x="1027784" y="275016"/>
                </a:lnTo>
                <a:lnTo>
                  <a:pt x="1028454" y="273665"/>
                </a:lnTo>
                <a:lnTo>
                  <a:pt x="1029124" y="272315"/>
                </a:lnTo>
                <a:lnTo>
                  <a:pt x="1029794" y="271189"/>
                </a:lnTo>
                <a:lnTo>
                  <a:pt x="1030912" y="270064"/>
                </a:lnTo>
                <a:lnTo>
                  <a:pt x="1031805" y="269163"/>
                </a:lnTo>
                <a:lnTo>
                  <a:pt x="1032922" y="268038"/>
                </a:lnTo>
                <a:lnTo>
                  <a:pt x="1034263" y="267138"/>
                </a:lnTo>
                <a:lnTo>
                  <a:pt x="1035380" y="266462"/>
                </a:lnTo>
                <a:lnTo>
                  <a:pt x="1036944" y="265787"/>
                </a:lnTo>
                <a:lnTo>
                  <a:pt x="1038508" y="265337"/>
                </a:lnTo>
                <a:close/>
                <a:moveTo>
                  <a:pt x="282469" y="265112"/>
                </a:moveTo>
                <a:lnTo>
                  <a:pt x="284045" y="265112"/>
                </a:lnTo>
                <a:lnTo>
                  <a:pt x="285621" y="265334"/>
                </a:lnTo>
                <a:lnTo>
                  <a:pt x="286971" y="265777"/>
                </a:lnTo>
                <a:lnTo>
                  <a:pt x="288547" y="266221"/>
                </a:lnTo>
                <a:lnTo>
                  <a:pt x="290123" y="266664"/>
                </a:lnTo>
                <a:lnTo>
                  <a:pt x="291473" y="267330"/>
                </a:lnTo>
                <a:lnTo>
                  <a:pt x="292599" y="268217"/>
                </a:lnTo>
                <a:lnTo>
                  <a:pt x="293724" y="269104"/>
                </a:lnTo>
                <a:lnTo>
                  <a:pt x="294625" y="270213"/>
                </a:lnTo>
                <a:lnTo>
                  <a:pt x="295750" y="271544"/>
                </a:lnTo>
                <a:lnTo>
                  <a:pt x="296425" y="272653"/>
                </a:lnTo>
                <a:lnTo>
                  <a:pt x="297326" y="273983"/>
                </a:lnTo>
                <a:lnTo>
                  <a:pt x="297776" y="275314"/>
                </a:lnTo>
                <a:lnTo>
                  <a:pt x="298226" y="276645"/>
                </a:lnTo>
                <a:lnTo>
                  <a:pt x="298451" y="277975"/>
                </a:lnTo>
                <a:lnTo>
                  <a:pt x="298451" y="279528"/>
                </a:lnTo>
                <a:lnTo>
                  <a:pt x="298451" y="281080"/>
                </a:lnTo>
                <a:lnTo>
                  <a:pt x="298451" y="282411"/>
                </a:lnTo>
                <a:lnTo>
                  <a:pt x="298226" y="283964"/>
                </a:lnTo>
                <a:lnTo>
                  <a:pt x="297776" y="285294"/>
                </a:lnTo>
                <a:lnTo>
                  <a:pt x="297101" y="286847"/>
                </a:lnTo>
                <a:lnTo>
                  <a:pt x="296200" y="287956"/>
                </a:lnTo>
                <a:lnTo>
                  <a:pt x="295525" y="289287"/>
                </a:lnTo>
                <a:lnTo>
                  <a:pt x="294400" y="290617"/>
                </a:lnTo>
                <a:lnTo>
                  <a:pt x="293499" y="291504"/>
                </a:lnTo>
                <a:lnTo>
                  <a:pt x="292374" y="292392"/>
                </a:lnTo>
                <a:lnTo>
                  <a:pt x="291248" y="293279"/>
                </a:lnTo>
                <a:lnTo>
                  <a:pt x="289898" y="293722"/>
                </a:lnTo>
                <a:lnTo>
                  <a:pt x="288322" y="294388"/>
                </a:lnTo>
                <a:lnTo>
                  <a:pt x="286971" y="294831"/>
                </a:lnTo>
                <a:lnTo>
                  <a:pt x="285621" y="295053"/>
                </a:lnTo>
                <a:lnTo>
                  <a:pt x="284270" y="295275"/>
                </a:lnTo>
                <a:lnTo>
                  <a:pt x="282694" y="295275"/>
                </a:lnTo>
                <a:lnTo>
                  <a:pt x="281119" y="295053"/>
                </a:lnTo>
                <a:lnTo>
                  <a:pt x="279768" y="294831"/>
                </a:lnTo>
                <a:lnTo>
                  <a:pt x="278193" y="294388"/>
                </a:lnTo>
                <a:lnTo>
                  <a:pt x="276617" y="293722"/>
                </a:lnTo>
                <a:lnTo>
                  <a:pt x="275266" y="293057"/>
                </a:lnTo>
                <a:lnTo>
                  <a:pt x="274141" y="292392"/>
                </a:lnTo>
                <a:lnTo>
                  <a:pt x="273015" y="291283"/>
                </a:lnTo>
                <a:lnTo>
                  <a:pt x="272115" y="290174"/>
                </a:lnTo>
                <a:lnTo>
                  <a:pt x="270989" y="289065"/>
                </a:lnTo>
                <a:lnTo>
                  <a:pt x="270314" y="287734"/>
                </a:lnTo>
                <a:lnTo>
                  <a:pt x="269414" y="286403"/>
                </a:lnTo>
                <a:lnTo>
                  <a:pt x="268964" y="285294"/>
                </a:lnTo>
                <a:lnTo>
                  <a:pt x="268513" y="283742"/>
                </a:lnTo>
                <a:lnTo>
                  <a:pt x="268288" y="282411"/>
                </a:lnTo>
                <a:lnTo>
                  <a:pt x="268288" y="281080"/>
                </a:lnTo>
                <a:lnTo>
                  <a:pt x="268288" y="279528"/>
                </a:lnTo>
                <a:lnTo>
                  <a:pt x="268288" y="277975"/>
                </a:lnTo>
                <a:lnTo>
                  <a:pt x="268513" y="276423"/>
                </a:lnTo>
                <a:lnTo>
                  <a:pt x="268964" y="275314"/>
                </a:lnTo>
                <a:lnTo>
                  <a:pt x="269639" y="273761"/>
                </a:lnTo>
                <a:lnTo>
                  <a:pt x="270539" y="272431"/>
                </a:lnTo>
                <a:lnTo>
                  <a:pt x="271215" y="271100"/>
                </a:lnTo>
                <a:lnTo>
                  <a:pt x="272340" y="269991"/>
                </a:lnTo>
                <a:lnTo>
                  <a:pt x="273240" y="268882"/>
                </a:lnTo>
                <a:lnTo>
                  <a:pt x="274366" y="268217"/>
                </a:lnTo>
                <a:lnTo>
                  <a:pt x="275716" y="267108"/>
                </a:lnTo>
                <a:lnTo>
                  <a:pt x="276842" y="266664"/>
                </a:lnTo>
                <a:lnTo>
                  <a:pt x="278418" y="266221"/>
                </a:lnTo>
                <a:lnTo>
                  <a:pt x="279768" y="265777"/>
                </a:lnTo>
                <a:lnTo>
                  <a:pt x="281119" y="265334"/>
                </a:lnTo>
                <a:close/>
                <a:moveTo>
                  <a:pt x="1010771" y="201612"/>
                </a:moveTo>
                <a:lnTo>
                  <a:pt x="1012406" y="201612"/>
                </a:lnTo>
                <a:lnTo>
                  <a:pt x="1014040" y="202055"/>
                </a:lnTo>
                <a:lnTo>
                  <a:pt x="1015207" y="202277"/>
                </a:lnTo>
                <a:lnTo>
                  <a:pt x="1016841" y="202721"/>
                </a:lnTo>
                <a:lnTo>
                  <a:pt x="1018242" y="203164"/>
                </a:lnTo>
                <a:lnTo>
                  <a:pt x="1019409" y="204051"/>
                </a:lnTo>
                <a:lnTo>
                  <a:pt x="1020810" y="204717"/>
                </a:lnTo>
                <a:lnTo>
                  <a:pt x="1022211" y="205826"/>
                </a:lnTo>
                <a:lnTo>
                  <a:pt x="1023144" y="206713"/>
                </a:lnTo>
                <a:lnTo>
                  <a:pt x="1024078" y="208044"/>
                </a:lnTo>
                <a:lnTo>
                  <a:pt x="1025012" y="209153"/>
                </a:lnTo>
                <a:lnTo>
                  <a:pt x="1025946" y="210705"/>
                </a:lnTo>
                <a:lnTo>
                  <a:pt x="1026413" y="212036"/>
                </a:lnTo>
                <a:lnTo>
                  <a:pt x="1026646" y="213588"/>
                </a:lnTo>
                <a:lnTo>
                  <a:pt x="1026880" y="214919"/>
                </a:lnTo>
                <a:lnTo>
                  <a:pt x="1027113" y="216471"/>
                </a:lnTo>
                <a:lnTo>
                  <a:pt x="1027113" y="217802"/>
                </a:lnTo>
                <a:lnTo>
                  <a:pt x="1026880" y="219355"/>
                </a:lnTo>
                <a:lnTo>
                  <a:pt x="1026646" y="220685"/>
                </a:lnTo>
                <a:lnTo>
                  <a:pt x="1026179" y="222016"/>
                </a:lnTo>
                <a:lnTo>
                  <a:pt x="1025479" y="223347"/>
                </a:lnTo>
                <a:lnTo>
                  <a:pt x="1024779" y="224456"/>
                </a:lnTo>
                <a:lnTo>
                  <a:pt x="1024078" y="225787"/>
                </a:lnTo>
                <a:lnTo>
                  <a:pt x="1022911" y="227117"/>
                </a:lnTo>
                <a:lnTo>
                  <a:pt x="1021977" y="228004"/>
                </a:lnTo>
                <a:lnTo>
                  <a:pt x="1020576" y="229113"/>
                </a:lnTo>
                <a:lnTo>
                  <a:pt x="1019176" y="229779"/>
                </a:lnTo>
                <a:lnTo>
                  <a:pt x="1017542" y="230666"/>
                </a:lnTo>
                <a:lnTo>
                  <a:pt x="1016374" y="231109"/>
                </a:lnTo>
                <a:lnTo>
                  <a:pt x="1014740" y="231553"/>
                </a:lnTo>
                <a:lnTo>
                  <a:pt x="1013106" y="231775"/>
                </a:lnTo>
                <a:lnTo>
                  <a:pt x="1011939" y="231775"/>
                </a:lnTo>
                <a:lnTo>
                  <a:pt x="1010304" y="231775"/>
                </a:lnTo>
                <a:lnTo>
                  <a:pt x="1008670" y="231553"/>
                </a:lnTo>
                <a:lnTo>
                  <a:pt x="1007036" y="231331"/>
                </a:lnTo>
                <a:lnTo>
                  <a:pt x="1005869" y="230888"/>
                </a:lnTo>
                <a:lnTo>
                  <a:pt x="1004468" y="230444"/>
                </a:lnTo>
                <a:lnTo>
                  <a:pt x="1003067" y="229557"/>
                </a:lnTo>
                <a:lnTo>
                  <a:pt x="1001900" y="228892"/>
                </a:lnTo>
                <a:lnTo>
                  <a:pt x="1000499" y="227783"/>
                </a:lnTo>
                <a:lnTo>
                  <a:pt x="999332" y="226895"/>
                </a:lnTo>
                <a:lnTo>
                  <a:pt x="998398" y="225565"/>
                </a:lnTo>
                <a:lnTo>
                  <a:pt x="997464" y="224234"/>
                </a:lnTo>
                <a:lnTo>
                  <a:pt x="996764" y="223125"/>
                </a:lnTo>
                <a:lnTo>
                  <a:pt x="996297" y="221573"/>
                </a:lnTo>
                <a:lnTo>
                  <a:pt x="996064" y="220020"/>
                </a:lnTo>
                <a:lnTo>
                  <a:pt x="995830" y="218689"/>
                </a:lnTo>
                <a:lnTo>
                  <a:pt x="995363" y="217359"/>
                </a:lnTo>
                <a:lnTo>
                  <a:pt x="995363" y="215806"/>
                </a:lnTo>
                <a:lnTo>
                  <a:pt x="995830" y="214254"/>
                </a:lnTo>
                <a:lnTo>
                  <a:pt x="996064" y="212923"/>
                </a:lnTo>
                <a:lnTo>
                  <a:pt x="996531" y="211592"/>
                </a:lnTo>
                <a:lnTo>
                  <a:pt x="996997" y="210261"/>
                </a:lnTo>
                <a:lnTo>
                  <a:pt x="997931" y="208931"/>
                </a:lnTo>
                <a:lnTo>
                  <a:pt x="998632" y="207822"/>
                </a:lnTo>
                <a:lnTo>
                  <a:pt x="999565" y="206713"/>
                </a:lnTo>
                <a:lnTo>
                  <a:pt x="1000733" y="205382"/>
                </a:lnTo>
                <a:lnTo>
                  <a:pt x="1002133" y="204717"/>
                </a:lnTo>
                <a:lnTo>
                  <a:pt x="1003301" y="203608"/>
                </a:lnTo>
                <a:lnTo>
                  <a:pt x="1004701" y="203164"/>
                </a:lnTo>
                <a:lnTo>
                  <a:pt x="1006336" y="202499"/>
                </a:lnTo>
                <a:lnTo>
                  <a:pt x="1007970" y="202277"/>
                </a:lnTo>
                <a:lnTo>
                  <a:pt x="1009371" y="202055"/>
                </a:lnTo>
                <a:close/>
                <a:moveTo>
                  <a:pt x="312423" y="201612"/>
                </a:moveTo>
                <a:lnTo>
                  <a:pt x="313754" y="201612"/>
                </a:lnTo>
                <a:lnTo>
                  <a:pt x="315306" y="201835"/>
                </a:lnTo>
                <a:lnTo>
                  <a:pt x="316637" y="202059"/>
                </a:lnTo>
                <a:lnTo>
                  <a:pt x="318189" y="202282"/>
                </a:lnTo>
                <a:lnTo>
                  <a:pt x="319520" y="202952"/>
                </a:lnTo>
                <a:lnTo>
                  <a:pt x="321072" y="203623"/>
                </a:lnTo>
                <a:lnTo>
                  <a:pt x="322181" y="204516"/>
                </a:lnTo>
                <a:lnTo>
                  <a:pt x="323290" y="205410"/>
                </a:lnTo>
                <a:lnTo>
                  <a:pt x="324399" y="206527"/>
                </a:lnTo>
                <a:lnTo>
                  <a:pt x="325286" y="207644"/>
                </a:lnTo>
                <a:lnTo>
                  <a:pt x="326174" y="208761"/>
                </a:lnTo>
                <a:lnTo>
                  <a:pt x="327061" y="210102"/>
                </a:lnTo>
                <a:lnTo>
                  <a:pt x="327504" y="211443"/>
                </a:lnTo>
                <a:lnTo>
                  <a:pt x="327948" y="213007"/>
                </a:lnTo>
                <a:lnTo>
                  <a:pt x="328170" y="214124"/>
                </a:lnTo>
                <a:lnTo>
                  <a:pt x="328170" y="215688"/>
                </a:lnTo>
                <a:lnTo>
                  <a:pt x="328613" y="217252"/>
                </a:lnTo>
                <a:lnTo>
                  <a:pt x="328170" y="218816"/>
                </a:lnTo>
                <a:lnTo>
                  <a:pt x="327948" y="219933"/>
                </a:lnTo>
                <a:lnTo>
                  <a:pt x="327726" y="221497"/>
                </a:lnTo>
                <a:lnTo>
                  <a:pt x="327061" y="223061"/>
                </a:lnTo>
                <a:lnTo>
                  <a:pt x="326395" y="224178"/>
                </a:lnTo>
                <a:lnTo>
                  <a:pt x="325508" y="225519"/>
                </a:lnTo>
                <a:lnTo>
                  <a:pt x="324399" y="226859"/>
                </a:lnTo>
                <a:lnTo>
                  <a:pt x="323512" y="227753"/>
                </a:lnTo>
                <a:lnTo>
                  <a:pt x="322403" y="228870"/>
                </a:lnTo>
                <a:lnTo>
                  <a:pt x="321294" y="229540"/>
                </a:lnTo>
                <a:lnTo>
                  <a:pt x="319964" y="230434"/>
                </a:lnTo>
                <a:lnTo>
                  <a:pt x="318633" y="230881"/>
                </a:lnTo>
                <a:lnTo>
                  <a:pt x="317302" y="231328"/>
                </a:lnTo>
                <a:lnTo>
                  <a:pt x="315971" y="231551"/>
                </a:lnTo>
                <a:lnTo>
                  <a:pt x="314419" y="231775"/>
                </a:lnTo>
                <a:lnTo>
                  <a:pt x="312866" y="231775"/>
                </a:lnTo>
                <a:lnTo>
                  <a:pt x="311536" y="231775"/>
                </a:lnTo>
                <a:lnTo>
                  <a:pt x="310205" y="231551"/>
                </a:lnTo>
                <a:lnTo>
                  <a:pt x="308652" y="231104"/>
                </a:lnTo>
                <a:lnTo>
                  <a:pt x="307100" y="230658"/>
                </a:lnTo>
                <a:lnTo>
                  <a:pt x="305991" y="229764"/>
                </a:lnTo>
                <a:lnTo>
                  <a:pt x="304660" y="229094"/>
                </a:lnTo>
                <a:lnTo>
                  <a:pt x="303330" y="227976"/>
                </a:lnTo>
                <a:lnTo>
                  <a:pt x="302442" y="227083"/>
                </a:lnTo>
                <a:lnTo>
                  <a:pt x="301333" y="225742"/>
                </a:lnTo>
                <a:lnTo>
                  <a:pt x="300668" y="224625"/>
                </a:lnTo>
                <a:lnTo>
                  <a:pt x="299781" y="223284"/>
                </a:lnTo>
                <a:lnTo>
                  <a:pt x="299337" y="221944"/>
                </a:lnTo>
                <a:lnTo>
                  <a:pt x="298894" y="220827"/>
                </a:lnTo>
                <a:lnTo>
                  <a:pt x="298672" y="219263"/>
                </a:lnTo>
                <a:lnTo>
                  <a:pt x="298450" y="217699"/>
                </a:lnTo>
                <a:lnTo>
                  <a:pt x="298450" y="216358"/>
                </a:lnTo>
                <a:lnTo>
                  <a:pt x="298450" y="215018"/>
                </a:lnTo>
                <a:lnTo>
                  <a:pt x="298672" y="213454"/>
                </a:lnTo>
                <a:lnTo>
                  <a:pt x="299116" y="211890"/>
                </a:lnTo>
                <a:lnTo>
                  <a:pt x="299559" y="210549"/>
                </a:lnTo>
                <a:lnTo>
                  <a:pt x="300446" y="209208"/>
                </a:lnTo>
                <a:lnTo>
                  <a:pt x="301112" y="207868"/>
                </a:lnTo>
                <a:lnTo>
                  <a:pt x="302221" y="206527"/>
                </a:lnTo>
                <a:lnTo>
                  <a:pt x="303108" y="205633"/>
                </a:lnTo>
                <a:lnTo>
                  <a:pt x="304438" y="204516"/>
                </a:lnTo>
                <a:lnTo>
                  <a:pt x="305326" y="203846"/>
                </a:lnTo>
                <a:lnTo>
                  <a:pt x="306656" y="202952"/>
                </a:lnTo>
                <a:lnTo>
                  <a:pt x="308209" y="202505"/>
                </a:lnTo>
                <a:lnTo>
                  <a:pt x="309540" y="202059"/>
                </a:lnTo>
                <a:lnTo>
                  <a:pt x="310870" y="201835"/>
                </a:lnTo>
                <a:close/>
                <a:moveTo>
                  <a:pt x="969181" y="144462"/>
                </a:moveTo>
                <a:lnTo>
                  <a:pt x="970532" y="144462"/>
                </a:lnTo>
                <a:lnTo>
                  <a:pt x="972107" y="144462"/>
                </a:lnTo>
                <a:lnTo>
                  <a:pt x="973683" y="144685"/>
                </a:lnTo>
                <a:lnTo>
                  <a:pt x="975034" y="144909"/>
                </a:lnTo>
                <a:lnTo>
                  <a:pt x="976384" y="145579"/>
                </a:lnTo>
                <a:lnTo>
                  <a:pt x="977735" y="146026"/>
                </a:lnTo>
                <a:lnTo>
                  <a:pt x="979085" y="146696"/>
                </a:lnTo>
                <a:lnTo>
                  <a:pt x="980211" y="147590"/>
                </a:lnTo>
                <a:lnTo>
                  <a:pt x="981336" y="148483"/>
                </a:lnTo>
                <a:lnTo>
                  <a:pt x="982462" y="149824"/>
                </a:lnTo>
                <a:lnTo>
                  <a:pt x="983362" y="151165"/>
                </a:lnTo>
                <a:lnTo>
                  <a:pt x="984037" y="152282"/>
                </a:lnTo>
                <a:lnTo>
                  <a:pt x="984938" y="153622"/>
                </a:lnTo>
                <a:lnTo>
                  <a:pt x="985388" y="155186"/>
                </a:lnTo>
                <a:lnTo>
                  <a:pt x="985613" y="156304"/>
                </a:lnTo>
                <a:lnTo>
                  <a:pt x="985838" y="157868"/>
                </a:lnTo>
                <a:lnTo>
                  <a:pt x="985838" y="159432"/>
                </a:lnTo>
                <a:lnTo>
                  <a:pt x="985838" y="160996"/>
                </a:lnTo>
                <a:lnTo>
                  <a:pt x="985613" y="162113"/>
                </a:lnTo>
                <a:lnTo>
                  <a:pt x="985388" y="163677"/>
                </a:lnTo>
                <a:lnTo>
                  <a:pt x="984938" y="165017"/>
                </a:lnTo>
                <a:lnTo>
                  <a:pt x="984488" y="166581"/>
                </a:lnTo>
                <a:lnTo>
                  <a:pt x="983587" y="167698"/>
                </a:lnTo>
                <a:lnTo>
                  <a:pt x="982912" y="168816"/>
                </a:lnTo>
                <a:lnTo>
                  <a:pt x="981787" y="169933"/>
                </a:lnTo>
                <a:lnTo>
                  <a:pt x="980661" y="171050"/>
                </a:lnTo>
                <a:lnTo>
                  <a:pt x="979310" y="171944"/>
                </a:lnTo>
                <a:lnTo>
                  <a:pt x="977960" y="172837"/>
                </a:lnTo>
                <a:lnTo>
                  <a:pt x="976834" y="173508"/>
                </a:lnTo>
                <a:lnTo>
                  <a:pt x="975259" y="174178"/>
                </a:lnTo>
                <a:lnTo>
                  <a:pt x="973908" y="174401"/>
                </a:lnTo>
                <a:lnTo>
                  <a:pt x="972332" y="174625"/>
                </a:lnTo>
                <a:lnTo>
                  <a:pt x="970982" y="174625"/>
                </a:lnTo>
                <a:lnTo>
                  <a:pt x="969406" y="174625"/>
                </a:lnTo>
                <a:lnTo>
                  <a:pt x="968056" y="174401"/>
                </a:lnTo>
                <a:lnTo>
                  <a:pt x="966480" y="174178"/>
                </a:lnTo>
                <a:lnTo>
                  <a:pt x="965354" y="173508"/>
                </a:lnTo>
                <a:lnTo>
                  <a:pt x="963779" y="173061"/>
                </a:lnTo>
                <a:lnTo>
                  <a:pt x="962428" y="172390"/>
                </a:lnTo>
                <a:lnTo>
                  <a:pt x="961528" y="171273"/>
                </a:lnTo>
                <a:lnTo>
                  <a:pt x="960177" y="170380"/>
                </a:lnTo>
                <a:lnTo>
                  <a:pt x="959277" y="169262"/>
                </a:lnTo>
                <a:lnTo>
                  <a:pt x="958151" y="167922"/>
                </a:lnTo>
                <a:lnTo>
                  <a:pt x="957476" y="166805"/>
                </a:lnTo>
                <a:lnTo>
                  <a:pt x="956576" y="165241"/>
                </a:lnTo>
                <a:lnTo>
                  <a:pt x="956125" y="163900"/>
                </a:lnTo>
                <a:lnTo>
                  <a:pt x="955900" y="162336"/>
                </a:lnTo>
                <a:lnTo>
                  <a:pt x="955675" y="161219"/>
                </a:lnTo>
                <a:lnTo>
                  <a:pt x="955675" y="159655"/>
                </a:lnTo>
                <a:lnTo>
                  <a:pt x="955675" y="158091"/>
                </a:lnTo>
                <a:lnTo>
                  <a:pt x="955900" y="156527"/>
                </a:lnTo>
                <a:lnTo>
                  <a:pt x="956125" y="155410"/>
                </a:lnTo>
                <a:lnTo>
                  <a:pt x="956576" y="153846"/>
                </a:lnTo>
                <a:lnTo>
                  <a:pt x="957026" y="152505"/>
                </a:lnTo>
                <a:lnTo>
                  <a:pt x="957926" y="151388"/>
                </a:lnTo>
                <a:lnTo>
                  <a:pt x="958827" y="150047"/>
                </a:lnTo>
                <a:lnTo>
                  <a:pt x="959952" y="148930"/>
                </a:lnTo>
                <a:lnTo>
                  <a:pt x="960852" y="148037"/>
                </a:lnTo>
                <a:lnTo>
                  <a:pt x="962203" y="146919"/>
                </a:lnTo>
                <a:lnTo>
                  <a:pt x="963554" y="146249"/>
                </a:lnTo>
                <a:lnTo>
                  <a:pt x="965129" y="145579"/>
                </a:lnTo>
                <a:lnTo>
                  <a:pt x="966255" y="144909"/>
                </a:lnTo>
                <a:lnTo>
                  <a:pt x="967830" y="144685"/>
                </a:lnTo>
                <a:close/>
                <a:moveTo>
                  <a:pt x="352111" y="144462"/>
                </a:moveTo>
                <a:lnTo>
                  <a:pt x="353220" y="144462"/>
                </a:lnTo>
                <a:lnTo>
                  <a:pt x="354772" y="144462"/>
                </a:lnTo>
                <a:lnTo>
                  <a:pt x="356325" y="144684"/>
                </a:lnTo>
                <a:lnTo>
                  <a:pt x="357877" y="145127"/>
                </a:lnTo>
                <a:lnTo>
                  <a:pt x="358986" y="145792"/>
                </a:lnTo>
                <a:lnTo>
                  <a:pt x="360317" y="146236"/>
                </a:lnTo>
                <a:lnTo>
                  <a:pt x="361869" y="146901"/>
                </a:lnTo>
                <a:lnTo>
                  <a:pt x="362757" y="148010"/>
                </a:lnTo>
                <a:lnTo>
                  <a:pt x="364087" y="148897"/>
                </a:lnTo>
                <a:lnTo>
                  <a:pt x="365196" y="150228"/>
                </a:lnTo>
                <a:lnTo>
                  <a:pt x="365862" y="151559"/>
                </a:lnTo>
                <a:lnTo>
                  <a:pt x="366527" y="152668"/>
                </a:lnTo>
                <a:lnTo>
                  <a:pt x="367414" y="153999"/>
                </a:lnTo>
                <a:lnTo>
                  <a:pt x="367636" y="155329"/>
                </a:lnTo>
                <a:lnTo>
                  <a:pt x="368079" y="156882"/>
                </a:lnTo>
                <a:lnTo>
                  <a:pt x="368301" y="158213"/>
                </a:lnTo>
                <a:lnTo>
                  <a:pt x="368301" y="159765"/>
                </a:lnTo>
                <a:lnTo>
                  <a:pt x="368079" y="161096"/>
                </a:lnTo>
                <a:lnTo>
                  <a:pt x="368079" y="162648"/>
                </a:lnTo>
                <a:lnTo>
                  <a:pt x="367636" y="163979"/>
                </a:lnTo>
                <a:lnTo>
                  <a:pt x="367192" y="165310"/>
                </a:lnTo>
                <a:lnTo>
                  <a:pt x="366527" y="166640"/>
                </a:lnTo>
                <a:lnTo>
                  <a:pt x="365640" y="168193"/>
                </a:lnTo>
                <a:lnTo>
                  <a:pt x="364753" y="169080"/>
                </a:lnTo>
                <a:lnTo>
                  <a:pt x="363866" y="170411"/>
                </a:lnTo>
                <a:lnTo>
                  <a:pt x="362535" y="171298"/>
                </a:lnTo>
                <a:lnTo>
                  <a:pt x="361426" y="172185"/>
                </a:lnTo>
                <a:lnTo>
                  <a:pt x="360095" y="172850"/>
                </a:lnTo>
                <a:lnTo>
                  <a:pt x="358764" y="173516"/>
                </a:lnTo>
                <a:lnTo>
                  <a:pt x="357212" y="174181"/>
                </a:lnTo>
                <a:lnTo>
                  <a:pt x="356103" y="174403"/>
                </a:lnTo>
                <a:lnTo>
                  <a:pt x="354550" y="174625"/>
                </a:lnTo>
                <a:lnTo>
                  <a:pt x="352998" y="174625"/>
                </a:lnTo>
                <a:lnTo>
                  <a:pt x="351889" y="174403"/>
                </a:lnTo>
                <a:lnTo>
                  <a:pt x="350337" y="174403"/>
                </a:lnTo>
                <a:lnTo>
                  <a:pt x="348784" y="173959"/>
                </a:lnTo>
                <a:lnTo>
                  <a:pt x="347453" y="173294"/>
                </a:lnTo>
                <a:lnTo>
                  <a:pt x="345901" y="172850"/>
                </a:lnTo>
                <a:lnTo>
                  <a:pt x="344792" y="172185"/>
                </a:lnTo>
                <a:lnTo>
                  <a:pt x="343461" y="171076"/>
                </a:lnTo>
                <a:lnTo>
                  <a:pt x="342574" y="170189"/>
                </a:lnTo>
                <a:lnTo>
                  <a:pt x="341465" y="168858"/>
                </a:lnTo>
                <a:lnTo>
                  <a:pt x="340800" y="167528"/>
                </a:lnTo>
                <a:lnTo>
                  <a:pt x="339913" y="166419"/>
                </a:lnTo>
                <a:lnTo>
                  <a:pt x="339247" y="165088"/>
                </a:lnTo>
                <a:lnTo>
                  <a:pt x="338804" y="163535"/>
                </a:lnTo>
                <a:lnTo>
                  <a:pt x="338582" y="162205"/>
                </a:lnTo>
                <a:lnTo>
                  <a:pt x="338138" y="160874"/>
                </a:lnTo>
                <a:lnTo>
                  <a:pt x="338138" y="159321"/>
                </a:lnTo>
                <a:lnTo>
                  <a:pt x="338138" y="157991"/>
                </a:lnTo>
                <a:lnTo>
                  <a:pt x="338582" y="156438"/>
                </a:lnTo>
                <a:lnTo>
                  <a:pt x="339025" y="155108"/>
                </a:lnTo>
                <a:lnTo>
                  <a:pt x="339469" y="153777"/>
                </a:lnTo>
                <a:lnTo>
                  <a:pt x="339913" y="152446"/>
                </a:lnTo>
                <a:lnTo>
                  <a:pt x="340800" y="151115"/>
                </a:lnTo>
                <a:lnTo>
                  <a:pt x="341687" y="150006"/>
                </a:lnTo>
                <a:lnTo>
                  <a:pt x="342796" y="148676"/>
                </a:lnTo>
                <a:lnTo>
                  <a:pt x="343905" y="147789"/>
                </a:lnTo>
                <a:lnTo>
                  <a:pt x="345235" y="146901"/>
                </a:lnTo>
                <a:lnTo>
                  <a:pt x="346566" y="146236"/>
                </a:lnTo>
                <a:lnTo>
                  <a:pt x="347675" y="145571"/>
                </a:lnTo>
                <a:lnTo>
                  <a:pt x="349006" y="144905"/>
                </a:lnTo>
                <a:lnTo>
                  <a:pt x="350558" y="144684"/>
                </a:lnTo>
                <a:close/>
                <a:moveTo>
                  <a:pt x="401591" y="95250"/>
                </a:moveTo>
                <a:lnTo>
                  <a:pt x="402992" y="95250"/>
                </a:lnTo>
                <a:lnTo>
                  <a:pt x="404626" y="95250"/>
                </a:lnTo>
                <a:lnTo>
                  <a:pt x="406027" y="95475"/>
                </a:lnTo>
                <a:lnTo>
                  <a:pt x="407427" y="95700"/>
                </a:lnTo>
                <a:lnTo>
                  <a:pt x="409062" y="96150"/>
                </a:lnTo>
                <a:lnTo>
                  <a:pt x="410229" y="96600"/>
                </a:lnTo>
                <a:lnTo>
                  <a:pt x="411630" y="97501"/>
                </a:lnTo>
                <a:lnTo>
                  <a:pt x="413030" y="98401"/>
                </a:lnTo>
                <a:lnTo>
                  <a:pt x="413964" y="99527"/>
                </a:lnTo>
                <a:lnTo>
                  <a:pt x="415365" y="100427"/>
                </a:lnTo>
                <a:lnTo>
                  <a:pt x="416065" y="101778"/>
                </a:lnTo>
                <a:lnTo>
                  <a:pt x="416999" y="103128"/>
                </a:lnTo>
                <a:lnTo>
                  <a:pt x="417700" y="104479"/>
                </a:lnTo>
                <a:lnTo>
                  <a:pt x="418166" y="105829"/>
                </a:lnTo>
                <a:lnTo>
                  <a:pt x="418633" y="107405"/>
                </a:lnTo>
                <a:lnTo>
                  <a:pt x="418867" y="108756"/>
                </a:lnTo>
                <a:lnTo>
                  <a:pt x="419100" y="110106"/>
                </a:lnTo>
                <a:lnTo>
                  <a:pt x="418867" y="111682"/>
                </a:lnTo>
                <a:lnTo>
                  <a:pt x="418867" y="113258"/>
                </a:lnTo>
                <a:lnTo>
                  <a:pt x="418166" y="114608"/>
                </a:lnTo>
                <a:lnTo>
                  <a:pt x="417700" y="115959"/>
                </a:lnTo>
                <a:lnTo>
                  <a:pt x="417233" y="117309"/>
                </a:lnTo>
                <a:lnTo>
                  <a:pt x="416299" y="118660"/>
                </a:lnTo>
                <a:lnTo>
                  <a:pt x="415598" y="119785"/>
                </a:lnTo>
                <a:lnTo>
                  <a:pt x="414665" y="120911"/>
                </a:lnTo>
                <a:lnTo>
                  <a:pt x="413264" y="121811"/>
                </a:lnTo>
                <a:lnTo>
                  <a:pt x="411863" y="122937"/>
                </a:lnTo>
                <a:lnTo>
                  <a:pt x="410696" y="123612"/>
                </a:lnTo>
                <a:lnTo>
                  <a:pt x="409295" y="124512"/>
                </a:lnTo>
                <a:lnTo>
                  <a:pt x="407661" y="124963"/>
                </a:lnTo>
                <a:lnTo>
                  <a:pt x="406260" y="125188"/>
                </a:lnTo>
                <a:lnTo>
                  <a:pt x="404859" y="125413"/>
                </a:lnTo>
                <a:lnTo>
                  <a:pt x="403225" y="125413"/>
                </a:lnTo>
                <a:lnTo>
                  <a:pt x="401825" y="125413"/>
                </a:lnTo>
                <a:lnTo>
                  <a:pt x="400190" y="125188"/>
                </a:lnTo>
                <a:lnTo>
                  <a:pt x="398790" y="124963"/>
                </a:lnTo>
                <a:lnTo>
                  <a:pt x="397389" y="124512"/>
                </a:lnTo>
                <a:lnTo>
                  <a:pt x="395988" y="123837"/>
                </a:lnTo>
                <a:lnTo>
                  <a:pt x="394587" y="123162"/>
                </a:lnTo>
                <a:lnTo>
                  <a:pt x="393420" y="122486"/>
                </a:lnTo>
                <a:lnTo>
                  <a:pt x="392019" y="121361"/>
                </a:lnTo>
                <a:lnTo>
                  <a:pt x="391086" y="120236"/>
                </a:lnTo>
                <a:lnTo>
                  <a:pt x="389918" y="118885"/>
                </a:lnTo>
                <a:lnTo>
                  <a:pt x="389218" y="117534"/>
                </a:lnTo>
                <a:lnTo>
                  <a:pt x="388751" y="116409"/>
                </a:lnTo>
                <a:lnTo>
                  <a:pt x="388051" y="114833"/>
                </a:lnTo>
                <a:lnTo>
                  <a:pt x="387584" y="113483"/>
                </a:lnTo>
                <a:lnTo>
                  <a:pt x="387350" y="111907"/>
                </a:lnTo>
                <a:lnTo>
                  <a:pt x="387350" y="110331"/>
                </a:lnTo>
                <a:lnTo>
                  <a:pt x="387350" y="108981"/>
                </a:lnTo>
                <a:lnTo>
                  <a:pt x="387584" y="107630"/>
                </a:lnTo>
                <a:lnTo>
                  <a:pt x="387817" y="106054"/>
                </a:lnTo>
                <a:lnTo>
                  <a:pt x="388518" y="104929"/>
                </a:lnTo>
                <a:lnTo>
                  <a:pt x="389218" y="103353"/>
                </a:lnTo>
                <a:lnTo>
                  <a:pt x="389685" y="102003"/>
                </a:lnTo>
                <a:lnTo>
                  <a:pt x="390852" y="101102"/>
                </a:lnTo>
                <a:lnTo>
                  <a:pt x="391786" y="99752"/>
                </a:lnTo>
                <a:lnTo>
                  <a:pt x="392953" y="98626"/>
                </a:lnTo>
                <a:lnTo>
                  <a:pt x="394120" y="97726"/>
                </a:lnTo>
                <a:lnTo>
                  <a:pt x="395521" y="96825"/>
                </a:lnTo>
                <a:lnTo>
                  <a:pt x="397155" y="96150"/>
                </a:lnTo>
                <a:lnTo>
                  <a:pt x="398556" y="95700"/>
                </a:lnTo>
                <a:lnTo>
                  <a:pt x="399957" y="95475"/>
                </a:lnTo>
                <a:close/>
                <a:moveTo>
                  <a:pt x="920214" y="93662"/>
                </a:moveTo>
                <a:lnTo>
                  <a:pt x="921767" y="93662"/>
                </a:lnTo>
                <a:lnTo>
                  <a:pt x="923097" y="93662"/>
                </a:lnTo>
                <a:lnTo>
                  <a:pt x="924650" y="94129"/>
                </a:lnTo>
                <a:lnTo>
                  <a:pt x="926202" y="94596"/>
                </a:lnTo>
                <a:lnTo>
                  <a:pt x="927311" y="95062"/>
                </a:lnTo>
                <a:lnTo>
                  <a:pt x="928864" y="95529"/>
                </a:lnTo>
                <a:lnTo>
                  <a:pt x="930194" y="96463"/>
                </a:lnTo>
                <a:lnTo>
                  <a:pt x="931303" y="97397"/>
                </a:lnTo>
                <a:lnTo>
                  <a:pt x="932412" y="98564"/>
                </a:lnTo>
                <a:lnTo>
                  <a:pt x="933299" y="99732"/>
                </a:lnTo>
                <a:lnTo>
                  <a:pt x="934408" y="100899"/>
                </a:lnTo>
                <a:lnTo>
                  <a:pt x="934852" y="102300"/>
                </a:lnTo>
                <a:lnTo>
                  <a:pt x="935739" y="103700"/>
                </a:lnTo>
                <a:lnTo>
                  <a:pt x="936183" y="105101"/>
                </a:lnTo>
                <a:lnTo>
                  <a:pt x="936404" y="106735"/>
                </a:lnTo>
                <a:lnTo>
                  <a:pt x="936626" y="108369"/>
                </a:lnTo>
                <a:lnTo>
                  <a:pt x="936626" y="109537"/>
                </a:lnTo>
                <a:lnTo>
                  <a:pt x="936626" y="111171"/>
                </a:lnTo>
                <a:lnTo>
                  <a:pt x="936404" y="112805"/>
                </a:lnTo>
                <a:lnTo>
                  <a:pt x="935961" y="114206"/>
                </a:lnTo>
                <a:lnTo>
                  <a:pt x="935296" y="115607"/>
                </a:lnTo>
                <a:lnTo>
                  <a:pt x="934852" y="117007"/>
                </a:lnTo>
                <a:lnTo>
                  <a:pt x="934187" y="118408"/>
                </a:lnTo>
                <a:lnTo>
                  <a:pt x="933078" y="119575"/>
                </a:lnTo>
                <a:lnTo>
                  <a:pt x="932191" y="120976"/>
                </a:lnTo>
                <a:lnTo>
                  <a:pt x="930860" y="122143"/>
                </a:lnTo>
                <a:lnTo>
                  <a:pt x="929751" y="122844"/>
                </a:lnTo>
                <a:lnTo>
                  <a:pt x="928420" y="123544"/>
                </a:lnTo>
                <a:lnTo>
                  <a:pt x="927089" y="124244"/>
                </a:lnTo>
                <a:lnTo>
                  <a:pt x="925759" y="124711"/>
                </a:lnTo>
                <a:lnTo>
                  <a:pt x="924428" y="125178"/>
                </a:lnTo>
                <a:lnTo>
                  <a:pt x="922875" y="125178"/>
                </a:lnTo>
                <a:lnTo>
                  <a:pt x="921545" y="125412"/>
                </a:lnTo>
                <a:lnTo>
                  <a:pt x="919992" y="125178"/>
                </a:lnTo>
                <a:lnTo>
                  <a:pt x="918662" y="124945"/>
                </a:lnTo>
                <a:lnTo>
                  <a:pt x="917331" y="124711"/>
                </a:lnTo>
                <a:lnTo>
                  <a:pt x="915778" y="124244"/>
                </a:lnTo>
                <a:lnTo>
                  <a:pt x="914448" y="123311"/>
                </a:lnTo>
                <a:lnTo>
                  <a:pt x="913339" y="122610"/>
                </a:lnTo>
                <a:lnTo>
                  <a:pt x="912008" y="121676"/>
                </a:lnTo>
                <a:lnTo>
                  <a:pt x="910677" y="120509"/>
                </a:lnTo>
                <a:lnTo>
                  <a:pt x="909790" y="119342"/>
                </a:lnTo>
                <a:lnTo>
                  <a:pt x="909125" y="118175"/>
                </a:lnTo>
                <a:lnTo>
                  <a:pt x="908238" y="116774"/>
                </a:lnTo>
                <a:lnTo>
                  <a:pt x="907794" y="115373"/>
                </a:lnTo>
                <a:lnTo>
                  <a:pt x="907350" y="113739"/>
                </a:lnTo>
                <a:lnTo>
                  <a:pt x="906685" y="112572"/>
                </a:lnTo>
                <a:lnTo>
                  <a:pt x="906685" y="110937"/>
                </a:lnTo>
                <a:lnTo>
                  <a:pt x="906463" y="109303"/>
                </a:lnTo>
                <a:lnTo>
                  <a:pt x="906685" y="107669"/>
                </a:lnTo>
                <a:lnTo>
                  <a:pt x="906907" y="106502"/>
                </a:lnTo>
                <a:lnTo>
                  <a:pt x="907350" y="104868"/>
                </a:lnTo>
                <a:lnTo>
                  <a:pt x="907794" y="103467"/>
                </a:lnTo>
                <a:lnTo>
                  <a:pt x="908459" y="102066"/>
                </a:lnTo>
                <a:lnTo>
                  <a:pt x="909346" y="100665"/>
                </a:lnTo>
                <a:lnTo>
                  <a:pt x="910012" y="99265"/>
                </a:lnTo>
                <a:lnTo>
                  <a:pt x="911343" y="98331"/>
                </a:lnTo>
                <a:lnTo>
                  <a:pt x="912230" y="97164"/>
                </a:lnTo>
                <a:lnTo>
                  <a:pt x="913560" y="96230"/>
                </a:lnTo>
                <a:lnTo>
                  <a:pt x="914891" y="95296"/>
                </a:lnTo>
                <a:lnTo>
                  <a:pt x="916000" y="94829"/>
                </a:lnTo>
                <a:lnTo>
                  <a:pt x="917553" y="94362"/>
                </a:lnTo>
                <a:lnTo>
                  <a:pt x="918883" y="94129"/>
                </a:lnTo>
                <a:close/>
                <a:moveTo>
                  <a:pt x="863269" y="53975"/>
                </a:moveTo>
                <a:lnTo>
                  <a:pt x="864845" y="53975"/>
                </a:lnTo>
                <a:lnTo>
                  <a:pt x="866421" y="53975"/>
                </a:lnTo>
                <a:lnTo>
                  <a:pt x="867771" y="54198"/>
                </a:lnTo>
                <a:lnTo>
                  <a:pt x="869122" y="54645"/>
                </a:lnTo>
                <a:lnTo>
                  <a:pt x="870697" y="55092"/>
                </a:lnTo>
                <a:lnTo>
                  <a:pt x="871823" y="55986"/>
                </a:lnTo>
                <a:lnTo>
                  <a:pt x="873399" y="56656"/>
                </a:lnTo>
                <a:lnTo>
                  <a:pt x="874524" y="57550"/>
                </a:lnTo>
                <a:lnTo>
                  <a:pt x="875425" y="58667"/>
                </a:lnTo>
                <a:lnTo>
                  <a:pt x="876550" y="60007"/>
                </a:lnTo>
                <a:lnTo>
                  <a:pt x="877450" y="60901"/>
                </a:lnTo>
                <a:lnTo>
                  <a:pt x="878126" y="62242"/>
                </a:lnTo>
                <a:lnTo>
                  <a:pt x="878801" y="63806"/>
                </a:lnTo>
                <a:lnTo>
                  <a:pt x="879026" y="64923"/>
                </a:lnTo>
                <a:lnTo>
                  <a:pt x="879476" y="66487"/>
                </a:lnTo>
                <a:lnTo>
                  <a:pt x="879476" y="68051"/>
                </a:lnTo>
                <a:lnTo>
                  <a:pt x="879476" y="69391"/>
                </a:lnTo>
                <a:lnTo>
                  <a:pt x="879476" y="70732"/>
                </a:lnTo>
                <a:lnTo>
                  <a:pt x="879251" y="72296"/>
                </a:lnTo>
                <a:lnTo>
                  <a:pt x="878801" y="73860"/>
                </a:lnTo>
                <a:lnTo>
                  <a:pt x="878351" y="75201"/>
                </a:lnTo>
                <a:lnTo>
                  <a:pt x="877450" y="76541"/>
                </a:lnTo>
                <a:lnTo>
                  <a:pt x="876775" y="77882"/>
                </a:lnTo>
                <a:lnTo>
                  <a:pt x="875650" y="78999"/>
                </a:lnTo>
                <a:lnTo>
                  <a:pt x="874749" y="80116"/>
                </a:lnTo>
                <a:lnTo>
                  <a:pt x="873624" y="81010"/>
                </a:lnTo>
                <a:lnTo>
                  <a:pt x="872498" y="81903"/>
                </a:lnTo>
                <a:lnTo>
                  <a:pt x="871148" y="82350"/>
                </a:lnTo>
                <a:lnTo>
                  <a:pt x="869572" y="83244"/>
                </a:lnTo>
                <a:lnTo>
                  <a:pt x="868446" y="83467"/>
                </a:lnTo>
                <a:lnTo>
                  <a:pt x="866871" y="83914"/>
                </a:lnTo>
                <a:lnTo>
                  <a:pt x="865520" y="83914"/>
                </a:lnTo>
                <a:lnTo>
                  <a:pt x="863945" y="84138"/>
                </a:lnTo>
                <a:lnTo>
                  <a:pt x="862594" y="83914"/>
                </a:lnTo>
                <a:lnTo>
                  <a:pt x="861018" y="83691"/>
                </a:lnTo>
                <a:lnTo>
                  <a:pt x="859668" y="83244"/>
                </a:lnTo>
                <a:lnTo>
                  <a:pt x="858092" y="82797"/>
                </a:lnTo>
                <a:lnTo>
                  <a:pt x="856967" y="82127"/>
                </a:lnTo>
                <a:lnTo>
                  <a:pt x="855391" y="81233"/>
                </a:lnTo>
                <a:lnTo>
                  <a:pt x="854265" y="80116"/>
                </a:lnTo>
                <a:lnTo>
                  <a:pt x="853365" y="79222"/>
                </a:lnTo>
                <a:lnTo>
                  <a:pt x="852240" y="78105"/>
                </a:lnTo>
                <a:lnTo>
                  <a:pt x="851564" y="76988"/>
                </a:lnTo>
                <a:lnTo>
                  <a:pt x="850889" y="75647"/>
                </a:lnTo>
                <a:lnTo>
                  <a:pt x="849989" y="74307"/>
                </a:lnTo>
                <a:lnTo>
                  <a:pt x="849763" y="72743"/>
                </a:lnTo>
                <a:lnTo>
                  <a:pt x="849313" y="71626"/>
                </a:lnTo>
                <a:lnTo>
                  <a:pt x="849313" y="70062"/>
                </a:lnTo>
                <a:lnTo>
                  <a:pt x="849313" y="68498"/>
                </a:lnTo>
                <a:lnTo>
                  <a:pt x="849313" y="66934"/>
                </a:lnTo>
                <a:lnTo>
                  <a:pt x="849538" y="65817"/>
                </a:lnTo>
                <a:lnTo>
                  <a:pt x="849989" y="64253"/>
                </a:lnTo>
                <a:lnTo>
                  <a:pt x="850439" y="62689"/>
                </a:lnTo>
                <a:lnTo>
                  <a:pt x="851339" y="61348"/>
                </a:lnTo>
                <a:lnTo>
                  <a:pt x="852014" y="60231"/>
                </a:lnTo>
                <a:lnTo>
                  <a:pt x="853140" y="58890"/>
                </a:lnTo>
                <a:lnTo>
                  <a:pt x="854040" y="57996"/>
                </a:lnTo>
                <a:lnTo>
                  <a:pt x="855166" y="56879"/>
                </a:lnTo>
                <a:lnTo>
                  <a:pt x="856291" y="56209"/>
                </a:lnTo>
                <a:lnTo>
                  <a:pt x="857642" y="55315"/>
                </a:lnTo>
                <a:lnTo>
                  <a:pt x="859218" y="54868"/>
                </a:lnTo>
                <a:lnTo>
                  <a:pt x="860568" y="54422"/>
                </a:lnTo>
                <a:lnTo>
                  <a:pt x="861919" y="54198"/>
                </a:lnTo>
                <a:close/>
                <a:moveTo>
                  <a:pt x="459271" y="53975"/>
                </a:moveTo>
                <a:lnTo>
                  <a:pt x="460611" y="53975"/>
                </a:lnTo>
                <a:lnTo>
                  <a:pt x="462175" y="53975"/>
                </a:lnTo>
                <a:lnTo>
                  <a:pt x="463739" y="54418"/>
                </a:lnTo>
                <a:lnTo>
                  <a:pt x="465303" y="54640"/>
                </a:lnTo>
                <a:lnTo>
                  <a:pt x="466420" y="55084"/>
                </a:lnTo>
                <a:lnTo>
                  <a:pt x="467761" y="55527"/>
                </a:lnTo>
                <a:lnTo>
                  <a:pt x="468878" y="56414"/>
                </a:lnTo>
                <a:lnTo>
                  <a:pt x="470219" y="57080"/>
                </a:lnTo>
                <a:lnTo>
                  <a:pt x="471559" y="57967"/>
                </a:lnTo>
                <a:lnTo>
                  <a:pt x="472453" y="59076"/>
                </a:lnTo>
                <a:lnTo>
                  <a:pt x="473570" y="60407"/>
                </a:lnTo>
                <a:lnTo>
                  <a:pt x="474240" y="61516"/>
                </a:lnTo>
                <a:lnTo>
                  <a:pt x="475134" y="62846"/>
                </a:lnTo>
                <a:lnTo>
                  <a:pt x="475581" y="64399"/>
                </a:lnTo>
                <a:lnTo>
                  <a:pt x="475804" y="65951"/>
                </a:lnTo>
                <a:lnTo>
                  <a:pt x="476028" y="67060"/>
                </a:lnTo>
                <a:lnTo>
                  <a:pt x="476251" y="68613"/>
                </a:lnTo>
                <a:lnTo>
                  <a:pt x="476251" y="70165"/>
                </a:lnTo>
                <a:lnTo>
                  <a:pt x="476028" y="71718"/>
                </a:lnTo>
                <a:lnTo>
                  <a:pt x="475804" y="72827"/>
                </a:lnTo>
                <a:lnTo>
                  <a:pt x="475358" y="74379"/>
                </a:lnTo>
                <a:lnTo>
                  <a:pt x="474911" y="75710"/>
                </a:lnTo>
                <a:lnTo>
                  <a:pt x="474017" y="76819"/>
                </a:lnTo>
                <a:lnTo>
                  <a:pt x="473347" y="78150"/>
                </a:lnTo>
                <a:lnTo>
                  <a:pt x="472230" y="79258"/>
                </a:lnTo>
                <a:lnTo>
                  <a:pt x="471336" y="80367"/>
                </a:lnTo>
                <a:lnTo>
                  <a:pt x="469995" y="81255"/>
                </a:lnTo>
                <a:lnTo>
                  <a:pt x="468655" y="82142"/>
                </a:lnTo>
                <a:lnTo>
                  <a:pt x="467314" y="82585"/>
                </a:lnTo>
                <a:lnTo>
                  <a:pt x="465973" y="83472"/>
                </a:lnTo>
                <a:lnTo>
                  <a:pt x="464409" y="83694"/>
                </a:lnTo>
                <a:lnTo>
                  <a:pt x="462845" y="83916"/>
                </a:lnTo>
                <a:lnTo>
                  <a:pt x="461728" y="84138"/>
                </a:lnTo>
                <a:lnTo>
                  <a:pt x="460164" y="84138"/>
                </a:lnTo>
                <a:lnTo>
                  <a:pt x="458600" y="83916"/>
                </a:lnTo>
                <a:lnTo>
                  <a:pt x="457260" y="83694"/>
                </a:lnTo>
                <a:lnTo>
                  <a:pt x="455919" y="83251"/>
                </a:lnTo>
                <a:lnTo>
                  <a:pt x="454579" y="82585"/>
                </a:lnTo>
                <a:lnTo>
                  <a:pt x="453238" y="81920"/>
                </a:lnTo>
                <a:lnTo>
                  <a:pt x="452121" y="81255"/>
                </a:lnTo>
                <a:lnTo>
                  <a:pt x="450780" y="80146"/>
                </a:lnTo>
                <a:lnTo>
                  <a:pt x="449663" y="79258"/>
                </a:lnTo>
                <a:lnTo>
                  <a:pt x="448993" y="77928"/>
                </a:lnTo>
                <a:lnTo>
                  <a:pt x="448099" y="76597"/>
                </a:lnTo>
                <a:lnTo>
                  <a:pt x="447205" y="75044"/>
                </a:lnTo>
                <a:lnTo>
                  <a:pt x="446759" y="73936"/>
                </a:lnTo>
                <a:lnTo>
                  <a:pt x="446535" y="72383"/>
                </a:lnTo>
                <a:lnTo>
                  <a:pt x="446312" y="70831"/>
                </a:lnTo>
                <a:lnTo>
                  <a:pt x="446088" y="69278"/>
                </a:lnTo>
                <a:lnTo>
                  <a:pt x="446088" y="68169"/>
                </a:lnTo>
                <a:lnTo>
                  <a:pt x="446312" y="66617"/>
                </a:lnTo>
                <a:lnTo>
                  <a:pt x="446535" y="65064"/>
                </a:lnTo>
                <a:lnTo>
                  <a:pt x="446982" y="63955"/>
                </a:lnTo>
                <a:lnTo>
                  <a:pt x="447429" y="62624"/>
                </a:lnTo>
                <a:lnTo>
                  <a:pt x="448323" y="61294"/>
                </a:lnTo>
                <a:lnTo>
                  <a:pt x="448993" y="60185"/>
                </a:lnTo>
                <a:lnTo>
                  <a:pt x="450110" y="58854"/>
                </a:lnTo>
                <a:lnTo>
                  <a:pt x="451004" y="57745"/>
                </a:lnTo>
                <a:lnTo>
                  <a:pt x="452344" y="56858"/>
                </a:lnTo>
                <a:lnTo>
                  <a:pt x="453461" y="55971"/>
                </a:lnTo>
                <a:lnTo>
                  <a:pt x="455025" y="55305"/>
                </a:lnTo>
                <a:lnTo>
                  <a:pt x="456366" y="54862"/>
                </a:lnTo>
                <a:lnTo>
                  <a:pt x="457930" y="54418"/>
                </a:lnTo>
                <a:close/>
                <a:moveTo>
                  <a:pt x="800229" y="23812"/>
                </a:moveTo>
                <a:lnTo>
                  <a:pt x="801560" y="23812"/>
                </a:lnTo>
                <a:lnTo>
                  <a:pt x="803113" y="24034"/>
                </a:lnTo>
                <a:lnTo>
                  <a:pt x="804665" y="24255"/>
                </a:lnTo>
                <a:lnTo>
                  <a:pt x="806218" y="24921"/>
                </a:lnTo>
                <a:lnTo>
                  <a:pt x="807327" y="25364"/>
                </a:lnTo>
                <a:lnTo>
                  <a:pt x="808657" y="26030"/>
                </a:lnTo>
                <a:lnTo>
                  <a:pt x="809988" y="27139"/>
                </a:lnTo>
                <a:lnTo>
                  <a:pt x="811097" y="27804"/>
                </a:lnTo>
                <a:lnTo>
                  <a:pt x="812206" y="28913"/>
                </a:lnTo>
                <a:lnTo>
                  <a:pt x="813093" y="30022"/>
                </a:lnTo>
                <a:lnTo>
                  <a:pt x="813980" y="31353"/>
                </a:lnTo>
                <a:lnTo>
                  <a:pt x="814424" y="32683"/>
                </a:lnTo>
                <a:lnTo>
                  <a:pt x="815089" y="33792"/>
                </a:lnTo>
                <a:lnTo>
                  <a:pt x="815533" y="35345"/>
                </a:lnTo>
                <a:lnTo>
                  <a:pt x="815754" y="36675"/>
                </a:lnTo>
                <a:lnTo>
                  <a:pt x="815976" y="38228"/>
                </a:lnTo>
                <a:lnTo>
                  <a:pt x="815976" y="39559"/>
                </a:lnTo>
                <a:lnTo>
                  <a:pt x="815754" y="41111"/>
                </a:lnTo>
                <a:lnTo>
                  <a:pt x="815533" y="42664"/>
                </a:lnTo>
                <a:lnTo>
                  <a:pt x="814867" y="44216"/>
                </a:lnTo>
                <a:lnTo>
                  <a:pt x="814424" y="45325"/>
                </a:lnTo>
                <a:lnTo>
                  <a:pt x="813758" y="46878"/>
                </a:lnTo>
                <a:lnTo>
                  <a:pt x="812871" y="47987"/>
                </a:lnTo>
                <a:lnTo>
                  <a:pt x="811984" y="49095"/>
                </a:lnTo>
                <a:lnTo>
                  <a:pt x="810875" y="50204"/>
                </a:lnTo>
                <a:lnTo>
                  <a:pt x="809766" y="51092"/>
                </a:lnTo>
                <a:lnTo>
                  <a:pt x="808435" y="51979"/>
                </a:lnTo>
                <a:lnTo>
                  <a:pt x="807105" y="52422"/>
                </a:lnTo>
                <a:lnTo>
                  <a:pt x="805996" y="53309"/>
                </a:lnTo>
                <a:lnTo>
                  <a:pt x="804665" y="53531"/>
                </a:lnTo>
                <a:lnTo>
                  <a:pt x="803113" y="53753"/>
                </a:lnTo>
                <a:lnTo>
                  <a:pt x="801560" y="53975"/>
                </a:lnTo>
                <a:lnTo>
                  <a:pt x="800229" y="53975"/>
                </a:lnTo>
                <a:lnTo>
                  <a:pt x="798677" y="53753"/>
                </a:lnTo>
                <a:lnTo>
                  <a:pt x="797124" y="53531"/>
                </a:lnTo>
                <a:lnTo>
                  <a:pt x="795794" y="52866"/>
                </a:lnTo>
                <a:lnTo>
                  <a:pt x="794463" y="52422"/>
                </a:lnTo>
                <a:lnTo>
                  <a:pt x="793132" y="51757"/>
                </a:lnTo>
                <a:lnTo>
                  <a:pt x="791801" y="50870"/>
                </a:lnTo>
                <a:lnTo>
                  <a:pt x="790693" y="49983"/>
                </a:lnTo>
                <a:lnTo>
                  <a:pt x="789584" y="48874"/>
                </a:lnTo>
                <a:lnTo>
                  <a:pt x="788918" y="47765"/>
                </a:lnTo>
                <a:lnTo>
                  <a:pt x="788031" y="46656"/>
                </a:lnTo>
                <a:lnTo>
                  <a:pt x="787366" y="45103"/>
                </a:lnTo>
                <a:lnTo>
                  <a:pt x="786922" y="43994"/>
                </a:lnTo>
                <a:lnTo>
                  <a:pt x="786257" y="42664"/>
                </a:lnTo>
                <a:lnTo>
                  <a:pt x="786035" y="41111"/>
                </a:lnTo>
                <a:lnTo>
                  <a:pt x="785813" y="39559"/>
                </a:lnTo>
                <a:lnTo>
                  <a:pt x="785813" y="38228"/>
                </a:lnTo>
                <a:lnTo>
                  <a:pt x="786035" y="36675"/>
                </a:lnTo>
                <a:lnTo>
                  <a:pt x="786257" y="35345"/>
                </a:lnTo>
                <a:lnTo>
                  <a:pt x="786922" y="33792"/>
                </a:lnTo>
                <a:lnTo>
                  <a:pt x="787366" y="32461"/>
                </a:lnTo>
                <a:lnTo>
                  <a:pt x="788031" y="31131"/>
                </a:lnTo>
                <a:lnTo>
                  <a:pt x="788918" y="29800"/>
                </a:lnTo>
                <a:lnTo>
                  <a:pt x="789805" y="28691"/>
                </a:lnTo>
                <a:lnTo>
                  <a:pt x="790914" y="27582"/>
                </a:lnTo>
                <a:lnTo>
                  <a:pt x="792023" y="26917"/>
                </a:lnTo>
                <a:lnTo>
                  <a:pt x="793354" y="26030"/>
                </a:lnTo>
                <a:lnTo>
                  <a:pt x="794685" y="25364"/>
                </a:lnTo>
                <a:lnTo>
                  <a:pt x="795794" y="24921"/>
                </a:lnTo>
                <a:lnTo>
                  <a:pt x="797346" y="24255"/>
                </a:lnTo>
                <a:lnTo>
                  <a:pt x="798677" y="24034"/>
                </a:lnTo>
                <a:close/>
                <a:moveTo>
                  <a:pt x="522452" y="23812"/>
                </a:moveTo>
                <a:lnTo>
                  <a:pt x="524004" y="23812"/>
                </a:lnTo>
                <a:lnTo>
                  <a:pt x="525557" y="23812"/>
                </a:lnTo>
                <a:lnTo>
                  <a:pt x="527109" y="23812"/>
                </a:lnTo>
                <a:lnTo>
                  <a:pt x="528218" y="24035"/>
                </a:lnTo>
                <a:lnTo>
                  <a:pt x="529771" y="24705"/>
                </a:lnTo>
                <a:lnTo>
                  <a:pt x="531102" y="25152"/>
                </a:lnTo>
                <a:lnTo>
                  <a:pt x="532210" y="25823"/>
                </a:lnTo>
                <a:lnTo>
                  <a:pt x="533541" y="26716"/>
                </a:lnTo>
                <a:lnTo>
                  <a:pt x="534872" y="27610"/>
                </a:lnTo>
                <a:lnTo>
                  <a:pt x="535759" y="28727"/>
                </a:lnTo>
                <a:lnTo>
                  <a:pt x="536868" y="29621"/>
                </a:lnTo>
                <a:lnTo>
                  <a:pt x="537533" y="30961"/>
                </a:lnTo>
                <a:lnTo>
                  <a:pt x="538199" y="32302"/>
                </a:lnTo>
                <a:lnTo>
                  <a:pt x="538864" y="33643"/>
                </a:lnTo>
                <a:lnTo>
                  <a:pt x="539308" y="35207"/>
                </a:lnTo>
                <a:lnTo>
                  <a:pt x="539529" y="36771"/>
                </a:lnTo>
                <a:lnTo>
                  <a:pt x="539751" y="38335"/>
                </a:lnTo>
                <a:lnTo>
                  <a:pt x="539751" y="39452"/>
                </a:lnTo>
                <a:lnTo>
                  <a:pt x="539529" y="41016"/>
                </a:lnTo>
                <a:lnTo>
                  <a:pt x="539308" y="42580"/>
                </a:lnTo>
                <a:lnTo>
                  <a:pt x="538864" y="43920"/>
                </a:lnTo>
                <a:lnTo>
                  <a:pt x="538199" y="45484"/>
                </a:lnTo>
                <a:lnTo>
                  <a:pt x="537533" y="46602"/>
                </a:lnTo>
                <a:lnTo>
                  <a:pt x="536868" y="47942"/>
                </a:lnTo>
                <a:lnTo>
                  <a:pt x="535981" y="48836"/>
                </a:lnTo>
                <a:lnTo>
                  <a:pt x="535094" y="49953"/>
                </a:lnTo>
                <a:lnTo>
                  <a:pt x="533763" y="50847"/>
                </a:lnTo>
                <a:lnTo>
                  <a:pt x="532432" y="51740"/>
                </a:lnTo>
                <a:lnTo>
                  <a:pt x="531323" y="52411"/>
                </a:lnTo>
                <a:lnTo>
                  <a:pt x="529771" y="53304"/>
                </a:lnTo>
                <a:lnTo>
                  <a:pt x="528440" y="53528"/>
                </a:lnTo>
                <a:lnTo>
                  <a:pt x="527109" y="53975"/>
                </a:lnTo>
                <a:lnTo>
                  <a:pt x="525557" y="53975"/>
                </a:lnTo>
                <a:lnTo>
                  <a:pt x="524004" y="53975"/>
                </a:lnTo>
                <a:lnTo>
                  <a:pt x="522452" y="53975"/>
                </a:lnTo>
                <a:lnTo>
                  <a:pt x="520899" y="53528"/>
                </a:lnTo>
                <a:lnTo>
                  <a:pt x="519790" y="53304"/>
                </a:lnTo>
                <a:lnTo>
                  <a:pt x="518460" y="52634"/>
                </a:lnTo>
                <a:lnTo>
                  <a:pt x="517129" y="51964"/>
                </a:lnTo>
                <a:lnTo>
                  <a:pt x="516020" y="51294"/>
                </a:lnTo>
                <a:lnTo>
                  <a:pt x="514689" y="50176"/>
                </a:lnTo>
                <a:lnTo>
                  <a:pt x="513802" y="49283"/>
                </a:lnTo>
                <a:lnTo>
                  <a:pt x="512693" y="48166"/>
                </a:lnTo>
                <a:lnTo>
                  <a:pt x="512028" y="46825"/>
                </a:lnTo>
                <a:lnTo>
                  <a:pt x="511141" y="45484"/>
                </a:lnTo>
                <a:lnTo>
                  <a:pt x="510697" y="44144"/>
                </a:lnTo>
                <a:lnTo>
                  <a:pt x="510254" y="42580"/>
                </a:lnTo>
                <a:lnTo>
                  <a:pt x="510032" y="41016"/>
                </a:lnTo>
                <a:lnTo>
                  <a:pt x="509588" y="39452"/>
                </a:lnTo>
                <a:lnTo>
                  <a:pt x="509588" y="38111"/>
                </a:lnTo>
                <a:lnTo>
                  <a:pt x="510032" y="36771"/>
                </a:lnTo>
                <a:lnTo>
                  <a:pt x="510254" y="35207"/>
                </a:lnTo>
                <a:lnTo>
                  <a:pt x="510697" y="33643"/>
                </a:lnTo>
                <a:lnTo>
                  <a:pt x="511141" y="32526"/>
                </a:lnTo>
                <a:lnTo>
                  <a:pt x="511806" y="31185"/>
                </a:lnTo>
                <a:lnTo>
                  <a:pt x="512693" y="29844"/>
                </a:lnTo>
                <a:lnTo>
                  <a:pt x="513359" y="28951"/>
                </a:lnTo>
                <a:lnTo>
                  <a:pt x="514468" y="27833"/>
                </a:lnTo>
                <a:lnTo>
                  <a:pt x="515798" y="26940"/>
                </a:lnTo>
                <a:lnTo>
                  <a:pt x="516907" y="25823"/>
                </a:lnTo>
                <a:lnTo>
                  <a:pt x="518238" y="25152"/>
                </a:lnTo>
                <a:lnTo>
                  <a:pt x="519569" y="24705"/>
                </a:lnTo>
                <a:lnTo>
                  <a:pt x="520899" y="24035"/>
                </a:lnTo>
                <a:close/>
                <a:moveTo>
                  <a:pt x="732410" y="6350"/>
                </a:moveTo>
                <a:lnTo>
                  <a:pt x="733962" y="6350"/>
                </a:lnTo>
                <a:lnTo>
                  <a:pt x="735293" y="6572"/>
                </a:lnTo>
                <a:lnTo>
                  <a:pt x="736846" y="7015"/>
                </a:lnTo>
                <a:lnTo>
                  <a:pt x="738176" y="7459"/>
                </a:lnTo>
                <a:lnTo>
                  <a:pt x="739729" y="8124"/>
                </a:lnTo>
                <a:lnTo>
                  <a:pt x="740838" y="8789"/>
                </a:lnTo>
                <a:lnTo>
                  <a:pt x="742169" y="9455"/>
                </a:lnTo>
                <a:lnTo>
                  <a:pt x="743278" y="10564"/>
                </a:lnTo>
                <a:lnTo>
                  <a:pt x="744165" y="11673"/>
                </a:lnTo>
                <a:lnTo>
                  <a:pt x="744830" y="12782"/>
                </a:lnTo>
                <a:lnTo>
                  <a:pt x="745717" y="14112"/>
                </a:lnTo>
                <a:lnTo>
                  <a:pt x="746383" y="15443"/>
                </a:lnTo>
                <a:lnTo>
                  <a:pt x="747048" y="16552"/>
                </a:lnTo>
                <a:lnTo>
                  <a:pt x="747491" y="18104"/>
                </a:lnTo>
                <a:lnTo>
                  <a:pt x="747713" y="19657"/>
                </a:lnTo>
                <a:lnTo>
                  <a:pt x="747713" y="20766"/>
                </a:lnTo>
                <a:lnTo>
                  <a:pt x="747713" y="22540"/>
                </a:lnTo>
                <a:lnTo>
                  <a:pt x="747491" y="24093"/>
                </a:lnTo>
                <a:lnTo>
                  <a:pt x="747270" y="25645"/>
                </a:lnTo>
                <a:lnTo>
                  <a:pt x="746604" y="26976"/>
                </a:lnTo>
                <a:lnTo>
                  <a:pt x="745939" y="28307"/>
                </a:lnTo>
                <a:lnTo>
                  <a:pt x="745495" y="29637"/>
                </a:lnTo>
                <a:lnTo>
                  <a:pt x="744386" y="30746"/>
                </a:lnTo>
                <a:lnTo>
                  <a:pt x="743499" y="31855"/>
                </a:lnTo>
                <a:lnTo>
                  <a:pt x="742390" y="32964"/>
                </a:lnTo>
                <a:lnTo>
                  <a:pt x="741503" y="33630"/>
                </a:lnTo>
                <a:lnTo>
                  <a:pt x="740172" y="34517"/>
                </a:lnTo>
                <a:lnTo>
                  <a:pt x="738842" y="35182"/>
                </a:lnTo>
                <a:lnTo>
                  <a:pt x="737511" y="35626"/>
                </a:lnTo>
                <a:lnTo>
                  <a:pt x="736180" y="36291"/>
                </a:lnTo>
                <a:lnTo>
                  <a:pt x="734628" y="36513"/>
                </a:lnTo>
                <a:lnTo>
                  <a:pt x="733075" y="36513"/>
                </a:lnTo>
                <a:lnTo>
                  <a:pt x="731523" y="36513"/>
                </a:lnTo>
                <a:lnTo>
                  <a:pt x="730192" y="36291"/>
                </a:lnTo>
                <a:lnTo>
                  <a:pt x="728640" y="35847"/>
                </a:lnTo>
                <a:lnTo>
                  <a:pt x="727087" y="35404"/>
                </a:lnTo>
                <a:lnTo>
                  <a:pt x="725756" y="34738"/>
                </a:lnTo>
                <a:lnTo>
                  <a:pt x="724647" y="33851"/>
                </a:lnTo>
                <a:lnTo>
                  <a:pt x="723317" y="33186"/>
                </a:lnTo>
                <a:lnTo>
                  <a:pt x="722430" y="32077"/>
                </a:lnTo>
                <a:lnTo>
                  <a:pt x="721321" y="31190"/>
                </a:lnTo>
                <a:lnTo>
                  <a:pt x="720433" y="29859"/>
                </a:lnTo>
                <a:lnTo>
                  <a:pt x="719546" y="28972"/>
                </a:lnTo>
                <a:lnTo>
                  <a:pt x="719103" y="27641"/>
                </a:lnTo>
                <a:lnTo>
                  <a:pt x="718659" y="26089"/>
                </a:lnTo>
                <a:lnTo>
                  <a:pt x="717994" y="24980"/>
                </a:lnTo>
                <a:lnTo>
                  <a:pt x="717772" y="23427"/>
                </a:lnTo>
                <a:lnTo>
                  <a:pt x="717550" y="21875"/>
                </a:lnTo>
                <a:lnTo>
                  <a:pt x="717772" y="20322"/>
                </a:lnTo>
                <a:lnTo>
                  <a:pt x="717772" y="18770"/>
                </a:lnTo>
                <a:lnTo>
                  <a:pt x="718216" y="17439"/>
                </a:lnTo>
                <a:lnTo>
                  <a:pt x="718881" y="15887"/>
                </a:lnTo>
                <a:lnTo>
                  <a:pt x="719325" y="14556"/>
                </a:lnTo>
                <a:lnTo>
                  <a:pt x="719990" y="13225"/>
                </a:lnTo>
                <a:lnTo>
                  <a:pt x="720877" y="12116"/>
                </a:lnTo>
                <a:lnTo>
                  <a:pt x="721764" y="11007"/>
                </a:lnTo>
                <a:lnTo>
                  <a:pt x="722873" y="10120"/>
                </a:lnTo>
                <a:lnTo>
                  <a:pt x="724204" y="9011"/>
                </a:lnTo>
                <a:lnTo>
                  <a:pt x="725313" y="8346"/>
                </a:lnTo>
                <a:lnTo>
                  <a:pt x="726644" y="7902"/>
                </a:lnTo>
                <a:lnTo>
                  <a:pt x="727752" y="7015"/>
                </a:lnTo>
                <a:lnTo>
                  <a:pt x="729305" y="6793"/>
                </a:lnTo>
                <a:lnTo>
                  <a:pt x="730857" y="6572"/>
                </a:lnTo>
                <a:close/>
                <a:moveTo>
                  <a:pt x="591204" y="6350"/>
                </a:moveTo>
                <a:lnTo>
                  <a:pt x="592605" y="6350"/>
                </a:lnTo>
                <a:lnTo>
                  <a:pt x="594239" y="6350"/>
                </a:lnTo>
                <a:lnTo>
                  <a:pt x="595874" y="6572"/>
                </a:lnTo>
                <a:lnTo>
                  <a:pt x="597274" y="7015"/>
                </a:lnTo>
                <a:lnTo>
                  <a:pt x="598675" y="7680"/>
                </a:lnTo>
                <a:lnTo>
                  <a:pt x="600076" y="8346"/>
                </a:lnTo>
                <a:lnTo>
                  <a:pt x="601476" y="9011"/>
                </a:lnTo>
                <a:lnTo>
                  <a:pt x="602410" y="9898"/>
                </a:lnTo>
                <a:lnTo>
                  <a:pt x="603578" y="10785"/>
                </a:lnTo>
                <a:lnTo>
                  <a:pt x="604511" y="12116"/>
                </a:lnTo>
                <a:lnTo>
                  <a:pt x="605679" y="13003"/>
                </a:lnTo>
                <a:lnTo>
                  <a:pt x="606146" y="14334"/>
                </a:lnTo>
                <a:lnTo>
                  <a:pt x="606846" y="15887"/>
                </a:lnTo>
                <a:lnTo>
                  <a:pt x="607546" y="17217"/>
                </a:lnTo>
                <a:lnTo>
                  <a:pt x="607780" y="18548"/>
                </a:lnTo>
                <a:lnTo>
                  <a:pt x="608013" y="20101"/>
                </a:lnTo>
                <a:lnTo>
                  <a:pt x="608013" y="21653"/>
                </a:lnTo>
                <a:lnTo>
                  <a:pt x="608013" y="23206"/>
                </a:lnTo>
                <a:lnTo>
                  <a:pt x="607780" y="24758"/>
                </a:lnTo>
                <a:lnTo>
                  <a:pt x="607313" y="26089"/>
                </a:lnTo>
                <a:lnTo>
                  <a:pt x="606613" y="27419"/>
                </a:lnTo>
                <a:lnTo>
                  <a:pt x="605912" y="28750"/>
                </a:lnTo>
                <a:lnTo>
                  <a:pt x="604978" y="29859"/>
                </a:lnTo>
                <a:lnTo>
                  <a:pt x="604278" y="31190"/>
                </a:lnTo>
                <a:lnTo>
                  <a:pt x="603344" y="32299"/>
                </a:lnTo>
                <a:lnTo>
                  <a:pt x="602177" y="33186"/>
                </a:lnTo>
                <a:lnTo>
                  <a:pt x="600776" y="33851"/>
                </a:lnTo>
                <a:lnTo>
                  <a:pt x="599609" y="34738"/>
                </a:lnTo>
                <a:lnTo>
                  <a:pt x="597975" y="35182"/>
                </a:lnTo>
                <a:lnTo>
                  <a:pt x="596574" y="35626"/>
                </a:lnTo>
                <a:lnTo>
                  <a:pt x="594940" y="36291"/>
                </a:lnTo>
                <a:lnTo>
                  <a:pt x="593539" y="36291"/>
                </a:lnTo>
                <a:lnTo>
                  <a:pt x="591905" y="36513"/>
                </a:lnTo>
                <a:lnTo>
                  <a:pt x="590271" y="36291"/>
                </a:lnTo>
                <a:lnTo>
                  <a:pt x="588636" y="36069"/>
                </a:lnTo>
                <a:lnTo>
                  <a:pt x="587236" y="35626"/>
                </a:lnTo>
                <a:lnTo>
                  <a:pt x="585835" y="34960"/>
                </a:lnTo>
                <a:lnTo>
                  <a:pt x="584434" y="34517"/>
                </a:lnTo>
                <a:lnTo>
                  <a:pt x="583267" y="33630"/>
                </a:lnTo>
                <a:lnTo>
                  <a:pt x="581866" y="32742"/>
                </a:lnTo>
                <a:lnTo>
                  <a:pt x="580699" y="31633"/>
                </a:lnTo>
                <a:lnTo>
                  <a:pt x="579765" y="30746"/>
                </a:lnTo>
                <a:lnTo>
                  <a:pt x="578831" y="29416"/>
                </a:lnTo>
                <a:lnTo>
                  <a:pt x="578131" y="28085"/>
                </a:lnTo>
                <a:lnTo>
                  <a:pt x="577664" y="26976"/>
                </a:lnTo>
                <a:lnTo>
                  <a:pt x="577197" y="25423"/>
                </a:lnTo>
                <a:lnTo>
                  <a:pt x="576497" y="23871"/>
                </a:lnTo>
                <a:lnTo>
                  <a:pt x="576497" y="22318"/>
                </a:lnTo>
                <a:lnTo>
                  <a:pt x="576263" y="20988"/>
                </a:lnTo>
                <a:lnTo>
                  <a:pt x="576497" y="19435"/>
                </a:lnTo>
                <a:lnTo>
                  <a:pt x="576730" y="17883"/>
                </a:lnTo>
                <a:lnTo>
                  <a:pt x="577431" y="16552"/>
                </a:lnTo>
                <a:lnTo>
                  <a:pt x="577897" y="15221"/>
                </a:lnTo>
                <a:lnTo>
                  <a:pt x="578364" y="13891"/>
                </a:lnTo>
                <a:lnTo>
                  <a:pt x="579298" y="12560"/>
                </a:lnTo>
                <a:lnTo>
                  <a:pt x="580232" y="11673"/>
                </a:lnTo>
                <a:lnTo>
                  <a:pt x="581399" y="10564"/>
                </a:lnTo>
                <a:lnTo>
                  <a:pt x="582333" y="9677"/>
                </a:lnTo>
                <a:lnTo>
                  <a:pt x="583734" y="8568"/>
                </a:lnTo>
                <a:lnTo>
                  <a:pt x="584901" y="8124"/>
                </a:lnTo>
                <a:lnTo>
                  <a:pt x="586302" y="7237"/>
                </a:lnTo>
                <a:lnTo>
                  <a:pt x="587936" y="6793"/>
                </a:lnTo>
                <a:lnTo>
                  <a:pt x="589570" y="6572"/>
                </a:lnTo>
                <a:close/>
                <a:moveTo>
                  <a:pt x="661106" y="0"/>
                </a:moveTo>
                <a:lnTo>
                  <a:pt x="662670" y="0"/>
                </a:lnTo>
                <a:lnTo>
                  <a:pt x="664457" y="0"/>
                </a:lnTo>
                <a:lnTo>
                  <a:pt x="666021" y="222"/>
                </a:lnTo>
                <a:lnTo>
                  <a:pt x="667139" y="665"/>
                </a:lnTo>
                <a:lnTo>
                  <a:pt x="668703" y="1109"/>
                </a:lnTo>
                <a:lnTo>
                  <a:pt x="670043" y="1774"/>
                </a:lnTo>
                <a:lnTo>
                  <a:pt x="671160" y="2439"/>
                </a:lnTo>
                <a:lnTo>
                  <a:pt x="672501" y="3548"/>
                </a:lnTo>
                <a:lnTo>
                  <a:pt x="673618" y="4435"/>
                </a:lnTo>
                <a:lnTo>
                  <a:pt x="674512" y="5544"/>
                </a:lnTo>
                <a:lnTo>
                  <a:pt x="675182" y="6653"/>
                </a:lnTo>
                <a:lnTo>
                  <a:pt x="676076" y="7762"/>
                </a:lnTo>
                <a:lnTo>
                  <a:pt x="676746" y="9315"/>
                </a:lnTo>
                <a:lnTo>
                  <a:pt x="677416" y="10424"/>
                </a:lnTo>
                <a:lnTo>
                  <a:pt x="677640" y="11976"/>
                </a:lnTo>
                <a:lnTo>
                  <a:pt x="677863" y="13529"/>
                </a:lnTo>
                <a:lnTo>
                  <a:pt x="677863" y="15081"/>
                </a:lnTo>
                <a:lnTo>
                  <a:pt x="677863" y="16412"/>
                </a:lnTo>
                <a:lnTo>
                  <a:pt x="677640" y="17964"/>
                </a:lnTo>
                <a:lnTo>
                  <a:pt x="677416" y="19517"/>
                </a:lnTo>
                <a:lnTo>
                  <a:pt x="676746" y="20848"/>
                </a:lnTo>
                <a:lnTo>
                  <a:pt x="676076" y="21957"/>
                </a:lnTo>
                <a:lnTo>
                  <a:pt x="675182" y="23287"/>
                </a:lnTo>
                <a:lnTo>
                  <a:pt x="674512" y="24618"/>
                </a:lnTo>
                <a:lnTo>
                  <a:pt x="673618" y="25505"/>
                </a:lnTo>
                <a:lnTo>
                  <a:pt x="672501" y="26614"/>
                </a:lnTo>
                <a:lnTo>
                  <a:pt x="671160" y="27501"/>
                </a:lnTo>
                <a:lnTo>
                  <a:pt x="670043" y="28388"/>
                </a:lnTo>
                <a:lnTo>
                  <a:pt x="668703" y="28832"/>
                </a:lnTo>
                <a:lnTo>
                  <a:pt x="667139" y="29276"/>
                </a:lnTo>
                <a:lnTo>
                  <a:pt x="666021" y="29719"/>
                </a:lnTo>
                <a:lnTo>
                  <a:pt x="664457" y="29719"/>
                </a:lnTo>
                <a:lnTo>
                  <a:pt x="662670" y="30163"/>
                </a:lnTo>
                <a:lnTo>
                  <a:pt x="661106" y="29719"/>
                </a:lnTo>
                <a:lnTo>
                  <a:pt x="659542" y="29719"/>
                </a:lnTo>
                <a:lnTo>
                  <a:pt x="658425" y="29276"/>
                </a:lnTo>
                <a:lnTo>
                  <a:pt x="656861" y="28832"/>
                </a:lnTo>
                <a:lnTo>
                  <a:pt x="655520" y="28388"/>
                </a:lnTo>
                <a:lnTo>
                  <a:pt x="654403" y="27501"/>
                </a:lnTo>
                <a:lnTo>
                  <a:pt x="653063" y="26614"/>
                </a:lnTo>
                <a:lnTo>
                  <a:pt x="651945" y="25505"/>
                </a:lnTo>
                <a:lnTo>
                  <a:pt x="651052" y="24618"/>
                </a:lnTo>
                <a:lnTo>
                  <a:pt x="650158" y="23287"/>
                </a:lnTo>
                <a:lnTo>
                  <a:pt x="649488" y="21957"/>
                </a:lnTo>
                <a:lnTo>
                  <a:pt x="648817" y="20848"/>
                </a:lnTo>
                <a:lnTo>
                  <a:pt x="648147" y="19517"/>
                </a:lnTo>
                <a:lnTo>
                  <a:pt x="647924" y="17964"/>
                </a:lnTo>
                <a:lnTo>
                  <a:pt x="647700" y="16412"/>
                </a:lnTo>
                <a:lnTo>
                  <a:pt x="647700" y="15081"/>
                </a:lnTo>
                <a:lnTo>
                  <a:pt x="647700" y="13529"/>
                </a:lnTo>
                <a:lnTo>
                  <a:pt x="647924" y="11976"/>
                </a:lnTo>
                <a:lnTo>
                  <a:pt x="648147" y="10424"/>
                </a:lnTo>
                <a:lnTo>
                  <a:pt x="648817" y="9315"/>
                </a:lnTo>
                <a:lnTo>
                  <a:pt x="649488" y="7762"/>
                </a:lnTo>
                <a:lnTo>
                  <a:pt x="650158" y="6653"/>
                </a:lnTo>
                <a:lnTo>
                  <a:pt x="651052" y="5544"/>
                </a:lnTo>
                <a:lnTo>
                  <a:pt x="651945" y="4435"/>
                </a:lnTo>
                <a:lnTo>
                  <a:pt x="653063" y="3548"/>
                </a:lnTo>
                <a:lnTo>
                  <a:pt x="654403" y="2439"/>
                </a:lnTo>
                <a:lnTo>
                  <a:pt x="655520" y="1774"/>
                </a:lnTo>
                <a:lnTo>
                  <a:pt x="656861" y="1109"/>
                </a:lnTo>
                <a:lnTo>
                  <a:pt x="658425" y="665"/>
                </a:lnTo>
                <a:lnTo>
                  <a:pt x="659542" y="2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Freeform 186">
            <a:extLst>
              <a:ext uri="{FF2B5EF4-FFF2-40B4-BE49-F238E27FC236}">
                <a16:creationId xmlns:a16="http://schemas.microsoft.com/office/drawing/2014/main" id="{F8C7F649-B3E6-44C5-88A2-D7463D3B70C9}"/>
              </a:ext>
            </a:extLst>
          </p:cNvPr>
          <p:cNvSpPr>
            <a:spLocks/>
          </p:cNvSpPr>
          <p:nvPr/>
        </p:nvSpPr>
        <p:spPr bwMode="auto">
          <a:xfrm>
            <a:off x="3388360" y="1849121"/>
            <a:ext cx="174625" cy="173038"/>
          </a:xfrm>
          <a:custGeom>
            <a:avLst/>
            <a:gdLst>
              <a:gd name="T0" fmla="*/ 763 w 765"/>
              <a:gd name="T1" fmla="*/ 344 h 766"/>
              <a:gd name="T2" fmla="*/ 753 w 765"/>
              <a:gd name="T3" fmla="*/ 287 h 766"/>
              <a:gd name="T4" fmla="*/ 736 w 765"/>
              <a:gd name="T5" fmla="*/ 234 h 766"/>
              <a:gd name="T6" fmla="*/ 710 w 765"/>
              <a:gd name="T7" fmla="*/ 184 h 766"/>
              <a:gd name="T8" fmla="*/ 678 w 765"/>
              <a:gd name="T9" fmla="*/ 139 h 766"/>
              <a:gd name="T10" fmla="*/ 640 w 765"/>
              <a:gd name="T11" fmla="*/ 99 h 766"/>
              <a:gd name="T12" fmla="*/ 597 w 765"/>
              <a:gd name="T13" fmla="*/ 65 h 766"/>
              <a:gd name="T14" fmla="*/ 548 w 765"/>
              <a:gd name="T15" fmla="*/ 37 h 766"/>
              <a:gd name="T16" fmla="*/ 496 w 765"/>
              <a:gd name="T17" fmla="*/ 17 h 766"/>
              <a:gd name="T18" fmla="*/ 440 w 765"/>
              <a:gd name="T19" fmla="*/ 4 h 766"/>
              <a:gd name="T20" fmla="*/ 383 w 765"/>
              <a:gd name="T21" fmla="*/ 0 h 766"/>
              <a:gd name="T22" fmla="*/ 324 w 765"/>
              <a:gd name="T23" fmla="*/ 4 h 766"/>
              <a:gd name="T24" fmla="*/ 268 w 765"/>
              <a:gd name="T25" fmla="*/ 17 h 766"/>
              <a:gd name="T26" fmla="*/ 216 w 765"/>
              <a:gd name="T27" fmla="*/ 37 h 766"/>
              <a:gd name="T28" fmla="*/ 169 w 765"/>
              <a:gd name="T29" fmla="*/ 65 h 766"/>
              <a:gd name="T30" fmla="*/ 125 w 765"/>
              <a:gd name="T31" fmla="*/ 99 h 766"/>
              <a:gd name="T32" fmla="*/ 87 w 765"/>
              <a:gd name="T33" fmla="*/ 139 h 766"/>
              <a:gd name="T34" fmla="*/ 56 w 765"/>
              <a:gd name="T35" fmla="*/ 184 h 766"/>
              <a:gd name="T36" fmla="*/ 30 w 765"/>
              <a:gd name="T37" fmla="*/ 234 h 766"/>
              <a:gd name="T38" fmla="*/ 11 w 765"/>
              <a:gd name="T39" fmla="*/ 287 h 766"/>
              <a:gd name="T40" fmla="*/ 1 w 765"/>
              <a:gd name="T41" fmla="*/ 344 h 766"/>
              <a:gd name="T42" fmla="*/ 0 w 765"/>
              <a:gd name="T43" fmla="*/ 403 h 766"/>
              <a:gd name="T44" fmla="*/ 7 w 765"/>
              <a:gd name="T45" fmla="*/ 459 h 766"/>
              <a:gd name="T46" fmla="*/ 23 w 765"/>
              <a:gd name="T47" fmla="*/ 515 h 766"/>
              <a:gd name="T48" fmla="*/ 45 w 765"/>
              <a:gd name="T49" fmla="*/ 565 h 766"/>
              <a:gd name="T50" fmla="*/ 76 w 765"/>
              <a:gd name="T51" fmla="*/ 612 h 766"/>
              <a:gd name="T52" fmla="*/ 112 w 765"/>
              <a:gd name="T53" fmla="*/ 653 h 766"/>
              <a:gd name="T54" fmla="*/ 153 w 765"/>
              <a:gd name="T55" fmla="*/ 689 h 766"/>
              <a:gd name="T56" fmla="*/ 200 w 765"/>
              <a:gd name="T57" fmla="*/ 720 h 766"/>
              <a:gd name="T58" fmla="*/ 251 w 765"/>
              <a:gd name="T59" fmla="*/ 743 h 766"/>
              <a:gd name="T60" fmla="*/ 306 w 765"/>
              <a:gd name="T61" fmla="*/ 758 h 766"/>
              <a:gd name="T62" fmla="*/ 362 w 765"/>
              <a:gd name="T63" fmla="*/ 765 h 766"/>
              <a:gd name="T64" fmla="*/ 421 w 765"/>
              <a:gd name="T65" fmla="*/ 764 h 766"/>
              <a:gd name="T66" fmla="*/ 478 w 765"/>
              <a:gd name="T67" fmla="*/ 754 h 766"/>
              <a:gd name="T68" fmla="*/ 532 w 765"/>
              <a:gd name="T69" fmla="*/ 736 h 766"/>
              <a:gd name="T70" fmla="*/ 581 w 765"/>
              <a:gd name="T71" fmla="*/ 711 h 766"/>
              <a:gd name="T72" fmla="*/ 626 w 765"/>
              <a:gd name="T73" fmla="*/ 678 h 766"/>
              <a:gd name="T74" fmla="*/ 666 w 765"/>
              <a:gd name="T75" fmla="*/ 641 h 766"/>
              <a:gd name="T76" fmla="*/ 700 w 765"/>
              <a:gd name="T77" fmla="*/ 596 h 766"/>
              <a:gd name="T78" fmla="*/ 728 w 765"/>
              <a:gd name="T79" fmla="*/ 549 h 766"/>
              <a:gd name="T80" fmla="*/ 748 w 765"/>
              <a:gd name="T81" fmla="*/ 497 h 766"/>
              <a:gd name="T82" fmla="*/ 761 w 765"/>
              <a:gd name="T83" fmla="*/ 441 h 766"/>
              <a:gd name="T84" fmla="*/ 765 w 765"/>
              <a:gd name="T85" fmla="*/ 382 h 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5" h="766">
                <a:moveTo>
                  <a:pt x="765" y="382"/>
                </a:moveTo>
                <a:lnTo>
                  <a:pt x="765" y="363"/>
                </a:lnTo>
                <a:lnTo>
                  <a:pt x="763" y="344"/>
                </a:lnTo>
                <a:lnTo>
                  <a:pt x="761" y="325"/>
                </a:lnTo>
                <a:lnTo>
                  <a:pt x="757" y="305"/>
                </a:lnTo>
                <a:lnTo>
                  <a:pt x="753" y="287"/>
                </a:lnTo>
                <a:lnTo>
                  <a:pt x="748" y="269"/>
                </a:lnTo>
                <a:lnTo>
                  <a:pt x="743" y="251"/>
                </a:lnTo>
                <a:lnTo>
                  <a:pt x="736" y="234"/>
                </a:lnTo>
                <a:lnTo>
                  <a:pt x="728" y="217"/>
                </a:lnTo>
                <a:lnTo>
                  <a:pt x="719" y="200"/>
                </a:lnTo>
                <a:lnTo>
                  <a:pt x="710" y="184"/>
                </a:lnTo>
                <a:lnTo>
                  <a:pt x="700" y="168"/>
                </a:lnTo>
                <a:lnTo>
                  <a:pt x="689" y="154"/>
                </a:lnTo>
                <a:lnTo>
                  <a:pt x="678" y="139"/>
                </a:lnTo>
                <a:lnTo>
                  <a:pt x="666" y="125"/>
                </a:lnTo>
                <a:lnTo>
                  <a:pt x="653" y="112"/>
                </a:lnTo>
                <a:lnTo>
                  <a:pt x="640" y="99"/>
                </a:lnTo>
                <a:lnTo>
                  <a:pt x="626" y="87"/>
                </a:lnTo>
                <a:lnTo>
                  <a:pt x="611" y="76"/>
                </a:lnTo>
                <a:lnTo>
                  <a:pt x="597" y="65"/>
                </a:lnTo>
                <a:lnTo>
                  <a:pt x="581" y="55"/>
                </a:lnTo>
                <a:lnTo>
                  <a:pt x="565" y="46"/>
                </a:lnTo>
                <a:lnTo>
                  <a:pt x="548" y="37"/>
                </a:lnTo>
                <a:lnTo>
                  <a:pt x="532" y="30"/>
                </a:lnTo>
                <a:lnTo>
                  <a:pt x="514" y="22"/>
                </a:lnTo>
                <a:lnTo>
                  <a:pt x="496" y="17"/>
                </a:lnTo>
                <a:lnTo>
                  <a:pt x="478" y="12"/>
                </a:lnTo>
                <a:lnTo>
                  <a:pt x="460" y="8"/>
                </a:lnTo>
                <a:lnTo>
                  <a:pt x="440" y="4"/>
                </a:lnTo>
                <a:lnTo>
                  <a:pt x="421" y="2"/>
                </a:lnTo>
                <a:lnTo>
                  <a:pt x="402" y="0"/>
                </a:lnTo>
                <a:lnTo>
                  <a:pt x="383" y="0"/>
                </a:lnTo>
                <a:lnTo>
                  <a:pt x="362" y="0"/>
                </a:lnTo>
                <a:lnTo>
                  <a:pt x="343" y="2"/>
                </a:lnTo>
                <a:lnTo>
                  <a:pt x="324" y="4"/>
                </a:lnTo>
                <a:lnTo>
                  <a:pt x="306" y="8"/>
                </a:lnTo>
                <a:lnTo>
                  <a:pt x="287" y="12"/>
                </a:lnTo>
                <a:lnTo>
                  <a:pt x="268" y="17"/>
                </a:lnTo>
                <a:lnTo>
                  <a:pt x="251" y="22"/>
                </a:lnTo>
                <a:lnTo>
                  <a:pt x="233" y="30"/>
                </a:lnTo>
                <a:lnTo>
                  <a:pt x="216" y="37"/>
                </a:lnTo>
                <a:lnTo>
                  <a:pt x="200" y="46"/>
                </a:lnTo>
                <a:lnTo>
                  <a:pt x="184" y="55"/>
                </a:lnTo>
                <a:lnTo>
                  <a:pt x="169" y="65"/>
                </a:lnTo>
                <a:lnTo>
                  <a:pt x="153" y="76"/>
                </a:lnTo>
                <a:lnTo>
                  <a:pt x="139" y="87"/>
                </a:lnTo>
                <a:lnTo>
                  <a:pt x="125" y="99"/>
                </a:lnTo>
                <a:lnTo>
                  <a:pt x="112" y="112"/>
                </a:lnTo>
                <a:lnTo>
                  <a:pt x="99" y="125"/>
                </a:lnTo>
                <a:lnTo>
                  <a:pt x="87" y="139"/>
                </a:lnTo>
                <a:lnTo>
                  <a:pt x="76" y="154"/>
                </a:lnTo>
                <a:lnTo>
                  <a:pt x="65" y="168"/>
                </a:lnTo>
                <a:lnTo>
                  <a:pt x="56" y="184"/>
                </a:lnTo>
                <a:lnTo>
                  <a:pt x="45" y="200"/>
                </a:lnTo>
                <a:lnTo>
                  <a:pt x="38" y="217"/>
                </a:lnTo>
                <a:lnTo>
                  <a:pt x="30" y="234"/>
                </a:lnTo>
                <a:lnTo>
                  <a:pt x="23" y="251"/>
                </a:lnTo>
                <a:lnTo>
                  <a:pt x="17" y="269"/>
                </a:lnTo>
                <a:lnTo>
                  <a:pt x="11" y="287"/>
                </a:lnTo>
                <a:lnTo>
                  <a:pt x="7" y="305"/>
                </a:lnTo>
                <a:lnTo>
                  <a:pt x="4" y="325"/>
                </a:lnTo>
                <a:lnTo>
                  <a:pt x="1" y="344"/>
                </a:lnTo>
                <a:lnTo>
                  <a:pt x="0" y="363"/>
                </a:lnTo>
                <a:lnTo>
                  <a:pt x="0" y="382"/>
                </a:lnTo>
                <a:lnTo>
                  <a:pt x="0" y="403"/>
                </a:lnTo>
                <a:lnTo>
                  <a:pt x="1" y="422"/>
                </a:lnTo>
                <a:lnTo>
                  <a:pt x="4" y="441"/>
                </a:lnTo>
                <a:lnTo>
                  <a:pt x="7" y="459"/>
                </a:lnTo>
                <a:lnTo>
                  <a:pt x="11" y="479"/>
                </a:lnTo>
                <a:lnTo>
                  <a:pt x="17" y="497"/>
                </a:lnTo>
                <a:lnTo>
                  <a:pt x="23" y="515"/>
                </a:lnTo>
                <a:lnTo>
                  <a:pt x="30" y="532"/>
                </a:lnTo>
                <a:lnTo>
                  <a:pt x="38" y="549"/>
                </a:lnTo>
                <a:lnTo>
                  <a:pt x="45" y="565"/>
                </a:lnTo>
                <a:lnTo>
                  <a:pt x="56" y="582"/>
                </a:lnTo>
                <a:lnTo>
                  <a:pt x="65" y="596"/>
                </a:lnTo>
                <a:lnTo>
                  <a:pt x="76" y="612"/>
                </a:lnTo>
                <a:lnTo>
                  <a:pt x="87" y="626"/>
                </a:lnTo>
                <a:lnTo>
                  <a:pt x="99" y="641"/>
                </a:lnTo>
                <a:lnTo>
                  <a:pt x="112" y="653"/>
                </a:lnTo>
                <a:lnTo>
                  <a:pt x="125" y="667"/>
                </a:lnTo>
                <a:lnTo>
                  <a:pt x="139" y="678"/>
                </a:lnTo>
                <a:lnTo>
                  <a:pt x="153" y="689"/>
                </a:lnTo>
                <a:lnTo>
                  <a:pt x="169" y="701"/>
                </a:lnTo>
                <a:lnTo>
                  <a:pt x="184" y="711"/>
                </a:lnTo>
                <a:lnTo>
                  <a:pt x="200" y="720"/>
                </a:lnTo>
                <a:lnTo>
                  <a:pt x="216" y="728"/>
                </a:lnTo>
                <a:lnTo>
                  <a:pt x="233" y="736"/>
                </a:lnTo>
                <a:lnTo>
                  <a:pt x="251" y="743"/>
                </a:lnTo>
                <a:lnTo>
                  <a:pt x="268" y="748"/>
                </a:lnTo>
                <a:lnTo>
                  <a:pt x="287" y="754"/>
                </a:lnTo>
                <a:lnTo>
                  <a:pt x="306" y="758"/>
                </a:lnTo>
                <a:lnTo>
                  <a:pt x="324" y="762"/>
                </a:lnTo>
                <a:lnTo>
                  <a:pt x="343" y="764"/>
                </a:lnTo>
                <a:lnTo>
                  <a:pt x="362" y="765"/>
                </a:lnTo>
                <a:lnTo>
                  <a:pt x="383" y="766"/>
                </a:lnTo>
                <a:lnTo>
                  <a:pt x="402" y="765"/>
                </a:lnTo>
                <a:lnTo>
                  <a:pt x="421" y="764"/>
                </a:lnTo>
                <a:lnTo>
                  <a:pt x="440" y="762"/>
                </a:lnTo>
                <a:lnTo>
                  <a:pt x="460" y="758"/>
                </a:lnTo>
                <a:lnTo>
                  <a:pt x="478" y="754"/>
                </a:lnTo>
                <a:lnTo>
                  <a:pt x="496" y="748"/>
                </a:lnTo>
                <a:lnTo>
                  <a:pt x="514" y="743"/>
                </a:lnTo>
                <a:lnTo>
                  <a:pt x="532" y="736"/>
                </a:lnTo>
                <a:lnTo>
                  <a:pt x="548" y="728"/>
                </a:lnTo>
                <a:lnTo>
                  <a:pt x="565" y="720"/>
                </a:lnTo>
                <a:lnTo>
                  <a:pt x="581" y="711"/>
                </a:lnTo>
                <a:lnTo>
                  <a:pt x="597" y="701"/>
                </a:lnTo>
                <a:lnTo>
                  <a:pt x="611" y="689"/>
                </a:lnTo>
                <a:lnTo>
                  <a:pt x="626" y="678"/>
                </a:lnTo>
                <a:lnTo>
                  <a:pt x="640" y="667"/>
                </a:lnTo>
                <a:lnTo>
                  <a:pt x="653" y="653"/>
                </a:lnTo>
                <a:lnTo>
                  <a:pt x="666" y="641"/>
                </a:lnTo>
                <a:lnTo>
                  <a:pt x="678" y="626"/>
                </a:lnTo>
                <a:lnTo>
                  <a:pt x="689" y="612"/>
                </a:lnTo>
                <a:lnTo>
                  <a:pt x="700" y="596"/>
                </a:lnTo>
                <a:lnTo>
                  <a:pt x="710" y="582"/>
                </a:lnTo>
                <a:lnTo>
                  <a:pt x="719" y="565"/>
                </a:lnTo>
                <a:lnTo>
                  <a:pt x="728" y="549"/>
                </a:lnTo>
                <a:lnTo>
                  <a:pt x="736" y="532"/>
                </a:lnTo>
                <a:lnTo>
                  <a:pt x="743" y="515"/>
                </a:lnTo>
                <a:lnTo>
                  <a:pt x="748" y="497"/>
                </a:lnTo>
                <a:lnTo>
                  <a:pt x="753" y="479"/>
                </a:lnTo>
                <a:lnTo>
                  <a:pt x="757" y="459"/>
                </a:lnTo>
                <a:lnTo>
                  <a:pt x="761" y="441"/>
                </a:lnTo>
                <a:lnTo>
                  <a:pt x="763" y="422"/>
                </a:lnTo>
                <a:lnTo>
                  <a:pt x="765" y="403"/>
                </a:lnTo>
                <a:lnTo>
                  <a:pt x="765" y="382"/>
                </a:lnTo>
                <a:close/>
              </a:path>
            </a:pathLst>
          </a:custGeom>
          <a:solidFill>
            <a:schemeClr val="bg2"/>
          </a:solidFill>
          <a:ln>
            <a:solidFill>
              <a:srgbClr val="6B991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7">
            <a:extLst>
              <a:ext uri="{FF2B5EF4-FFF2-40B4-BE49-F238E27FC236}">
                <a16:creationId xmlns:a16="http://schemas.microsoft.com/office/drawing/2014/main" id="{97779698-2069-4F8B-8B2D-3CBE2E717E4F}"/>
              </a:ext>
            </a:extLst>
          </p:cNvPr>
          <p:cNvSpPr>
            <a:spLocks/>
          </p:cNvSpPr>
          <p:nvPr/>
        </p:nvSpPr>
        <p:spPr bwMode="auto">
          <a:xfrm>
            <a:off x="3423285" y="1884046"/>
            <a:ext cx="104775" cy="103188"/>
          </a:xfrm>
          <a:custGeom>
            <a:avLst/>
            <a:gdLst>
              <a:gd name="T0" fmla="*/ 458 w 458"/>
              <a:gd name="T1" fmla="*/ 217 h 458"/>
              <a:gd name="T2" fmla="*/ 456 w 458"/>
              <a:gd name="T3" fmla="*/ 193 h 458"/>
              <a:gd name="T4" fmla="*/ 448 w 458"/>
              <a:gd name="T5" fmla="*/ 161 h 458"/>
              <a:gd name="T6" fmla="*/ 431 w 458"/>
              <a:gd name="T7" fmla="*/ 120 h 458"/>
              <a:gd name="T8" fmla="*/ 406 w 458"/>
              <a:gd name="T9" fmla="*/ 82 h 458"/>
              <a:gd name="T10" fmla="*/ 376 w 458"/>
              <a:gd name="T11" fmla="*/ 52 h 458"/>
              <a:gd name="T12" fmla="*/ 338 w 458"/>
              <a:gd name="T13" fmla="*/ 27 h 458"/>
              <a:gd name="T14" fmla="*/ 298 w 458"/>
              <a:gd name="T15" fmla="*/ 10 h 458"/>
              <a:gd name="T16" fmla="*/ 265 w 458"/>
              <a:gd name="T17" fmla="*/ 2 h 458"/>
              <a:gd name="T18" fmla="*/ 241 w 458"/>
              <a:gd name="T19" fmla="*/ 0 h 458"/>
              <a:gd name="T20" fmla="*/ 217 w 458"/>
              <a:gd name="T21" fmla="*/ 0 h 458"/>
              <a:gd name="T22" fmla="*/ 195 w 458"/>
              <a:gd name="T23" fmla="*/ 2 h 458"/>
              <a:gd name="T24" fmla="*/ 162 w 458"/>
              <a:gd name="T25" fmla="*/ 10 h 458"/>
              <a:gd name="T26" fmla="*/ 120 w 458"/>
              <a:gd name="T27" fmla="*/ 27 h 458"/>
              <a:gd name="T28" fmla="*/ 84 w 458"/>
              <a:gd name="T29" fmla="*/ 52 h 458"/>
              <a:gd name="T30" fmla="*/ 53 w 458"/>
              <a:gd name="T31" fmla="*/ 82 h 458"/>
              <a:gd name="T32" fmla="*/ 28 w 458"/>
              <a:gd name="T33" fmla="*/ 120 h 458"/>
              <a:gd name="T34" fmla="*/ 10 w 458"/>
              <a:gd name="T35" fmla="*/ 161 h 458"/>
              <a:gd name="T36" fmla="*/ 3 w 458"/>
              <a:gd name="T37" fmla="*/ 193 h 458"/>
              <a:gd name="T38" fmla="*/ 1 w 458"/>
              <a:gd name="T39" fmla="*/ 217 h 458"/>
              <a:gd name="T40" fmla="*/ 1 w 458"/>
              <a:gd name="T41" fmla="*/ 241 h 458"/>
              <a:gd name="T42" fmla="*/ 3 w 458"/>
              <a:gd name="T43" fmla="*/ 264 h 458"/>
              <a:gd name="T44" fmla="*/ 10 w 458"/>
              <a:gd name="T45" fmla="*/ 296 h 458"/>
              <a:gd name="T46" fmla="*/ 28 w 458"/>
              <a:gd name="T47" fmla="*/ 338 h 458"/>
              <a:gd name="T48" fmla="*/ 53 w 458"/>
              <a:gd name="T49" fmla="*/ 375 h 458"/>
              <a:gd name="T50" fmla="*/ 84 w 458"/>
              <a:gd name="T51" fmla="*/ 405 h 458"/>
              <a:gd name="T52" fmla="*/ 120 w 458"/>
              <a:gd name="T53" fmla="*/ 430 h 458"/>
              <a:gd name="T54" fmla="*/ 162 w 458"/>
              <a:gd name="T55" fmla="*/ 448 h 458"/>
              <a:gd name="T56" fmla="*/ 195 w 458"/>
              <a:gd name="T57" fmla="*/ 455 h 458"/>
              <a:gd name="T58" fmla="*/ 217 w 458"/>
              <a:gd name="T59" fmla="*/ 457 h 458"/>
              <a:gd name="T60" fmla="*/ 241 w 458"/>
              <a:gd name="T61" fmla="*/ 457 h 458"/>
              <a:gd name="T62" fmla="*/ 265 w 458"/>
              <a:gd name="T63" fmla="*/ 455 h 458"/>
              <a:gd name="T64" fmla="*/ 298 w 458"/>
              <a:gd name="T65" fmla="*/ 448 h 458"/>
              <a:gd name="T66" fmla="*/ 338 w 458"/>
              <a:gd name="T67" fmla="*/ 430 h 458"/>
              <a:gd name="T68" fmla="*/ 376 w 458"/>
              <a:gd name="T69" fmla="*/ 405 h 458"/>
              <a:gd name="T70" fmla="*/ 406 w 458"/>
              <a:gd name="T71" fmla="*/ 375 h 458"/>
              <a:gd name="T72" fmla="*/ 431 w 458"/>
              <a:gd name="T73" fmla="*/ 338 h 458"/>
              <a:gd name="T74" fmla="*/ 448 w 458"/>
              <a:gd name="T75" fmla="*/ 296 h 458"/>
              <a:gd name="T76" fmla="*/ 456 w 458"/>
              <a:gd name="T77" fmla="*/ 264 h 458"/>
              <a:gd name="T78" fmla="*/ 458 w 458"/>
              <a:gd name="T79" fmla="*/ 241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8" h="458">
                <a:moveTo>
                  <a:pt x="458" y="228"/>
                </a:moveTo>
                <a:lnTo>
                  <a:pt x="458" y="217"/>
                </a:lnTo>
                <a:lnTo>
                  <a:pt x="457" y="206"/>
                </a:lnTo>
                <a:lnTo>
                  <a:pt x="456" y="193"/>
                </a:lnTo>
                <a:lnTo>
                  <a:pt x="454" y="182"/>
                </a:lnTo>
                <a:lnTo>
                  <a:pt x="448" y="161"/>
                </a:lnTo>
                <a:lnTo>
                  <a:pt x="440" y="139"/>
                </a:lnTo>
                <a:lnTo>
                  <a:pt x="431" y="120"/>
                </a:lnTo>
                <a:lnTo>
                  <a:pt x="420" y="101"/>
                </a:lnTo>
                <a:lnTo>
                  <a:pt x="406" y="82"/>
                </a:lnTo>
                <a:lnTo>
                  <a:pt x="392" y="67"/>
                </a:lnTo>
                <a:lnTo>
                  <a:pt x="376" y="52"/>
                </a:lnTo>
                <a:lnTo>
                  <a:pt x="358" y="38"/>
                </a:lnTo>
                <a:lnTo>
                  <a:pt x="338" y="27"/>
                </a:lnTo>
                <a:lnTo>
                  <a:pt x="319" y="18"/>
                </a:lnTo>
                <a:lnTo>
                  <a:pt x="298" y="10"/>
                </a:lnTo>
                <a:lnTo>
                  <a:pt x="276" y="4"/>
                </a:lnTo>
                <a:lnTo>
                  <a:pt x="265" y="2"/>
                </a:lnTo>
                <a:lnTo>
                  <a:pt x="253" y="1"/>
                </a:lnTo>
                <a:lnTo>
                  <a:pt x="241" y="0"/>
                </a:lnTo>
                <a:lnTo>
                  <a:pt x="230" y="0"/>
                </a:lnTo>
                <a:lnTo>
                  <a:pt x="217" y="0"/>
                </a:lnTo>
                <a:lnTo>
                  <a:pt x="206" y="1"/>
                </a:lnTo>
                <a:lnTo>
                  <a:pt x="195" y="2"/>
                </a:lnTo>
                <a:lnTo>
                  <a:pt x="183" y="4"/>
                </a:lnTo>
                <a:lnTo>
                  <a:pt x="162" y="10"/>
                </a:lnTo>
                <a:lnTo>
                  <a:pt x="140" y="18"/>
                </a:lnTo>
                <a:lnTo>
                  <a:pt x="120" y="27"/>
                </a:lnTo>
                <a:lnTo>
                  <a:pt x="102" y="38"/>
                </a:lnTo>
                <a:lnTo>
                  <a:pt x="84" y="52"/>
                </a:lnTo>
                <a:lnTo>
                  <a:pt x="68" y="67"/>
                </a:lnTo>
                <a:lnTo>
                  <a:pt x="53" y="82"/>
                </a:lnTo>
                <a:lnTo>
                  <a:pt x="40" y="101"/>
                </a:lnTo>
                <a:lnTo>
                  <a:pt x="28" y="120"/>
                </a:lnTo>
                <a:lnTo>
                  <a:pt x="18" y="139"/>
                </a:lnTo>
                <a:lnTo>
                  <a:pt x="10" y="161"/>
                </a:lnTo>
                <a:lnTo>
                  <a:pt x="4" y="182"/>
                </a:lnTo>
                <a:lnTo>
                  <a:pt x="3" y="193"/>
                </a:lnTo>
                <a:lnTo>
                  <a:pt x="1" y="206"/>
                </a:lnTo>
                <a:lnTo>
                  <a:pt x="1" y="217"/>
                </a:lnTo>
                <a:lnTo>
                  <a:pt x="0" y="228"/>
                </a:lnTo>
                <a:lnTo>
                  <a:pt x="1" y="241"/>
                </a:lnTo>
                <a:lnTo>
                  <a:pt x="1" y="252"/>
                </a:lnTo>
                <a:lnTo>
                  <a:pt x="3" y="264"/>
                </a:lnTo>
                <a:lnTo>
                  <a:pt x="4" y="275"/>
                </a:lnTo>
                <a:lnTo>
                  <a:pt x="10" y="296"/>
                </a:lnTo>
                <a:lnTo>
                  <a:pt x="18" y="318"/>
                </a:lnTo>
                <a:lnTo>
                  <a:pt x="28" y="338"/>
                </a:lnTo>
                <a:lnTo>
                  <a:pt x="40" y="356"/>
                </a:lnTo>
                <a:lnTo>
                  <a:pt x="53" y="375"/>
                </a:lnTo>
                <a:lnTo>
                  <a:pt x="68" y="390"/>
                </a:lnTo>
                <a:lnTo>
                  <a:pt x="84" y="405"/>
                </a:lnTo>
                <a:lnTo>
                  <a:pt x="102" y="419"/>
                </a:lnTo>
                <a:lnTo>
                  <a:pt x="120" y="430"/>
                </a:lnTo>
                <a:lnTo>
                  <a:pt x="140" y="440"/>
                </a:lnTo>
                <a:lnTo>
                  <a:pt x="162" y="448"/>
                </a:lnTo>
                <a:lnTo>
                  <a:pt x="183" y="454"/>
                </a:lnTo>
                <a:lnTo>
                  <a:pt x="195" y="455"/>
                </a:lnTo>
                <a:lnTo>
                  <a:pt x="206" y="457"/>
                </a:lnTo>
                <a:lnTo>
                  <a:pt x="217" y="457"/>
                </a:lnTo>
                <a:lnTo>
                  <a:pt x="230" y="458"/>
                </a:lnTo>
                <a:lnTo>
                  <a:pt x="241" y="457"/>
                </a:lnTo>
                <a:lnTo>
                  <a:pt x="253" y="457"/>
                </a:lnTo>
                <a:lnTo>
                  <a:pt x="265" y="455"/>
                </a:lnTo>
                <a:lnTo>
                  <a:pt x="276" y="454"/>
                </a:lnTo>
                <a:lnTo>
                  <a:pt x="298" y="448"/>
                </a:lnTo>
                <a:lnTo>
                  <a:pt x="319" y="440"/>
                </a:lnTo>
                <a:lnTo>
                  <a:pt x="338" y="430"/>
                </a:lnTo>
                <a:lnTo>
                  <a:pt x="358" y="419"/>
                </a:lnTo>
                <a:lnTo>
                  <a:pt x="376" y="405"/>
                </a:lnTo>
                <a:lnTo>
                  <a:pt x="392" y="390"/>
                </a:lnTo>
                <a:lnTo>
                  <a:pt x="406" y="375"/>
                </a:lnTo>
                <a:lnTo>
                  <a:pt x="420" y="356"/>
                </a:lnTo>
                <a:lnTo>
                  <a:pt x="431" y="338"/>
                </a:lnTo>
                <a:lnTo>
                  <a:pt x="440" y="318"/>
                </a:lnTo>
                <a:lnTo>
                  <a:pt x="448" y="296"/>
                </a:lnTo>
                <a:lnTo>
                  <a:pt x="454" y="275"/>
                </a:lnTo>
                <a:lnTo>
                  <a:pt x="456" y="264"/>
                </a:lnTo>
                <a:lnTo>
                  <a:pt x="457" y="252"/>
                </a:lnTo>
                <a:lnTo>
                  <a:pt x="458" y="241"/>
                </a:lnTo>
                <a:lnTo>
                  <a:pt x="458" y="228"/>
                </a:lnTo>
                <a:close/>
              </a:path>
            </a:pathLst>
          </a:custGeom>
          <a:solidFill>
            <a:srgbClr val="6B99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88">
            <a:extLst>
              <a:ext uri="{FF2B5EF4-FFF2-40B4-BE49-F238E27FC236}">
                <a16:creationId xmlns:a16="http://schemas.microsoft.com/office/drawing/2014/main" id="{424D1000-4C9E-43DE-949B-D7CF3D6C930A}"/>
              </a:ext>
            </a:extLst>
          </p:cNvPr>
          <p:cNvSpPr>
            <a:spLocks/>
          </p:cNvSpPr>
          <p:nvPr/>
        </p:nvSpPr>
        <p:spPr bwMode="auto">
          <a:xfrm>
            <a:off x="4129723" y="2915921"/>
            <a:ext cx="174625" cy="174625"/>
          </a:xfrm>
          <a:custGeom>
            <a:avLst/>
            <a:gdLst>
              <a:gd name="T0" fmla="*/ 763 w 765"/>
              <a:gd name="T1" fmla="*/ 344 h 766"/>
              <a:gd name="T2" fmla="*/ 752 w 765"/>
              <a:gd name="T3" fmla="*/ 287 h 766"/>
              <a:gd name="T4" fmla="*/ 734 w 765"/>
              <a:gd name="T5" fmla="*/ 234 h 766"/>
              <a:gd name="T6" fmla="*/ 709 w 765"/>
              <a:gd name="T7" fmla="*/ 184 h 766"/>
              <a:gd name="T8" fmla="*/ 678 w 765"/>
              <a:gd name="T9" fmla="*/ 139 h 766"/>
              <a:gd name="T10" fmla="*/ 639 w 765"/>
              <a:gd name="T11" fmla="*/ 99 h 766"/>
              <a:gd name="T12" fmla="*/ 596 w 765"/>
              <a:gd name="T13" fmla="*/ 65 h 766"/>
              <a:gd name="T14" fmla="*/ 548 w 765"/>
              <a:gd name="T15" fmla="*/ 38 h 766"/>
              <a:gd name="T16" fmla="*/ 496 w 765"/>
              <a:gd name="T17" fmla="*/ 17 h 766"/>
              <a:gd name="T18" fmla="*/ 440 w 765"/>
              <a:gd name="T19" fmla="*/ 4 h 766"/>
              <a:gd name="T20" fmla="*/ 382 w 765"/>
              <a:gd name="T21" fmla="*/ 0 h 766"/>
              <a:gd name="T22" fmla="*/ 324 w 765"/>
              <a:gd name="T23" fmla="*/ 4 h 766"/>
              <a:gd name="T24" fmla="*/ 268 w 765"/>
              <a:gd name="T25" fmla="*/ 17 h 766"/>
              <a:gd name="T26" fmla="*/ 216 w 765"/>
              <a:gd name="T27" fmla="*/ 38 h 766"/>
              <a:gd name="T28" fmla="*/ 168 w 765"/>
              <a:gd name="T29" fmla="*/ 65 h 766"/>
              <a:gd name="T30" fmla="*/ 124 w 765"/>
              <a:gd name="T31" fmla="*/ 99 h 766"/>
              <a:gd name="T32" fmla="*/ 87 w 765"/>
              <a:gd name="T33" fmla="*/ 139 h 766"/>
              <a:gd name="T34" fmla="*/ 55 w 765"/>
              <a:gd name="T35" fmla="*/ 184 h 766"/>
              <a:gd name="T36" fmla="*/ 29 w 765"/>
              <a:gd name="T37" fmla="*/ 234 h 766"/>
              <a:gd name="T38" fmla="*/ 11 w 765"/>
              <a:gd name="T39" fmla="*/ 287 h 766"/>
              <a:gd name="T40" fmla="*/ 1 w 765"/>
              <a:gd name="T41" fmla="*/ 344 h 766"/>
              <a:gd name="T42" fmla="*/ 0 w 765"/>
              <a:gd name="T43" fmla="*/ 403 h 766"/>
              <a:gd name="T44" fmla="*/ 7 w 765"/>
              <a:gd name="T45" fmla="*/ 461 h 766"/>
              <a:gd name="T46" fmla="*/ 22 w 765"/>
              <a:gd name="T47" fmla="*/ 515 h 766"/>
              <a:gd name="T48" fmla="*/ 45 w 765"/>
              <a:gd name="T49" fmla="*/ 566 h 766"/>
              <a:gd name="T50" fmla="*/ 76 w 765"/>
              <a:gd name="T51" fmla="*/ 612 h 766"/>
              <a:gd name="T52" fmla="*/ 112 w 765"/>
              <a:gd name="T53" fmla="*/ 654 h 766"/>
              <a:gd name="T54" fmla="*/ 153 w 765"/>
              <a:gd name="T55" fmla="*/ 690 h 766"/>
              <a:gd name="T56" fmla="*/ 200 w 765"/>
              <a:gd name="T57" fmla="*/ 720 h 766"/>
              <a:gd name="T58" fmla="*/ 250 w 765"/>
              <a:gd name="T59" fmla="*/ 743 h 766"/>
              <a:gd name="T60" fmla="*/ 305 w 765"/>
              <a:gd name="T61" fmla="*/ 758 h 766"/>
              <a:gd name="T62" fmla="*/ 362 w 765"/>
              <a:gd name="T63" fmla="*/ 765 h 766"/>
              <a:gd name="T64" fmla="*/ 421 w 765"/>
              <a:gd name="T65" fmla="*/ 764 h 766"/>
              <a:gd name="T66" fmla="*/ 477 w 765"/>
              <a:gd name="T67" fmla="*/ 754 h 766"/>
              <a:gd name="T68" fmla="*/ 531 w 765"/>
              <a:gd name="T69" fmla="*/ 736 h 766"/>
              <a:gd name="T70" fmla="*/ 580 w 765"/>
              <a:gd name="T71" fmla="*/ 711 h 766"/>
              <a:gd name="T72" fmla="*/ 626 w 765"/>
              <a:gd name="T73" fmla="*/ 678 h 766"/>
              <a:gd name="T74" fmla="*/ 665 w 765"/>
              <a:gd name="T75" fmla="*/ 641 h 766"/>
              <a:gd name="T76" fmla="*/ 699 w 765"/>
              <a:gd name="T77" fmla="*/ 598 h 766"/>
              <a:gd name="T78" fmla="*/ 728 w 765"/>
              <a:gd name="T79" fmla="*/ 549 h 766"/>
              <a:gd name="T80" fmla="*/ 748 w 765"/>
              <a:gd name="T81" fmla="*/ 497 h 766"/>
              <a:gd name="T82" fmla="*/ 760 w 765"/>
              <a:gd name="T83" fmla="*/ 441 h 766"/>
              <a:gd name="T84" fmla="*/ 765 w 765"/>
              <a:gd name="T85" fmla="*/ 382 h 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5" h="766">
                <a:moveTo>
                  <a:pt x="765" y="382"/>
                </a:moveTo>
                <a:lnTo>
                  <a:pt x="765" y="363"/>
                </a:lnTo>
                <a:lnTo>
                  <a:pt x="763" y="344"/>
                </a:lnTo>
                <a:lnTo>
                  <a:pt x="760" y="325"/>
                </a:lnTo>
                <a:lnTo>
                  <a:pt x="757" y="305"/>
                </a:lnTo>
                <a:lnTo>
                  <a:pt x="752" y="287"/>
                </a:lnTo>
                <a:lnTo>
                  <a:pt x="748" y="269"/>
                </a:lnTo>
                <a:lnTo>
                  <a:pt x="742" y="251"/>
                </a:lnTo>
                <a:lnTo>
                  <a:pt x="734" y="234"/>
                </a:lnTo>
                <a:lnTo>
                  <a:pt x="728" y="217"/>
                </a:lnTo>
                <a:lnTo>
                  <a:pt x="719" y="200"/>
                </a:lnTo>
                <a:lnTo>
                  <a:pt x="709" y="184"/>
                </a:lnTo>
                <a:lnTo>
                  <a:pt x="699" y="168"/>
                </a:lnTo>
                <a:lnTo>
                  <a:pt x="689" y="154"/>
                </a:lnTo>
                <a:lnTo>
                  <a:pt x="678" y="139"/>
                </a:lnTo>
                <a:lnTo>
                  <a:pt x="665" y="125"/>
                </a:lnTo>
                <a:lnTo>
                  <a:pt x="653" y="112"/>
                </a:lnTo>
                <a:lnTo>
                  <a:pt x="639" y="99"/>
                </a:lnTo>
                <a:lnTo>
                  <a:pt x="626" y="87"/>
                </a:lnTo>
                <a:lnTo>
                  <a:pt x="611" y="76"/>
                </a:lnTo>
                <a:lnTo>
                  <a:pt x="596" y="65"/>
                </a:lnTo>
                <a:lnTo>
                  <a:pt x="580" y="55"/>
                </a:lnTo>
                <a:lnTo>
                  <a:pt x="565" y="46"/>
                </a:lnTo>
                <a:lnTo>
                  <a:pt x="548" y="38"/>
                </a:lnTo>
                <a:lnTo>
                  <a:pt x="531" y="30"/>
                </a:lnTo>
                <a:lnTo>
                  <a:pt x="514" y="24"/>
                </a:lnTo>
                <a:lnTo>
                  <a:pt x="496" y="17"/>
                </a:lnTo>
                <a:lnTo>
                  <a:pt x="477" y="12"/>
                </a:lnTo>
                <a:lnTo>
                  <a:pt x="459" y="8"/>
                </a:lnTo>
                <a:lnTo>
                  <a:pt x="440" y="4"/>
                </a:lnTo>
                <a:lnTo>
                  <a:pt x="421" y="2"/>
                </a:lnTo>
                <a:lnTo>
                  <a:pt x="402" y="1"/>
                </a:lnTo>
                <a:lnTo>
                  <a:pt x="382" y="0"/>
                </a:lnTo>
                <a:lnTo>
                  <a:pt x="362" y="1"/>
                </a:lnTo>
                <a:lnTo>
                  <a:pt x="343" y="2"/>
                </a:lnTo>
                <a:lnTo>
                  <a:pt x="324" y="4"/>
                </a:lnTo>
                <a:lnTo>
                  <a:pt x="305" y="8"/>
                </a:lnTo>
                <a:lnTo>
                  <a:pt x="286" y="12"/>
                </a:lnTo>
                <a:lnTo>
                  <a:pt x="268" y="17"/>
                </a:lnTo>
                <a:lnTo>
                  <a:pt x="250" y="24"/>
                </a:lnTo>
                <a:lnTo>
                  <a:pt x="233" y="30"/>
                </a:lnTo>
                <a:lnTo>
                  <a:pt x="216" y="38"/>
                </a:lnTo>
                <a:lnTo>
                  <a:pt x="200" y="46"/>
                </a:lnTo>
                <a:lnTo>
                  <a:pt x="183" y="55"/>
                </a:lnTo>
                <a:lnTo>
                  <a:pt x="168" y="65"/>
                </a:lnTo>
                <a:lnTo>
                  <a:pt x="153" y="76"/>
                </a:lnTo>
                <a:lnTo>
                  <a:pt x="139" y="87"/>
                </a:lnTo>
                <a:lnTo>
                  <a:pt x="124" y="99"/>
                </a:lnTo>
                <a:lnTo>
                  <a:pt x="112" y="112"/>
                </a:lnTo>
                <a:lnTo>
                  <a:pt x="98" y="125"/>
                </a:lnTo>
                <a:lnTo>
                  <a:pt x="87" y="139"/>
                </a:lnTo>
                <a:lnTo>
                  <a:pt x="76" y="154"/>
                </a:lnTo>
                <a:lnTo>
                  <a:pt x="64" y="168"/>
                </a:lnTo>
                <a:lnTo>
                  <a:pt x="55" y="184"/>
                </a:lnTo>
                <a:lnTo>
                  <a:pt x="45" y="200"/>
                </a:lnTo>
                <a:lnTo>
                  <a:pt x="37" y="217"/>
                </a:lnTo>
                <a:lnTo>
                  <a:pt x="29" y="234"/>
                </a:lnTo>
                <a:lnTo>
                  <a:pt x="22" y="251"/>
                </a:lnTo>
                <a:lnTo>
                  <a:pt x="17" y="269"/>
                </a:lnTo>
                <a:lnTo>
                  <a:pt x="11" y="287"/>
                </a:lnTo>
                <a:lnTo>
                  <a:pt x="7" y="305"/>
                </a:lnTo>
                <a:lnTo>
                  <a:pt x="3" y="325"/>
                </a:lnTo>
                <a:lnTo>
                  <a:pt x="1" y="344"/>
                </a:lnTo>
                <a:lnTo>
                  <a:pt x="0" y="363"/>
                </a:lnTo>
                <a:lnTo>
                  <a:pt x="0" y="382"/>
                </a:lnTo>
                <a:lnTo>
                  <a:pt x="0" y="403"/>
                </a:lnTo>
                <a:lnTo>
                  <a:pt x="1" y="422"/>
                </a:lnTo>
                <a:lnTo>
                  <a:pt x="3" y="441"/>
                </a:lnTo>
                <a:lnTo>
                  <a:pt x="7" y="461"/>
                </a:lnTo>
                <a:lnTo>
                  <a:pt x="11" y="479"/>
                </a:lnTo>
                <a:lnTo>
                  <a:pt x="17" y="497"/>
                </a:lnTo>
                <a:lnTo>
                  <a:pt x="22" y="515"/>
                </a:lnTo>
                <a:lnTo>
                  <a:pt x="29" y="532"/>
                </a:lnTo>
                <a:lnTo>
                  <a:pt x="37" y="549"/>
                </a:lnTo>
                <a:lnTo>
                  <a:pt x="45" y="566"/>
                </a:lnTo>
                <a:lnTo>
                  <a:pt x="55" y="582"/>
                </a:lnTo>
                <a:lnTo>
                  <a:pt x="64" y="598"/>
                </a:lnTo>
                <a:lnTo>
                  <a:pt x="76" y="612"/>
                </a:lnTo>
                <a:lnTo>
                  <a:pt x="87" y="627"/>
                </a:lnTo>
                <a:lnTo>
                  <a:pt x="98" y="641"/>
                </a:lnTo>
                <a:lnTo>
                  <a:pt x="112" y="654"/>
                </a:lnTo>
                <a:lnTo>
                  <a:pt x="124" y="667"/>
                </a:lnTo>
                <a:lnTo>
                  <a:pt x="139" y="678"/>
                </a:lnTo>
                <a:lnTo>
                  <a:pt x="153" y="690"/>
                </a:lnTo>
                <a:lnTo>
                  <a:pt x="168" y="701"/>
                </a:lnTo>
                <a:lnTo>
                  <a:pt x="183" y="711"/>
                </a:lnTo>
                <a:lnTo>
                  <a:pt x="200" y="720"/>
                </a:lnTo>
                <a:lnTo>
                  <a:pt x="216" y="728"/>
                </a:lnTo>
                <a:lnTo>
                  <a:pt x="233" y="736"/>
                </a:lnTo>
                <a:lnTo>
                  <a:pt x="250" y="743"/>
                </a:lnTo>
                <a:lnTo>
                  <a:pt x="268" y="748"/>
                </a:lnTo>
                <a:lnTo>
                  <a:pt x="286" y="754"/>
                </a:lnTo>
                <a:lnTo>
                  <a:pt x="305" y="758"/>
                </a:lnTo>
                <a:lnTo>
                  <a:pt x="324" y="762"/>
                </a:lnTo>
                <a:lnTo>
                  <a:pt x="343" y="764"/>
                </a:lnTo>
                <a:lnTo>
                  <a:pt x="362" y="765"/>
                </a:lnTo>
                <a:lnTo>
                  <a:pt x="382" y="766"/>
                </a:lnTo>
                <a:lnTo>
                  <a:pt x="402" y="765"/>
                </a:lnTo>
                <a:lnTo>
                  <a:pt x="421" y="764"/>
                </a:lnTo>
                <a:lnTo>
                  <a:pt x="440" y="762"/>
                </a:lnTo>
                <a:lnTo>
                  <a:pt x="459" y="758"/>
                </a:lnTo>
                <a:lnTo>
                  <a:pt x="477" y="754"/>
                </a:lnTo>
                <a:lnTo>
                  <a:pt x="496" y="748"/>
                </a:lnTo>
                <a:lnTo>
                  <a:pt x="514" y="743"/>
                </a:lnTo>
                <a:lnTo>
                  <a:pt x="531" y="736"/>
                </a:lnTo>
                <a:lnTo>
                  <a:pt x="548" y="728"/>
                </a:lnTo>
                <a:lnTo>
                  <a:pt x="565" y="720"/>
                </a:lnTo>
                <a:lnTo>
                  <a:pt x="580" y="711"/>
                </a:lnTo>
                <a:lnTo>
                  <a:pt x="596" y="701"/>
                </a:lnTo>
                <a:lnTo>
                  <a:pt x="611" y="690"/>
                </a:lnTo>
                <a:lnTo>
                  <a:pt x="626" y="678"/>
                </a:lnTo>
                <a:lnTo>
                  <a:pt x="639" y="667"/>
                </a:lnTo>
                <a:lnTo>
                  <a:pt x="653" y="654"/>
                </a:lnTo>
                <a:lnTo>
                  <a:pt x="665" y="641"/>
                </a:lnTo>
                <a:lnTo>
                  <a:pt x="678" y="627"/>
                </a:lnTo>
                <a:lnTo>
                  <a:pt x="689" y="612"/>
                </a:lnTo>
                <a:lnTo>
                  <a:pt x="699" y="598"/>
                </a:lnTo>
                <a:lnTo>
                  <a:pt x="709" y="582"/>
                </a:lnTo>
                <a:lnTo>
                  <a:pt x="719" y="566"/>
                </a:lnTo>
                <a:lnTo>
                  <a:pt x="728" y="549"/>
                </a:lnTo>
                <a:lnTo>
                  <a:pt x="734" y="532"/>
                </a:lnTo>
                <a:lnTo>
                  <a:pt x="742" y="515"/>
                </a:lnTo>
                <a:lnTo>
                  <a:pt x="748" y="497"/>
                </a:lnTo>
                <a:lnTo>
                  <a:pt x="752" y="479"/>
                </a:lnTo>
                <a:lnTo>
                  <a:pt x="757" y="461"/>
                </a:lnTo>
                <a:lnTo>
                  <a:pt x="760" y="441"/>
                </a:lnTo>
                <a:lnTo>
                  <a:pt x="763" y="422"/>
                </a:lnTo>
                <a:lnTo>
                  <a:pt x="765" y="403"/>
                </a:lnTo>
                <a:lnTo>
                  <a:pt x="765" y="38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89">
            <a:extLst>
              <a:ext uri="{FF2B5EF4-FFF2-40B4-BE49-F238E27FC236}">
                <a16:creationId xmlns:a16="http://schemas.microsoft.com/office/drawing/2014/main" id="{5D09281B-9C27-43AA-B052-427F2BB4E35F}"/>
              </a:ext>
            </a:extLst>
          </p:cNvPr>
          <p:cNvSpPr>
            <a:spLocks/>
          </p:cNvSpPr>
          <p:nvPr/>
        </p:nvSpPr>
        <p:spPr bwMode="auto">
          <a:xfrm>
            <a:off x="4164648" y="2950846"/>
            <a:ext cx="104775" cy="104775"/>
          </a:xfrm>
          <a:custGeom>
            <a:avLst/>
            <a:gdLst>
              <a:gd name="T0" fmla="*/ 458 w 458"/>
              <a:gd name="T1" fmla="*/ 217 h 458"/>
              <a:gd name="T2" fmla="*/ 456 w 458"/>
              <a:gd name="T3" fmla="*/ 195 h 458"/>
              <a:gd name="T4" fmla="*/ 448 w 458"/>
              <a:gd name="T5" fmla="*/ 161 h 458"/>
              <a:gd name="T6" fmla="*/ 431 w 458"/>
              <a:gd name="T7" fmla="*/ 120 h 458"/>
              <a:gd name="T8" fmla="*/ 406 w 458"/>
              <a:gd name="T9" fmla="*/ 84 h 458"/>
              <a:gd name="T10" fmla="*/ 375 w 458"/>
              <a:gd name="T11" fmla="*/ 52 h 458"/>
              <a:gd name="T12" fmla="*/ 338 w 458"/>
              <a:gd name="T13" fmla="*/ 27 h 458"/>
              <a:gd name="T14" fmla="*/ 297 w 458"/>
              <a:gd name="T15" fmla="*/ 10 h 458"/>
              <a:gd name="T16" fmla="*/ 264 w 458"/>
              <a:gd name="T17" fmla="*/ 2 h 458"/>
              <a:gd name="T18" fmla="*/ 241 w 458"/>
              <a:gd name="T19" fmla="*/ 0 h 458"/>
              <a:gd name="T20" fmla="*/ 217 w 458"/>
              <a:gd name="T21" fmla="*/ 0 h 458"/>
              <a:gd name="T22" fmla="*/ 194 w 458"/>
              <a:gd name="T23" fmla="*/ 2 h 458"/>
              <a:gd name="T24" fmla="*/ 161 w 458"/>
              <a:gd name="T25" fmla="*/ 10 h 458"/>
              <a:gd name="T26" fmla="*/ 120 w 458"/>
              <a:gd name="T27" fmla="*/ 27 h 458"/>
              <a:gd name="T28" fmla="*/ 83 w 458"/>
              <a:gd name="T29" fmla="*/ 52 h 458"/>
              <a:gd name="T30" fmla="*/ 53 w 458"/>
              <a:gd name="T31" fmla="*/ 84 h 458"/>
              <a:gd name="T32" fmla="*/ 28 w 458"/>
              <a:gd name="T33" fmla="*/ 120 h 458"/>
              <a:gd name="T34" fmla="*/ 10 w 458"/>
              <a:gd name="T35" fmla="*/ 161 h 458"/>
              <a:gd name="T36" fmla="*/ 3 w 458"/>
              <a:gd name="T37" fmla="*/ 195 h 458"/>
              <a:gd name="T38" fmla="*/ 1 w 458"/>
              <a:gd name="T39" fmla="*/ 217 h 458"/>
              <a:gd name="T40" fmla="*/ 1 w 458"/>
              <a:gd name="T41" fmla="*/ 241 h 458"/>
              <a:gd name="T42" fmla="*/ 3 w 458"/>
              <a:gd name="T43" fmla="*/ 264 h 458"/>
              <a:gd name="T44" fmla="*/ 10 w 458"/>
              <a:gd name="T45" fmla="*/ 298 h 458"/>
              <a:gd name="T46" fmla="*/ 28 w 458"/>
              <a:gd name="T47" fmla="*/ 338 h 458"/>
              <a:gd name="T48" fmla="*/ 53 w 458"/>
              <a:gd name="T49" fmla="*/ 375 h 458"/>
              <a:gd name="T50" fmla="*/ 83 w 458"/>
              <a:gd name="T51" fmla="*/ 406 h 458"/>
              <a:gd name="T52" fmla="*/ 120 w 458"/>
              <a:gd name="T53" fmla="*/ 430 h 458"/>
              <a:gd name="T54" fmla="*/ 161 w 458"/>
              <a:gd name="T55" fmla="*/ 448 h 458"/>
              <a:gd name="T56" fmla="*/ 194 w 458"/>
              <a:gd name="T57" fmla="*/ 456 h 458"/>
              <a:gd name="T58" fmla="*/ 217 w 458"/>
              <a:gd name="T59" fmla="*/ 458 h 458"/>
              <a:gd name="T60" fmla="*/ 241 w 458"/>
              <a:gd name="T61" fmla="*/ 458 h 458"/>
              <a:gd name="T62" fmla="*/ 264 w 458"/>
              <a:gd name="T63" fmla="*/ 456 h 458"/>
              <a:gd name="T64" fmla="*/ 297 w 458"/>
              <a:gd name="T65" fmla="*/ 448 h 458"/>
              <a:gd name="T66" fmla="*/ 338 w 458"/>
              <a:gd name="T67" fmla="*/ 430 h 458"/>
              <a:gd name="T68" fmla="*/ 375 w 458"/>
              <a:gd name="T69" fmla="*/ 406 h 458"/>
              <a:gd name="T70" fmla="*/ 406 w 458"/>
              <a:gd name="T71" fmla="*/ 375 h 458"/>
              <a:gd name="T72" fmla="*/ 431 w 458"/>
              <a:gd name="T73" fmla="*/ 338 h 458"/>
              <a:gd name="T74" fmla="*/ 448 w 458"/>
              <a:gd name="T75" fmla="*/ 298 h 458"/>
              <a:gd name="T76" fmla="*/ 456 w 458"/>
              <a:gd name="T77" fmla="*/ 264 h 458"/>
              <a:gd name="T78" fmla="*/ 458 w 458"/>
              <a:gd name="T79" fmla="*/ 241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8" h="458">
                <a:moveTo>
                  <a:pt x="458" y="228"/>
                </a:moveTo>
                <a:lnTo>
                  <a:pt x="458" y="217"/>
                </a:lnTo>
                <a:lnTo>
                  <a:pt x="457" y="206"/>
                </a:lnTo>
                <a:lnTo>
                  <a:pt x="456" y="195"/>
                </a:lnTo>
                <a:lnTo>
                  <a:pt x="453" y="183"/>
                </a:lnTo>
                <a:lnTo>
                  <a:pt x="448" y="161"/>
                </a:lnTo>
                <a:lnTo>
                  <a:pt x="440" y="140"/>
                </a:lnTo>
                <a:lnTo>
                  <a:pt x="431" y="120"/>
                </a:lnTo>
                <a:lnTo>
                  <a:pt x="420" y="101"/>
                </a:lnTo>
                <a:lnTo>
                  <a:pt x="406" y="84"/>
                </a:lnTo>
                <a:lnTo>
                  <a:pt x="391" y="67"/>
                </a:lnTo>
                <a:lnTo>
                  <a:pt x="375" y="52"/>
                </a:lnTo>
                <a:lnTo>
                  <a:pt x="357" y="39"/>
                </a:lnTo>
                <a:lnTo>
                  <a:pt x="338" y="27"/>
                </a:lnTo>
                <a:lnTo>
                  <a:pt x="319" y="18"/>
                </a:lnTo>
                <a:lnTo>
                  <a:pt x="297" y="10"/>
                </a:lnTo>
                <a:lnTo>
                  <a:pt x="276" y="4"/>
                </a:lnTo>
                <a:lnTo>
                  <a:pt x="264" y="2"/>
                </a:lnTo>
                <a:lnTo>
                  <a:pt x="253" y="1"/>
                </a:lnTo>
                <a:lnTo>
                  <a:pt x="241" y="0"/>
                </a:lnTo>
                <a:lnTo>
                  <a:pt x="229" y="0"/>
                </a:lnTo>
                <a:lnTo>
                  <a:pt x="217" y="0"/>
                </a:lnTo>
                <a:lnTo>
                  <a:pt x="206" y="1"/>
                </a:lnTo>
                <a:lnTo>
                  <a:pt x="194" y="2"/>
                </a:lnTo>
                <a:lnTo>
                  <a:pt x="183" y="4"/>
                </a:lnTo>
                <a:lnTo>
                  <a:pt x="161" y="10"/>
                </a:lnTo>
                <a:lnTo>
                  <a:pt x="140" y="18"/>
                </a:lnTo>
                <a:lnTo>
                  <a:pt x="120" y="27"/>
                </a:lnTo>
                <a:lnTo>
                  <a:pt x="102" y="39"/>
                </a:lnTo>
                <a:lnTo>
                  <a:pt x="83" y="52"/>
                </a:lnTo>
                <a:lnTo>
                  <a:pt x="68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1"/>
                </a:lnTo>
                <a:lnTo>
                  <a:pt x="4" y="183"/>
                </a:lnTo>
                <a:lnTo>
                  <a:pt x="3" y="195"/>
                </a:lnTo>
                <a:lnTo>
                  <a:pt x="1" y="206"/>
                </a:lnTo>
                <a:lnTo>
                  <a:pt x="1" y="217"/>
                </a:lnTo>
                <a:lnTo>
                  <a:pt x="0" y="228"/>
                </a:lnTo>
                <a:lnTo>
                  <a:pt x="1" y="241"/>
                </a:lnTo>
                <a:lnTo>
                  <a:pt x="1" y="252"/>
                </a:lnTo>
                <a:lnTo>
                  <a:pt x="3" y="264"/>
                </a:lnTo>
                <a:lnTo>
                  <a:pt x="4" y="275"/>
                </a:lnTo>
                <a:lnTo>
                  <a:pt x="10" y="298"/>
                </a:lnTo>
                <a:lnTo>
                  <a:pt x="18" y="318"/>
                </a:lnTo>
                <a:lnTo>
                  <a:pt x="28" y="338"/>
                </a:lnTo>
                <a:lnTo>
                  <a:pt x="39" y="358"/>
                </a:lnTo>
                <a:lnTo>
                  <a:pt x="53" y="375"/>
                </a:lnTo>
                <a:lnTo>
                  <a:pt x="68" y="392"/>
                </a:lnTo>
                <a:lnTo>
                  <a:pt x="83" y="406"/>
                </a:lnTo>
                <a:lnTo>
                  <a:pt x="102" y="419"/>
                </a:lnTo>
                <a:lnTo>
                  <a:pt x="120" y="430"/>
                </a:lnTo>
                <a:lnTo>
                  <a:pt x="140" y="440"/>
                </a:lnTo>
                <a:lnTo>
                  <a:pt x="161" y="448"/>
                </a:lnTo>
                <a:lnTo>
                  <a:pt x="183" y="454"/>
                </a:lnTo>
                <a:lnTo>
                  <a:pt x="194" y="456"/>
                </a:lnTo>
                <a:lnTo>
                  <a:pt x="206" y="457"/>
                </a:lnTo>
                <a:lnTo>
                  <a:pt x="217" y="458"/>
                </a:lnTo>
                <a:lnTo>
                  <a:pt x="229" y="458"/>
                </a:lnTo>
                <a:lnTo>
                  <a:pt x="241" y="458"/>
                </a:lnTo>
                <a:lnTo>
                  <a:pt x="253" y="457"/>
                </a:lnTo>
                <a:lnTo>
                  <a:pt x="264" y="456"/>
                </a:lnTo>
                <a:lnTo>
                  <a:pt x="276" y="454"/>
                </a:lnTo>
                <a:lnTo>
                  <a:pt x="297" y="448"/>
                </a:lnTo>
                <a:lnTo>
                  <a:pt x="319" y="440"/>
                </a:lnTo>
                <a:lnTo>
                  <a:pt x="338" y="430"/>
                </a:lnTo>
                <a:lnTo>
                  <a:pt x="357" y="419"/>
                </a:lnTo>
                <a:lnTo>
                  <a:pt x="375" y="406"/>
                </a:lnTo>
                <a:lnTo>
                  <a:pt x="391" y="392"/>
                </a:lnTo>
                <a:lnTo>
                  <a:pt x="406" y="375"/>
                </a:lnTo>
                <a:lnTo>
                  <a:pt x="420" y="358"/>
                </a:lnTo>
                <a:lnTo>
                  <a:pt x="431" y="338"/>
                </a:lnTo>
                <a:lnTo>
                  <a:pt x="440" y="318"/>
                </a:lnTo>
                <a:lnTo>
                  <a:pt x="448" y="298"/>
                </a:lnTo>
                <a:lnTo>
                  <a:pt x="453" y="275"/>
                </a:lnTo>
                <a:lnTo>
                  <a:pt x="456" y="264"/>
                </a:lnTo>
                <a:lnTo>
                  <a:pt x="457" y="252"/>
                </a:lnTo>
                <a:lnTo>
                  <a:pt x="458" y="241"/>
                </a:lnTo>
                <a:lnTo>
                  <a:pt x="458" y="2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90">
            <a:extLst>
              <a:ext uri="{FF2B5EF4-FFF2-40B4-BE49-F238E27FC236}">
                <a16:creationId xmlns:a16="http://schemas.microsoft.com/office/drawing/2014/main" id="{93D45205-1F57-4599-9C2C-DA1EB4A35727}"/>
              </a:ext>
            </a:extLst>
          </p:cNvPr>
          <p:cNvSpPr>
            <a:spLocks/>
          </p:cNvSpPr>
          <p:nvPr/>
        </p:nvSpPr>
        <p:spPr bwMode="auto">
          <a:xfrm>
            <a:off x="4129723" y="3984308"/>
            <a:ext cx="174625" cy="173038"/>
          </a:xfrm>
          <a:custGeom>
            <a:avLst/>
            <a:gdLst>
              <a:gd name="T0" fmla="*/ 763 w 765"/>
              <a:gd name="T1" fmla="*/ 345 h 767"/>
              <a:gd name="T2" fmla="*/ 752 w 765"/>
              <a:gd name="T3" fmla="*/ 288 h 767"/>
              <a:gd name="T4" fmla="*/ 734 w 765"/>
              <a:gd name="T5" fmla="*/ 235 h 767"/>
              <a:gd name="T6" fmla="*/ 709 w 765"/>
              <a:gd name="T7" fmla="*/ 185 h 767"/>
              <a:gd name="T8" fmla="*/ 678 w 765"/>
              <a:gd name="T9" fmla="*/ 140 h 767"/>
              <a:gd name="T10" fmla="*/ 639 w 765"/>
              <a:gd name="T11" fmla="*/ 100 h 767"/>
              <a:gd name="T12" fmla="*/ 596 w 765"/>
              <a:gd name="T13" fmla="*/ 66 h 767"/>
              <a:gd name="T14" fmla="*/ 548 w 765"/>
              <a:gd name="T15" fmla="*/ 38 h 767"/>
              <a:gd name="T16" fmla="*/ 496 w 765"/>
              <a:gd name="T17" fmla="*/ 17 h 767"/>
              <a:gd name="T18" fmla="*/ 440 w 765"/>
              <a:gd name="T19" fmla="*/ 5 h 767"/>
              <a:gd name="T20" fmla="*/ 382 w 765"/>
              <a:gd name="T21" fmla="*/ 0 h 767"/>
              <a:gd name="T22" fmla="*/ 324 w 765"/>
              <a:gd name="T23" fmla="*/ 5 h 767"/>
              <a:gd name="T24" fmla="*/ 268 w 765"/>
              <a:gd name="T25" fmla="*/ 17 h 767"/>
              <a:gd name="T26" fmla="*/ 216 w 765"/>
              <a:gd name="T27" fmla="*/ 38 h 767"/>
              <a:gd name="T28" fmla="*/ 168 w 765"/>
              <a:gd name="T29" fmla="*/ 66 h 767"/>
              <a:gd name="T30" fmla="*/ 124 w 765"/>
              <a:gd name="T31" fmla="*/ 100 h 767"/>
              <a:gd name="T32" fmla="*/ 87 w 765"/>
              <a:gd name="T33" fmla="*/ 140 h 767"/>
              <a:gd name="T34" fmla="*/ 55 w 765"/>
              <a:gd name="T35" fmla="*/ 185 h 767"/>
              <a:gd name="T36" fmla="*/ 29 w 765"/>
              <a:gd name="T37" fmla="*/ 235 h 767"/>
              <a:gd name="T38" fmla="*/ 11 w 765"/>
              <a:gd name="T39" fmla="*/ 288 h 767"/>
              <a:gd name="T40" fmla="*/ 1 w 765"/>
              <a:gd name="T41" fmla="*/ 345 h 767"/>
              <a:gd name="T42" fmla="*/ 0 w 765"/>
              <a:gd name="T43" fmla="*/ 404 h 767"/>
              <a:gd name="T44" fmla="*/ 7 w 765"/>
              <a:gd name="T45" fmla="*/ 461 h 767"/>
              <a:gd name="T46" fmla="*/ 22 w 765"/>
              <a:gd name="T47" fmla="*/ 516 h 767"/>
              <a:gd name="T48" fmla="*/ 45 w 765"/>
              <a:gd name="T49" fmla="*/ 567 h 767"/>
              <a:gd name="T50" fmla="*/ 76 w 765"/>
              <a:gd name="T51" fmla="*/ 613 h 767"/>
              <a:gd name="T52" fmla="*/ 112 w 765"/>
              <a:gd name="T53" fmla="*/ 655 h 767"/>
              <a:gd name="T54" fmla="*/ 153 w 765"/>
              <a:gd name="T55" fmla="*/ 690 h 767"/>
              <a:gd name="T56" fmla="*/ 200 w 765"/>
              <a:gd name="T57" fmla="*/ 721 h 767"/>
              <a:gd name="T58" fmla="*/ 250 w 765"/>
              <a:gd name="T59" fmla="*/ 743 h 767"/>
              <a:gd name="T60" fmla="*/ 305 w 765"/>
              <a:gd name="T61" fmla="*/ 759 h 767"/>
              <a:gd name="T62" fmla="*/ 362 w 765"/>
              <a:gd name="T63" fmla="*/ 766 h 767"/>
              <a:gd name="T64" fmla="*/ 421 w 765"/>
              <a:gd name="T65" fmla="*/ 765 h 767"/>
              <a:gd name="T66" fmla="*/ 477 w 765"/>
              <a:gd name="T67" fmla="*/ 755 h 767"/>
              <a:gd name="T68" fmla="*/ 531 w 765"/>
              <a:gd name="T69" fmla="*/ 736 h 767"/>
              <a:gd name="T70" fmla="*/ 580 w 765"/>
              <a:gd name="T71" fmla="*/ 712 h 767"/>
              <a:gd name="T72" fmla="*/ 626 w 765"/>
              <a:gd name="T73" fmla="*/ 679 h 767"/>
              <a:gd name="T74" fmla="*/ 665 w 765"/>
              <a:gd name="T75" fmla="*/ 641 h 767"/>
              <a:gd name="T76" fmla="*/ 699 w 765"/>
              <a:gd name="T77" fmla="*/ 597 h 767"/>
              <a:gd name="T78" fmla="*/ 728 w 765"/>
              <a:gd name="T79" fmla="*/ 550 h 767"/>
              <a:gd name="T80" fmla="*/ 748 w 765"/>
              <a:gd name="T81" fmla="*/ 498 h 767"/>
              <a:gd name="T82" fmla="*/ 760 w 765"/>
              <a:gd name="T83" fmla="*/ 442 h 767"/>
              <a:gd name="T84" fmla="*/ 765 w 765"/>
              <a:gd name="T85" fmla="*/ 383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5" h="767">
                <a:moveTo>
                  <a:pt x="765" y="383"/>
                </a:moveTo>
                <a:lnTo>
                  <a:pt x="765" y="364"/>
                </a:lnTo>
                <a:lnTo>
                  <a:pt x="763" y="345"/>
                </a:lnTo>
                <a:lnTo>
                  <a:pt x="760" y="325"/>
                </a:lnTo>
                <a:lnTo>
                  <a:pt x="757" y="306"/>
                </a:lnTo>
                <a:lnTo>
                  <a:pt x="752" y="288"/>
                </a:lnTo>
                <a:lnTo>
                  <a:pt x="748" y="270"/>
                </a:lnTo>
                <a:lnTo>
                  <a:pt x="742" y="252"/>
                </a:lnTo>
                <a:lnTo>
                  <a:pt x="734" y="235"/>
                </a:lnTo>
                <a:lnTo>
                  <a:pt x="728" y="218"/>
                </a:lnTo>
                <a:lnTo>
                  <a:pt x="719" y="201"/>
                </a:lnTo>
                <a:lnTo>
                  <a:pt x="709" y="185"/>
                </a:lnTo>
                <a:lnTo>
                  <a:pt x="699" y="169"/>
                </a:lnTo>
                <a:lnTo>
                  <a:pt x="689" y="154"/>
                </a:lnTo>
                <a:lnTo>
                  <a:pt x="678" y="140"/>
                </a:lnTo>
                <a:lnTo>
                  <a:pt x="665" y="126"/>
                </a:lnTo>
                <a:lnTo>
                  <a:pt x="653" y="113"/>
                </a:lnTo>
                <a:lnTo>
                  <a:pt x="639" y="100"/>
                </a:lnTo>
                <a:lnTo>
                  <a:pt x="626" y="88"/>
                </a:lnTo>
                <a:lnTo>
                  <a:pt x="611" y="76"/>
                </a:lnTo>
                <a:lnTo>
                  <a:pt x="596" y="66"/>
                </a:lnTo>
                <a:lnTo>
                  <a:pt x="580" y="56"/>
                </a:lnTo>
                <a:lnTo>
                  <a:pt x="565" y="47"/>
                </a:lnTo>
                <a:lnTo>
                  <a:pt x="548" y="38"/>
                </a:lnTo>
                <a:lnTo>
                  <a:pt x="531" y="31"/>
                </a:lnTo>
                <a:lnTo>
                  <a:pt x="514" y="24"/>
                </a:lnTo>
                <a:lnTo>
                  <a:pt x="496" y="17"/>
                </a:lnTo>
                <a:lnTo>
                  <a:pt x="477" y="13"/>
                </a:lnTo>
                <a:lnTo>
                  <a:pt x="459" y="8"/>
                </a:lnTo>
                <a:lnTo>
                  <a:pt x="440" y="5"/>
                </a:lnTo>
                <a:lnTo>
                  <a:pt x="421" y="3"/>
                </a:lnTo>
                <a:lnTo>
                  <a:pt x="402" y="2"/>
                </a:lnTo>
                <a:lnTo>
                  <a:pt x="382" y="0"/>
                </a:lnTo>
                <a:lnTo>
                  <a:pt x="362" y="2"/>
                </a:lnTo>
                <a:lnTo>
                  <a:pt x="343" y="3"/>
                </a:lnTo>
                <a:lnTo>
                  <a:pt x="324" y="5"/>
                </a:lnTo>
                <a:lnTo>
                  <a:pt x="305" y="8"/>
                </a:lnTo>
                <a:lnTo>
                  <a:pt x="286" y="13"/>
                </a:lnTo>
                <a:lnTo>
                  <a:pt x="268" y="17"/>
                </a:lnTo>
                <a:lnTo>
                  <a:pt x="250" y="24"/>
                </a:lnTo>
                <a:lnTo>
                  <a:pt x="233" y="31"/>
                </a:lnTo>
                <a:lnTo>
                  <a:pt x="216" y="38"/>
                </a:lnTo>
                <a:lnTo>
                  <a:pt x="200" y="47"/>
                </a:lnTo>
                <a:lnTo>
                  <a:pt x="183" y="56"/>
                </a:lnTo>
                <a:lnTo>
                  <a:pt x="168" y="66"/>
                </a:lnTo>
                <a:lnTo>
                  <a:pt x="153" y="76"/>
                </a:lnTo>
                <a:lnTo>
                  <a:pt x="139" y="88"/>
                </a:lnTo>
                <a:lnTo>
                  <a:pt x="124" y="100"/>
                </a:lnTo>
                <a:lnTo>
                  <a:pt x="112" y="113"/>
                </a:lnTo>
                <a:lnTo>
                  <a:pt x="98" y="126"/>
                </a:lnTo>
                <a:lnTo>
                  <a:pt x="87" y="140"/>
                </a:lnTo>
                <a:lnTo>
                  <a:pt x="76" y="154"/>
                </a:lnTo>
                <a:lnTo>
                  <a:pt x="64" y="169"/>
                </a:lnTo>
                <a:lnTo>
                  <a:pt x="55" y="185"/>
                </a:lnTo>
                <a:lnTo>
                  <a:pt x="45" y="201"/>
                </a:lnTo>
                <a:lnTo>
                  <a:pt x="37" y="218"/>
                </a:lnTo>
                <a:lnTo>
                  <a:pt x="29" y="235"/>
                </a:lnTo>
                <a:lnTo>
                  <a:pt x="22" y="252"/>
                </a:lnTo>
                <a:lnTo>
                  <a:pt x="17" y="270"/>
                </a:lnTo>
                <a:lnTo>
                  <a:pt x="11" y="288"/>
                </a:lnTo>
                <a:lnTo>
                  <a:pt x="7" y="306"/>
                </a:lnTo>
                <a:lnTo>
                  <a:pt x="3" y="325"/>
                </a:lnTo>
                <a:lnTo>
                  <a:pt x="1" y="345"/>
                </a:lnTo>
                <a:lnTo>
                  <a:pt x="0" y="364"/>
                </a:lnTo>
                <a:lnTo>
                  <a:pt x="0" y="383"/>
                </a:lnTo>
                <a:lnTo>
                  <a:pt x="0" y="404"/>
                </a:lnTo>
                <a:lnTo>
                  <a:pt x="1" y="423"/>
                </a:lnTo>
                <a:lnTo>
                  <a:pt x="3" y="442"/>
                </a:lnTo>
                <a:lnTo>
                  <a:pt x="7" y="461"/>
                </a:lnTo>
                <a:lnTo>
                  <a:pt x="11" y="479"/>
                </a:lnTo>
                <a:lnTo>
                  <a:pt x="17" y="498"/>
                </a:lnTo>
                <a:lnTo>
                  <a:pt x="22" y="516"/>
                </a:lnTo>
                <a:lnTo>
                  <a:pt x="29" y="533"/>
                </a:lnTo>
                <a:lnTo>
                  <a:pt x="37" y="550"/>
                </a:lnTo>
                <a:lnTo>
                  <a:pt x="45" y="567"/>
                </a:lnTo>
                <a:lnTo>
                  <a:pt x="55" y="582"/>
                </a:lnTo>
                <a:lnTo>
                  <a:pt x="64" y="597"/>
                </a:lnTo>
                <a:lnTo>
                  <a:pt x="76" y="613"/>
                </a:lnTo>
                <a:lnTo>
                  <a:pt x="87" y="628"/>
                </a:lnTo>
                <a:lnTo>
                  <a:pt x="98" y="641"/>
                </a:lnTo>
                <a:lnTo>
                  <a:pt x="112" y="655"/>
                </a:lnTo>
                <a:lnTo>
                  <a:pt x="124" y="667"/>
                </a:lnTo>
                <a:lnTo>
                  <a:pt x="139" y="679"/>
                </a:lnTo>
                <a:lnTo>
                  <a:pt x="153" y="690"/>
                </a:lnTo>
                <a:lnTo>
                  <a:pt x="168" y="701"/>
                </a:lnTo>
                <a:lnTo>
                  <a:pt x="183" y="712"/>
                </a:lnTo>
                <a:lnTo>
                  <a:pt x="200" y="721"/>
                </a:lnTo>
                <a:lnTo>
                  <a:pt x="216" y="729"/>
                </a:lnTo>
                <a:lnTo>
                  <a:pt x="233" y="736"/>
                </a:lnTo>
                <a:lnTo>
                  <a:pt x="250" y="743"/>
                </a:lnTo>
                <a:lnTo>
                  <a:pt x="268" y="749"/>
                </a:lnTo>
                <a:lnTo>
                  <a:pt x="286" y="755"/>
                </a:lnTo>
                <a:lnTo>
                  <a:pt x="305" y="759"/>
                </a:lnTo>
                <a:lnTo>
                  <a:pt x="324" y="763"/>
                </a:lnTo>
                <a:lnTo>
                  <a:pt x="343" y="765"/>
                </a:lnTo>
                <a:lnTo>
                  <a:pt x="362" y="766"/>
                </a:lnTo>
                <a:lnTo>
                  <a:pt x="382" y="767"/>
                </a:lnTo>
                <a:lnTo>
                  <a:pt x="402" y="766"/>
                </a:lnTo>
                <a:lnTo>
                  <a:pt x="421" y="765"/>
                </a:lnTo>
                <a:lnTo>
                  <a:pt x="440" y="763"/>
                </a:lnTo>
                <a:lnTo>
                  <a:pt x="459" y="759"/>
                </a:lnTo>
                <a:lnTo>
                  <a:pt x="477" y="755"/>
                </a:lnTo>
                <a:lnTo>
                  <a:pt x="496" y="749"/>
                </a:lnTo>
                <a:lnTo>
                  <a:pt x="514" y="743"/>
                </a:lnTo>
                <a:lnTo>
                  <a:pt x="531" y="736"/>
                </a:lnTo>
                <a:lnTo>
                  <a:pt x="548" y="729"/>
                </a:lnTo>
                <a:lnTo>
                  <a:pt x="565" y="721"/>
                </a:lnTo>
                <a:lnTo>
                  <a:pt x="580" y="712"/>
                </a:lnTo>
                <a:lnTo>
                  <a:pt x="596" y="701"/>
                </a:lnTo>
                <a:lnTo>
                  <a:pt x="611" y="690"/>
                </a:lnTo>
                <a:lnTo>
                  <a:pt x="626" y="679"/>
                </a:lnTo>
                <a:lnTo>
                  <a:pt x="639" y="667"/>
                </a:lnTo>
                <a:lnTo>
                  <a:pt x="653" y="655"/>
                </a:lnTo>
                <a:lnTo>
                  <a:pt x="665" y="641"/>
                </a:lnTo>
                <a:lnTo>
                  <a:pt x="678" y="628"/>
                </a:lnTo>
                <a:lnTo>
                  <a:pt x="689" y="613"/>
                </a:lnTo>
                <a:lnTo>
                  <a:pt x="699" y="597"/>
                </a:lnTo>
                <a:lnTo>
                  <a:pt x="709" y="582"/>
                </a:lnTo>
                <a:lnTo>
                  <a:pt x="719" y="567"/>
                </a:lnTo>
                <a:lnTo>
                  <a:pt x="728" y="550"/>
                </a:lnTo>
                <a:lnTo>
                  <a:pt x="734" y="533"/>
                </a:lnTo>
                <a:lnTo>
                  <a:pt x="742" y="516"/>
                </a:lnTo>
                <a:lnTo>
                  <a:pt x="748" y="498"/>
                </a:lnTo>
                <a:lnTo>
                  <a:pt x="752" y="479"/>
                </a:lnTo>
                <a:lnTo>
                  <a:pt x="757" y="461"/>
                </a:lnTo>
                <a:lnTo>
                  <a:pt x="760" y="442"/>
                </a:lnTo>
                <a:lnTo>
                  <a:pt x="763" y="423"/>
                </a:lnTo>
                <a:lnTo>
                  <a:pt x="765" y="404"/>
                </a:lnTo>
                <a:lnTo>
                  <a:pt x="765" y="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91">
            <a:extLst>
              <a:ext uri="{FF2B5EF4-FFF2-40B4-BE49-F238E27FC236}">
                <a16:creationId xmlns:a16="http://schemas.microsoft.com/office/drawing/2014/main" id="{98D563DC-DABB-42DF-A89D-D301A3A33B64}"/>
              </a:ext>
            </a:extLst>
          </p:cNvPr>
          <p:cNvSpPr>
            <a:spLocks/>
          </p:cNvSpPr>
          <p:nvPr/>
        </p:nvSpPr>
        <p:spPr bwMode="auto">
          <a:xfrm>
            <a:off x="4164648" y="4019233"/>
            <a:ext cx="104775" cy="103188"/>
          </a:xfrm>
          <a:custGeom>
            <a:avLst/>
            <a:gdLst>
              <a:gd name="T0" fmla="*/ 458 w 458"/>
              <a:gd name="T1" fmla="*/ 218 h 459"/>
              <a:gd name="T2" fmla="*/ 456 w 458"/>
              <a:gd name="T3" fmla="*/ 195 h 459"/>
              <a:gd name="T4" fmla="*/ 448 w 458"/>
              <a:gd name="T5" fmla="*/ 161 h 459"/>
              <a:gd name="T6" fmla="*/ 431 w 458"/>
              <a:gd name="T7" fmla="*/ 121 h 459"/>
              <a:gd name="T8" fmla="*/ 406 w 458"/>
              <a:gd name="T9" fmla="*/ 84 h 459"/>
              <a:gd name="T10" fmla="*/ 375 w 458"/>
              <a:gd name="T11" fmla="*/ 53 h 459"/>
              <a:gd name="T12" fmla="*/ 338 w 458"/>
              <a:gd name="T13" fmla="*/ 28 h 459"/>
              <a:gd name="T14" fmla="*/ 297 w 458"/>
              <a:gd name="T15" fmla="*/ 11 h 459"/>
              <a:gd name="T16" fmla="*/ 264 w 458"/>
              <a:gd name="T17" fmla="*/ 3 h 459"/>
              <a:gd name="T18" fmla="*/ 241 w 458"/>
              <a:gd name="T19" fmla="*/ 0 h 459"/>
              <a:gd name="T20" fmla="*/ 217 w 458"/>
              <a:gd name="T21" fmla="*/ 0 h 459"/>
              <a:gd name="T22" fmla="*/ 194 w 458"/>
              <a:gd name="T23" fmla="*/ 3 h 459"/>
              <a:gd name="T24" fmla="*/ 161 w 458"/>
              <a:gd name="T25" fmla="*/ 11 h 459"/>
              <a:gd name="T26" fmla="*/ 120 w 458"/>
              <a:gd name="T27" fmla="*/ 28 h 459"/>
              <a:gd name="T28" fmla="*/ 83 w 458"/>
              <a:gd name="T29" fmla="*/ 53 h 459"/>
              <a:gd name="T30" fmla="*/ 53 w 458"/>
              <a:gd name="T31" fmla="*/ 84 h 459"/>
              <a:gd name="T32" fmla="*/ 28 w 458"/>
              <a:gd name="T33" fmla="*/ 121 h 459"/>
              <a:gd name="T34" fmla="*/ 10 w 458"/>
              <a:gd name="T35" fmla="*/ 161 h 459"/>
              <a:gd name="T36" fmla="*/ 3 w 458"/>
              <a:gd name="T37" fmla="*/ 195 h 459"/>
              <a:gd name="T38" fmla="*/ 1 w 458"/>
              <a:gd name="T39" fmla="*/ 218 h 459"/>
              <a:gd name="T40" fmla="*/ 1 w 458"/>
              <a:gd name="T41" fmla="*/ 242 h 459"/>
              <a:gd name="T42" fmla="*/ 3 w 458"/>
              <a:gd name="T43" fmla="*/ 264 h 459"/>
              <a:gd name="T44" fmla="*/ 10 w 458"/>
              <a:gd name="T45" fmla="*/ 298 h 459"/>
              <a:gd name="T46" fmla="*/ 28 w 458"/>
              <a:gd name="T47" fmla="*/ 339 h 459"/>
              <a:gd name="T48" fmla="*/ 53 w 458"/>
              <a:gd name="T49" fmla="*/ 375 h 459"/>
              <a:gd name="T50" fmla="*/ 83 w 458"/>
              <a:gd name="T51" fmla="*/ 407 h 459"/>
              <a:gd name="T52" fmla="*/ 120 w 458"/>
              <a:gd name="T53" fmla="*/ 431 h 459"/>
              <a:gd name="T54" fmla="*/ 161 w 458"/>
              <a:gd name="T55" fmla="*/ 449 h 459"/>
              <a:gd name="T56" fmla="*/ 194 w 458"/>
              <a:gd name="T57" fmla="*/ 457 h 459"/>
              <a:gd name="T58" fmla="*/ 217 w 458"/>
              <a:gd name="T59" fmla="*/ 459 h 459"/>
              <a:gd name="T60" fmla="*/ 241 w 458"/>
              <a:gd name="T61" fmla="*/ 459 h 459"/>
              <a:gd name="T62" fmla="*/ 264 w 458"/>
              <a:gd name="T63" fmla="*/ 457 h 459"/>
              <a:gd name="T64" fmla="*/ 297 w 458"/>
              <a:gd name="T65" fmla="*/ 449 h 459"/>
              <a:gd name="T66" fmla="*/ 338 w 458"/>
              <a:gd name="T67" fmla="*/ 431 h 459"/>
              <a:gd name="T68" fmla="*/ 375 w 458"/>
              <a:gd name="T69" fmla="*/ 407 h 459"/>
              <a:gd name="T70" fmla="*/ 406 w 458"/>
              <a:gd name="T71" fmla="*/ 375 h 459"/>
              <a:gd name="T72" fmla="*/ 431 w 458"/>
              <a:gd name="T73" fmla="*/ 339 h 459"/>
              <a:gd name="T74" fmla="*/ 448 w 458"/>
              <a:gd name="T75" fmla="*/ 298 h 459"/>
              <a:gd name="T76" fmla="*/ 456 w 458"/>
              <a:gd name="T77" fmla="*/ 264 h 459"/>
              <a:gd name="T78" fmla="*/ 458 w 458"/>
              <a:gd name="T79" fmla="*/ 242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8" h="459">
                <a:moveTo>
                  <a:pt x="458" y="229"/>
                </a:moveTo>
                <a:lnTo>
                  <a:pt x="458" y="218"/>
                </a:lnTo>
                <a:lnTo>
                  <a:pt x="457" y="207"/>
                </a:lnTo>
                <a:lnTo>
                  <a:pt x="456" y="195"/>
                </a:lnTo>
                <a:lnTo>
                  <a:pt x="453" y="184"/>
                </a:lnTo>
                <a:lnTo>
                  <a:pt x="448" y="161"/>
                </a:lnTo>
                <a:lnTo>
                  <a:pt x="440" y="141"/>
                </a:lnTo>
                <a:lnTo>
                  <a:pt x="431" y="121"/>
                </a:lnTo>
                <a:lnTo>
                  <a:pt x="420" y="101"/>
                </a:lnTo>
                <a:lnTo>
                  <a:pt x="406" y="84"/>
                </a:lnTo>
                <a:lnTo>
                  <a:pt x="391" y="67"/>
                </a:lnTo>
                <a:lnTo>
                  <a:pt x="375" y="53"/>
                </a:lnTo>
                <a:lnTo>
                  <a:pt x="357" y="39"/>
                </a:lnTo>
                <a:lnTo>
                  <a:pt x="338" y="28"/>
                </a:lnTo>
                <a:lnTo>
                  <a:pt x="319" y="19"/>
                </a:lnTo>
                <a:lnTo>
                  <a:pt x="297" y="11"/>
                </a:lnTo>
                <a:lnTo>
                  <a:pt x="276" y="5"/>
                </a:lnTo>
                <a:lnTo>
                  <a:pt x="264" y="3"/>
                </a:lnTo>
                <a:lnTo>
                  <a:pt x="253" y="2"/>
                </a:lnTo>
                <a:lnTo>
                  <a:pt x="241" y="0"/>
                </a:lnTo>
                <a:lnTo>
                  <a:pt x="229" y="0"/>
                </a:lnTo>
                <a:lnTo>
                  <a:pt x="217" y="0"/>
                </a:lnTo>
                <a:lnTo>
                  <a:pt x="206" y="2"/>
                </a:lnTo>
                <a:lnTo>
                  <a:pt x="194" y="3"/>
                </a:lnTo>
                <a:lnTo>
                  <a:pt x="183" y="5"/>
                </a:lnTo>
                <a:lnTo>
                  <a:pt x="161" y="11"/>
                </a:lnTo>
                <a:lnTo>
                  <a:pt x="140" y="19"/>
                </a:lnTo>
                <a:lnTo>
                  <a:pt x="120" y="28"/>
                </a:lnTo>
                <a:lnTo>
                  <a:pt x="102" y="39"/>
                </a:lnTo>
                <a:lnTo>
                  <a:pt x="83" y="53"/>
                </a:lnTo>
                <a:lnTo>
                  <a:pt x="68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1"/>
                </a:lnTo>
                <a:lnTo>
                  <a:pt x="18" y="141"/>
                </a:lnTo>
                <a:lnTo>
                  <a:pt x="10" y="161"/>
                </a:lnTo>
                <a:lnTo>
                  <a:pt x="4" y="184"/>
                </a:lnTo>
                <a:lnTo>
                  <a:pt x="3" y="195"/>
                </a:lnTo>
                <a:lnTo>
                  <a:pt x="1" y="207"/>
                </a:lnTo>
                <a:lnTo>
                  <a:pt x="1" y="218"/>
                </a:lnTo>
                <a:lnTo>
                  <a:pt x="0" y="229"/>
                </a:lnTo>
                <a:lnTo>
                  <a:pt x="1" y="242"/>
                </a:lnTo>
                <a:lnTo>
                  <a:pt x="1" y="253"/>
                </a:lnTo>
                <a:lnTo>
                  <a:pt x="3" y="264"/>
                </a:lnTo>
                <a:lnTo>
                  <a:pt x="4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39"/>
                </a:lnTo>
                <a:lnTo>
                  <a:pt x="39" y="358"/>
                </a:lnTo>
                <a:lnTo>
                  <a:pt x="53" y="375"/>
                </a:lnTo>
                <a:lnTo>
                  <a:pt x="68" y="392"/>
                </a:lnTo>
                <a:lnTo>
                  <a:pt x="83" y="407"/>
                </a:lnTo>
                <a:lnTo>
                  <a:pt x="102" y="419"/>
                </a:lnTo>
                <a:lnTo>
                  <a:pt x="120" y="431"/>
                </a:lnTo>
                <a:lnTo>
                  <a:pt x="140" y="441"/>
                </a:lnTo>
                <a:lnTo>
                  <a:pt x="161" y="449"/>
                </a:lnTo>
                <a:lnTo>
                  <a:pt x="183" y="455"/>
                </a:lnTo>
                <a:lnTo>
                  <a:pt x="194" y="457"/>
                </a:lnTo>
                <a:lnTo>
                  <a:pt x="206" y="458"/>
                </a:lnTo>
                <a:lnTo>
                  <a:pt x="217" y="459"/>
                </a:lnTo>
                <a:lnTo>
                  <a:pt x="229" y="459"/>
                </a:lnTo>
                <a:lnTo>
                  <a:pt x="241" y="459"/>
                </a:lnTo>
                <a:lnTo>
                  <a:pt x="253" y="458"/>
                </a:lnTo>
                <a:lnTo>
                  <a:pt x="264" y="457"/>
                </a:lnTo>
                <a:lnTo>
                  <a:pt x="276" y="455"/>
                </a:lnTo>
                <a:lnTo>
                  <a:pt x="297" y="449"/>
                </a:lnTo>
                <a:lnTo>
                  <a:pt x="319" y="441"/>
                </a:lnTo>
                <a:lnTo>
                  <a:pt x="338" y="431"/>
                </a:lnTo>
                <a:lnTo>
                  <a:pt x="357" y="419"/>
                </a:lnTo>
                <a:lnTo>
                  <a:pt x="375" y="407"/>
                </a:lnTo>
                <a:lnTo>
                  <a:pt x="391" y="392"/>
                </a:lnTo>
                <a:lnTo>
                  <a:pt x="406" y="375"/>
                </a:lnTo>
                <a:lnTo>
                  <a:pt x="420" y="358"/>
                </a:lnTo>
                <a:lnTo>
                  <a:pt x="431" y="339"/>
                </a:lnTo>
                <a:lnTo>
                  <a:pt x="440" y="319"/>
                </a:lnTo>
                <a:lnTo>
                  <a:pt x="448" y="298"/>
                </a:lnTo>
                <a:lnTo>
                  <a:pt x="453" y="276"/>
                </a:lnTo>
                <a:lnTo>
                  <a:pt x="456" y="264"/>
                </a:lnTo>
                <a:lnTo>
                  <a:pt x="457" y="253"/>
                </a:lnTo>
                <a:lnTo>
                  <a:pt x="458" y="242"/>
                </a:lnTo>
                <a:lnTo>
                  <a:pt x="458" y="2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92">
            <a:extLst>
              <a:ext uri="{FF2B5EF4-FFF2-40B4-BE49-F238E27FC236}">
                <a16:creationId xmlns:a16="http://schemas.microsoft.com/office/drawing/2014/main" id="{BA212CCD-3EAE-41A0-985B-630B2066C9DA}"/>
              </a:ext>
            </a:extLst>
          </p:cNvPr>
          <p:cNvSpPr>
            <a:spLocks/>
          </p:cNvSpPr>
          <p:nvPr/>
        </p:nvSpPr>
        <p:spPr bwMode="auto">
          <a:xfrm>
            <a:off x="3408998" y="5051108"/>
            <a:ext cx="174625" cy="174625"/>
          </a:xfrm>
          <a:custGeom>
            <a:avLst/>
            <a:gdLst>
              <a:gd name="T0" fmla="*/ 764 w 766"/>
              <a:gd name="T1" fmla="*/ 345 h 767"/>
              <a:gd name="T2" fmla="*/ 754 w 766"/>
              <a:gd name="T3" fmla="*/ 288 h 767"/>
              <a:gd name="T4" fmla="*/ 735 w 766"/>
              <a:gd name="T5" fmla="*/ 235 h 767"/>
              <a:gd name="T6" fmla="*/ 710 w 766"/>
              <a:gd name="T7" fmla="*/ 185 h 767"/>
              <a:gd name="T8" fmla="*/ 678 w 766"/>
              <a:gd name="T9" fmla="*/ 140 h 767"/>
              <a:gd name="T10" fmla="*/ 640 w 766"/>
              <a:gd name="T11" fmla="*/ 100 h 767"/>
              <a:gd name="T12" fmla="*/ 597 w 766"/>
              <a:gd name="T13" fmla="*/ 66 h 767"/>
              <a:gd name="T14" fmla="*/ 549 w 766"/>
              <a:gd name="T15" fmla="*/ 39 h 767"/>
              <a:gd name="T16" fmla="*/ 497 w 766"/>
              <a:gd name="T17" fmla="*/ 19 h 767"/>
              <a:gd name="T18" fmla="*/ 441 w 766"/>
              <a:gd name="T19" fmla="*/ 5 h 767"/>
              <a:gd name="T20" fmla="*/ 382 w 766"/>
              <a:gd name="T21" fmla="*/ 0 h 767"/>
              <a:gd name="T22" fmla="*/ 325 w 766"/>
              <a:gd name="T23" fmla="*/ 5 h 767"/>
              <a:gd name="T24" fmla="*/ 269 w 766"/>
              <a:gd name="T25" fmla="*/ 19 h 767"/>
              <a:gd name="T26" fmla="*/ 217 w 766"/>
              <a:gd name="T27" fmla="*/ 39 h 767"/>
              <a:gd name="T28" fmla="*/ 168 w 766"/>
              <a:gd name="T29" fmla="*/ 66 h 767"/>
              <a:gd name="T30" fmla="*/ 125 w 766"/>
              <a:gd name="T31" fmla="*/ 100 h 767"/>
              <a:gd name="T32" fmla="*/ 87 w 766"/>
              <a:gd name="T33" fmla="*/ 140 h 767"/>
              <a:gd name="T34" fmla="*/ 55 w 766"/>
              <a:gd name="T35" fmla="*/ 185 h 767"/>
              <a:gd name="T36" fmla="*/ 30 w 766"/>
              <a:gd name="T37" fmla="*/ 235 h 767"/>
              <a:gd name="T38" fmla="*/ 12 w 766"/>
              <a:gd name="T39" fmla="*/ 288 h 767"/>
              <a:gd name="T40" fmla="*/ 2 w 766"/>
              <a:gd name="T41" fmla="*/ 345 h 767"/>
              <a:gd name="T42" fmla="*/ 1 w 766"/>
              <a:gd name="T43" fmla="*/ 404 h 767"/>
              <a:gd name="T44" fmla="*/ 8 w 766"/>
              <a:gd name="T45" fmla="*/ 461 h 767"/>
              <a:gd name="T46" fmla="*/ 23 w 766"/>
              <a:gd name="T47" fmla="*/ 516 h 767"/>
              <a:gd name="T48" fmla="*/ 46 w 766"/>
              <a:gd name="T49" fmla="*/ 567 h 767"/>
              <a:gd name="T50" fmla="*/ 76 w 766"/>
              <a:gd name="T51" fmla="*/ 613 h 767"/>
              <a:gd name="T52" fmla="*/ 112 w 766"/>
              <a:gd name="T53" fmla="*/ 655 h 767"/>
              <a:gd name="T54" fmla="*/ 154 w 766"/>
              <a:gd name="T55" fmla="*/ 691 h 767"/>
              <a:gd name="T56" fmla="*/ 200 w 766"/>
              <a:gd name="T57" fmla="*/ 721 h 767"/>
              <a:gd name="T58" fmla="*/ 251 w 766"/>
              <a:gd name="T59" fmla="*/ 743 h 767"/>
              <a:gd name="T60" fmla="*/ 305 w 766"/>
              <a:gd name="T61" fmla="*/ 759 h 767"/>
              <a:gd name="T62" fmla="*/ 363 w 766"/>
              <a:gd name="T63" fmla="*/ 766 h 767"/>
              <a:gd name="T64" fmla="*/ 422 w 766"/>
              <a:gd name="T65" fmla="*/ 765 h 767"/>
              <a:gd name="T66" fmla="*/ 478 w 766"/>
              <a:gd name="T67" fmla="*/ 755 h 767"/>
              <a:gd name="T68" fmla="*/ 532 w 766"/>
              <a:gd name="T69" fmla="*/ 736 h 767"/>
              <a:gd name="T70" fmla="*/ 581 w 766"/>
              <a:gd name="T71" fmla="*/ 712 h 767"/>
              <a:gd name="T72" fmla="*/ 627 w 766"/>
              <a:gd name="T73" fmla="*/ 680 h 767"/>
              <a:gd name="T74" fmla="*/ 666 w 766"/>
              <a:gd name="T75" fmla="*/ 641 h 767"/>
              <a:gd name="T76" fmla="*/ 700 w 766"/>
              <a:gd name="T77" fmla="*/ 598 h 767"/>
              <a:gd name="T78" fmla="*/ 727 w 766"/>
              <a:gd name="T79" fmla="*/ 550 h 767"/>
              <a:gd name="T80" fmla="*/ 748 w 766"/>
              <a:gd name="T81" fmla="*/ 498 h 767"/>
              <a:gd name="T82" fmla="*/ 761 w 766"/>
              <a:gd name="T83" fmla="*/ 442 h 767"/>
              <a:gd name="T84" fmla="*/ 766 w 766"/>
              <a:gd name="T85" fmla="*/ 384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6" h="767">
                <a:moveTo>
                  <a:pt x="766" y="384"/>
                </a:moveTo>
                <a:lnTo>
                  <a:pt x="765" y="364"/>
                </a:lnTo>
                <a:lnTo>
                  <a:pt x="764" y="345"/>
                </a:lnTo>
                <a:lnTo>
                  <a:pt x="761" y="325"/>
                </a:lnTo>
                <a:lnTo>
                  <a:pt x="758" y="306"/>
                </a:lnTo>
                <a:lnTo>
                  <a:pt x="754" y="288"/>
                </a:lnTo>
                <a:lnTo>
                  <a:pt x="748" y="270"/>
                </a:lnTo>
                <a:lnTo>
                  <a:pt x="742" y="252"/>
                </a:lnTo>
                <a:lnTo>
                  <a:pt x="735" y="235"/>
                </a:lnTo>
                <a:lnTo>
                  <a:pt x="727" y="218"/>
                </a:lnTo>
                <a:lnTo>
                  <a:pt x="720" y="201"/>
                </a:lnTo>
                <a:lnTo>
                  <a:pt x="710" y="185"/>
                </a:lnTo>
                <a:lnTo>
                  <a:pt x="700" y="169"/>
                </a:lnTo>
                <a:lnTo>
                  <a:pt x="689" y="154"/>
                </a:lnTo>
                <a:lnTo>
                  <a:pt x="678" y="140"/>
                </a:lnTo>
                <a:lnTo>
                  <a:pt x="666" y="126"/>
                </a:lnTo>
                <a:lnTo>
                  <a:pt x="654" y="113"/>
                </a:lnTo>
                <a:lnTo>
                  <a:pt x="640" y="100"/>
                </a:lnTo>
                <a:lnTo>
                  <a:pt x="627" y="89"/>
                </a:lnTo>
                <a:lnTo>
                  <a:pt x="612" y="77"/>
                </a:lnTo>
                <a:lnTo>
                  <a:pt x="597" y="66"/>
                </a:lnTo>
                <a:lnTo>
                  <a:pt x="581" y="56"/>
                </a:lnTo>
                <a:lnTo>
                  <a:pt x="566" y="47"/>
                </a:lnTo>
                <a:lnTo>
                  <a:pt x="549" y="39"/>
                </a:lnTo>
                <a:lnTo>
                  <a:pt x="532" y="31"/>
                </a:lnTo>
                <a:lnTo>
                  <a:pt x="515" y="24"/>
                </a:lnTo>
                <a:lnTo>
                  <a:pt x="497" y="19"/>
                </a:lnTo>
                <a:lnTo>
                  <a:pt x="478" y="13"/>
                </a:lnTo>
                <a:lnTo>
                  <a:pt x="460" y="8"/>
                </a:lnTo>
                <a:lnTo>
                  <a:pt x="441" y="5"/>
                </a:lnTo>
                <a:lnTo>
                  <a:pt x="422" y="3"/>
                </a:lnTo>
                <a:lnTo>
                  <a:pt x="403" y="2"/>
                </a:lnTo>
                <a:lnTo>
                  <a:pt x="382" y="0"/>
                </a:lnTo>
                <a:lnTo>
                  <a:pt x="363" y="2"/>
                </a:lnTo>
                <a:lnTo>
                  <a:pt x="344" y="3"/>
                </a:lnTo>
                <a:lnTo>
                  <a:pt x="325" y="5"/>
                </a:lnTo>
                <a:lnTo>
                  <a:pt x="305" y="8"/>
                </a:lnTo>
                <a:lnTo>
                  <a:pt x="287" y="13"/>
                </a:lnTo>
                <a:lnTo>
                  <a:pt x="269" y="19"/>
                </a:lnTo>
                <a:lnTo>
                  <a:pt x="251" y="24"/>
                </a:lnTo>
                <a:lnTo>
                  <a:pt x="234" y="31"/>
                </a:lnTo>
                <a:lnTo>
                  <a:pt x="217" y="39"/>
                </a:lnTo>
                <a:lnTo>
                  <a:pt x="200" y="47"/>
                </a:lnTo>
                <a:lnTo>
                  <a:pt x="184" y="56"/>
                </a:lnTo>
                <a:lnTo>
                  <a:pt x="168" y="66"/>
                </a:lnTo>
                <a:lnTo>
                  <a:pt x="154" y="77"/>
                </a:lnTo>
                <a:lnTo>
                  <a:pt x="139" y="89"/>
                </a:lnTo>
                <a:lnTo>
                  <a:pt x="125" y="100"/>
                </a:lnTo>
                <a:lnTo>
                  <a:pt x="112" y="113"/>
                </a:lnTo>
                <a:lnTo>
                  <a:pt x="99" y="126"/>
                </a:lnTo>
                <a:lnTo>
                  <a:pt x="87" y="140"/>
                </a:lnTo>
                <a:lnTo>
                  <a:pt x="76" y="154"/>
                </a:lnTo>
                <a:lnTo>
                  <a:pt x="65" y="169"/>
                </a:lnTo>
                <a:lnTo>
                  <a:pt x="55" y="185"/>
                </a:lnTo>
                <a:lnTo>
                  <a:pt x="46" y="201"/>
                </a:lnTo>
                <a:lnTo>
                  <a:pt x="37" y="218"/>
                </a:lnTo>
                <a:lnTo>
                  <a:pt x="30" y="235"/>
                </a:lnTo>
                <a:lnTo>
                  <a:pt x="23" y="252"/>
                </a:lnTo>
                <a:lnTo>
                  <a:pt x="17" y="270"/>
                </a:lnTo>
                <a:lnTo>
                  <a:pt x="12" y="288"/>
                </a:lnTo>
                <a:lnTo>
                  <a:pt x="8" y="306"/>
                </a:lnTo>
                <a:lnTo>
                  <a:pt x="4" y="325"/>
                </a:lnTo>
                <a:lnTo>
                  <a:pt x="2" y="345"/>
                </a:lnTo>
                <a:lnTo>
                  <a:pt x="1" y="364"/>
                </a:lnTo>
                <a:lnTo>
                  <a:pt x="0" y="384"/>
                </a:lnTo>
                <a:lnTo>
                  <a:pt x="1" y="404"/>
                </a:lnTo>
                <a:lnTo>
                  <a:pt x="2" y="423"/>
                </a:lnTo>
                <a:lnTo>
                  <a:pt x="4" y="442"/>
                </a:lnTo>
                <a:lnTo>
                  <a:pt x="8" y="461"/>
                </a:lnTo>
                <a:lnTo>
                  <a:pt x="12" y="479"/>
                </a:lnTo>
                <a:lnTo>
                  <a:pt x="17" y="498"/>
                </a:lnTo>
                <a:lnTo>
                  <a:pt x="23" y="516"/>
                </a:lnTo>
                <a:lnTo>
                  <a:pt x="30" y="533"/>
                </a:lnTo>
                <a:lnTo>
                  <a:pt x="37" y="550"/>
                </a:lnTo>
                <a:lnTo>
                  <a:pt x="46" y="567"/>
                </a:lnTo>
                <a:lnTo>
                  <a:pt x="55" y="582"/>
                </a:lnTo>
                <a:lnTo>
                  <a:pt x="65" y="598"/>
                </a:lnTo>
                <a:lnTo>
                  <a:pt x="76" y="613"/>
                </a:lnTo>
                <a:lnTo>
                  <a:pt x="87" y="628"/>
                </a:lnTo>
                <a:lnTo>
                  <a:pt x="99" y="641"/>
                </a:lnTo>
                <a:lnTo>
                  <a:pt x="112" y="655"/>
                </a:lnTo>
                <a:lnTo>
                  <a:pt x="125" y="667"/>
                </a:lnTo>
                <a:lnTo>
                  <a:pt x="139" y="680"/>
                </a:lnTo>
                <a:lnTo>
                  <a:pt x="154" y="691"/>
                </a:lnTo>
                <a:lnTo>
                  <a:pt x="168" y="701"/>
                </a:lnTo>
                <a:lnTo>
                  <a:pt x="184" y="712"/>
                </a:lnTo>
                <a:lnTo>
                  <a:pt x="200" y="721"/>
                </a:lnTo>
                <a:lnTo>
                  <a:pt x="217" y="729"/>
                </a:lnTo>
                <a:lnTo>
                  <a:pt x="234" y="736"/>
                </a:lnTo>
                <a:lnTo>
                  <a:pt x="251" y="743"/>
                </a:lnTo>
                <a:lnTo>
                  <a:pt x="269" y="750"/>
                </a:lnTo>
                <a:lnTo>
                  <a:pt x="287" y="755"/>
                </a:lnTo>
                <a:lnTo>
                  <a:pt x="305" y="759"/>
                </a:lnTo>
                <a:lnTo>
                  <a:pt x="325" y="763"/>
                </a:lnTo>
                <a:lnTo>
                  <a:pt x="344" y="765"/>
                </a:lnTo>
                <a:lnTo>
                  <a:pt x="363" y="766"/>
                </a:lnTo>
                <a:lnTo>
                  <a:pt x="382" y="767"/>
                </a:lnTo>
                <a:lnTo>
                  <a:pt x="403" y="766"/>
                </a:lnTo>
                <a:lnTo>
                  <a:pt x="422" y="765"/>
                </a:lnTo>
                <a:lnTo>
                  <a:pt x="441" y="763"/>
                </a:lnTo>
                <a:lnTo>
                  <a:pt x="460" y="759"/>
                </a:lnTo>
                <a:lnTo>
                  <a:pt x="478" y="755"/>
                </a:lnTo>
                <a:lnTo>
                  <a:pt x="497" y="750"/>
                </a:lnTo>
                <a:lnTo>
                  <a:pt x="515" y="743"/>
                </a:lnTo>
                <a:lnTo>
                  <a:pt x="532" y="736"/>
                </a:lnTo>
                <a:lnTo>
                  <a:pt x="549" y="729"/>
                </a:lnTo>
                <a:lnTo>
                  <a:pt x="566" y="721"/>
                </a:lnTo>
                <a:lnTo>
                  <a:pt x="581" y="712"/>
                </a:lnTo>
                <a:lnTo>
                  <a:pt x="597" y="701"/>
                </a:lnTo>
                <a:lnTo>
                  <a:pt x="612" y="691"/>
                </a:lnTo>
                <a:lnTo>
                  <a:pt x="627" y="680"/>
                </a:lnTo>
                <a:lnTo>
                  <a:pt x="640" y="667"/>
                </a:lnTo>
                <a:lnTo>
                  <a:pt x="654" y="655"/>
                </a:lnTo>
                <a:lnTo>
                  <a:pt x="666" y="641"/>
                </a:lnTo>
                <a:lnTo>
                  <a:pt x="678" y="628"/>
                </a:lnTo>
                <a:lnTo>
                  <a:pt x="689" y="613"/>
                </a:lnTo>
                <a:lnTo>
                  <a:pt x="700" y="598"/>
                </a:lnTo>
                <a:lnTo>
                  <a:pt x="710" y="582"/>
                </a:lnTo>
                <a:lnTo>
                  <a:pt x="720" y="567"/>
                </a:lnTo>
                <a:lnTo>
                  <a:pt x="727" y="550"/>
                </a:lnTo>
                <a:lnTo>
                  <a:pt x="735" y="533"/>
                </a:lnTo>
                <a:lnTo>
                  <a:pt x="742" y="516"/>
                </a:lnTo>
                <a:lnTo>
                  <a:pt x="748" y="498"/>
                </a:lnTo>
                <a:lnTo>
                  <a:pt x="754" y="479"/>
                </a:lnTo>
                <a:lnTo>
                  <a:pt x="758" y="461"/>
                </a:lnTo>
                <a:lnTo>
                  <a:pt x="761" y="442"/>
                </a:lnTo>
                <a:lnTo>
                  <a:pt x="764" y="423"/>
                </a:lnTo>
                <a:lnTo>
                  <a:pt x="765" y="404"/>
                </a:lnTo>
                <a:lnTo>
                  <a:pt x="766" y="3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93">
            <a:extLst>
              <a:ext uri="{FF2B5EF4-FFF2-40B4-BE49-F238E27FC236}">
                <a16:creationId xmlns:a16="http://schemas.microsoft.com/office/drawing/2014/main" id="{28840F74-52E0-4950-8FEA-2F99C7FCB364}"/>
              </a:ext>
            </a:extLst>
          </p:cNvPr>
          <p:cNvSpPr>
            <a:spLocks/>
          </p:cNvSpPr>
          <p:nvPr/>
        </p:nvSpPr>
        <p:spPr bwMode="auto">
          <a:xfrm>
            <a:off x="3443923" y="5086033"/>
            <a:ext cx="104775" cy="104775"/>
          </a:xfrm>
          <a:custGeom>
            <a:avLst/>
            <a:gdLst>
              <a:gd name="T0" fmla="*/ 458 w 458"/>
              <a:gd name="T1" fmla="*/ 218 h 459"/>
              <a:gd name="T2" fmla="*/ 456 w 458"/>
              <a:gd name="T3" fmla="*/ 195 h 459"/>
              <a:gd name="T4" fmla="*/ 448 w 458"/>
              <a:gd name="T5" fmla="*/ 161 h 459"/>
              <a:gd name="T6" fmla="*/ 430 w 458"/>
              <a:gd name="T7" fmla="*/ 121 h 459"/>
              <a:gd name="T8" fmla="*/ 406 w 458"/>
              <a:gd name="T9" fmla="*/ 84 h 459"/>
              <a:gd name="T10" fmla="*/ 374 w 458"/>
              <a:gd name="T11" fmla="*/ 53 h 459"/>
              <a:gd name="T12" fmla="*/ 338 w 458"/>
              <a:gd name="T13" fmla="*/ 29 h 459"/>
              <a:gd name="T14" fmla="*/ 297 w 458"/>
              <a:gd name="T15" fmla="*/ 11 h 459"/>
              <a:gd name="T16" fmla="*/ 263 w 458"/>
              <a:gd name="T17" fmla="*/ 3 h 459"/>
              <a:gd name="T18" fmla="*/ 241 w 458"/>
              <a:gd name="T19" fmla="*/ 0 h 459"/>
              <a:gd name="T20" fmla="*/ 217 w 458"/>
              <a:gd name="T21" fmla="*/ 0 h 459"/>
              <a:gd name="T22" fmla="*/ 194 w 458"/>
              <a:gd name="T23" fmla="*/ 3 h 459"/>
              <a:gd name="T24" fmla="*/ 160 w 458"/>
              <a:gd name="T25" fmla="*/ 11 h 459"/>
              <a:gd name="T26" fmla="*/ 120 w 458"/>
              <a:gd name="T27" fmla="*/ 29 h 459"/>
              <a:gd name="T28" fmla="*/ 83 w 458"/>
              <a:gd name="T29" fmla="*/ 53 h 459"/>
              <a:gd name="T30" fmla="*/ 52 w 458"/>
              <a:gd name="T31" fmla="*/ 84 h 459"/>
              <a:gd name="T32" fmla="*/ 27 w 458"/>
              <a:gd name="T33" fmla="*/ 121 h 459"/>
              <a:gd name="T34" fmla="*/ 10 w 458"/>
              <a:gd name="T35" fmla="*/ 161 h 459"/>
              <a:gd name="T36" fmla="*/ 2 w 458"/>
              <a:gd name="T37" fmla="*/ 195 h 459"/>
              <a:gd name="T38" fmla="*/ 0 w 458"/>
              <a:gd name="T39" fmla="*/ 218 h 459"/>
              <a:gd name="T40" fmla="*/ 0 w 458"/>
              <a:gd name="T41" fmla="*/ 242 h 459"/>
              <a:gd name="T42" fmla="*/ 2 w 458"/>
              <a:gd name="T43" fmla="*/ 264 h 459"/>
              <a:gd name="T44" fmla="*/ 10 w 458"/>
              <a:gd name="T45" fmla="*/ 298 h 459"/>
              <a:gd name="T46" fmla="*/ 27 w 458"/>
              <a:gd name="T47" fmla="*/ 339 h 459"/>
              <a:gd name="T48" fmla="*/ 52 w 458"/>
              <a:gd name="T49" fmla="*/ 375 h 459"/>
              <a:gd name="T50" fmla="*/ 83 w 458"/>
              <a:gd name="T51" fmla="*/ 407 h 459"/>
              <a:gd name="T52" fmla="*/ 120 w 458"/>
              <a:gd name="T53" fmla="*/ 432 h 459"/>
              <a:gd name="T54" fmla="*/ 160 w 458"/>
              <a:gd name="T55" fmla="*/ 449 h 459"/>
              <a:gd name="T56" fmla="*/ 194 w 458"/>
              <a:gd name="T57" fmla="*/ 457 h 459"/>
              <a:gd name="T58" fmla="*/ 217 w 458"/>
              <a:gd name="T59" fmla="*/ 459 h 459"/>
              <a:gd name="T60" fmla="*/ 241 w 458"/>
              <a:gd name="T61" fmla="*/ 459 h 459"/>
              <a:gd name="T62" fmla="*/ 263 w 458"/>
              <a:gd name="T63" fmla="*/ 457 h 459"/>
              <a:gd name="T64" fmla="*/ 297 w 458"/>
              <a:gd name="T65" fmla="*/ 449 h 459"/>
              <a:gd name="T66" fmla="*/ 338 w 458"/>
              <a:gd name="T67" fmla="*/ 432 h 459"/>
              <a:gd name="T68" fmla="*/ 374 w 458"/>
              <a:gd name="T69" fmla="*/ 407 h 459"/>
              <a:gd name="T70" fmla="*/ 406 w 458"/>
              <a:gd name="T71" fmla="*/ 375 h 459"/>
              <a:gd name="T72" fmla="*/ 430 w 458"/>
              <a:gd name="T73" fmla="*/ 339 h 459"/>
              <a:gd name="T74" fmla="*/ 448 w 458"/>
              <a:gd name="T75" fmla="*/ 298 h 459"/>
              <a:gd name="T76" fmla="*/ 456 w 458"/>
              <a:gd name="T77" fmla="*/ 264 h 459"/>
              <a:gd name="T78" fmla="*/ 458 w 458"/>
              <a:gd name="T79" fmla="*/ 242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8" h="459">
                <a:moveTo>
                  <a:pt x="458" y="230"/>
                </a:moveTo>
                <a:lnTo>
                  <a:pt x="458" y="218"/>
                </a:lnTo>
                <a:lnTo>
                  <a:pt x="457" y="207"/>
                </a:lnTo>
                <a:lnTo>
                  <a:pt x="456" y="195"/>
                </a:lnTo>
                <a:lnTo>
                  <a:pt x="453" y="184"/>
                </a:lnTo>
                <a:lnTo>
                  <a:pt x="448" y="161"/>
                </a:lnTo>
                <a:lnTo>
                  <a:pt x="440" y="141"/>
                </a:lnTo>
                <a:lnTo>
                  <a:pt x="430" y="121"/>
                </a:lnTo>
                <a:lnTo>
                  <a:pt x="418" y="101"/>
                </a:lnTo>
                <a:lnTo>
                  <a:pt x="406" y="84"/>
                </a:lnTo>
                <a:lnTo>
                  <a:pt x="391" y="67"/>
                </a:lnTo>
                <a:lnTo>
                  <a:pt x="374" y="53"/>
                </a:lnTo>
                <a:lnTo>
                  <a:pt x="357" y="40"/>
                </a:lnTo>
                <a:lnTo>
                  <a:pt x="338" y="29"/>
                </a:lnTo>
                <a:lnTo>
                  <a:pt x="318" y="19"/>
                </a:lnTo>
                <a:lnTo>
                  <a:pt x="297" y="11"/>
                </a:lnTo>
                <a:lnTo>
                  <a:pt x="275" y="5"/>
                </a:lnTo>
                <a:lnTo>
                  <a:pt x="263" y="3"/>
                </a:lnTo>
                <a:lnTo>
                  <a:pt x="252" y="2"/>
                </a:lnTo>
                <a:lnTo>
                  <a:pt x="241" y="0"/>
                </a:lnTo>
                <a:lnTo>
                  <a:pt x="228" y="0"/>
                </a:lnTo>
                <a:lnTo>
                  <a:pt x="217" y="0"/>
                </a:lnTo>
                <a:lnTo>
                  <a:pt x="206" y="2"/>
                </a:lnTo>
                <a:lnTo>
                  <a:pt x="194" y="3"/>
                </a:lnTo>
                <a:lnTo>
                  <a:pt x="183" y="5"/>
                </a:lnTo>
                <a:lnTo>
                  <a:pt x="160" y="11"/>
                </a:lnTo>
                <a:lnTo>
                  <a:pt x="140" y="19"/>
                </a:lnTo>
                <a:lnTo>
                  <a:pt x="120" y="29"/>
                </a:lnTo>
                <a:lnTo>
                  <a:pt x="100" y="40"/>
                </a:lnTo>
                <a:lnTo>
                  <a:pt x="83" y="53"/>
                </a:lnTo>
                <a:lnTo>
                  <a:pt x="66" y="67"/>
                </a:lnTo>
                <a:lnTo>
                  <a:pt x="52" y="84"/>
                </a:lnTo>
                <a:lnTo>
                  <a:pt x="38" y="101"/>
                </a:lnTo>
                <a:lnTo>
                  <a:pt x="27" y="121"/>
                </a:lnTo>
                <a:lnTo>
                  <a:pt x="18" y="141"/>
                </a:lnTo>
                <a:lnTo>
                  <a:pt x="10" y="161"/>
                </a:lnTo>
                <a:lnTo>
                  <a:pt x="4" y="184"/>
                </a:lnTo>
                <a:lnTo>
                  <a:pt x="2" y="195"/>
                </a:lnTo>
                <a:lnTo>
                  <a:pt x="1" y="207"/>
                </a:lnTo>
                <a:lnTo>
                  <a:pt x="0" y="218"/>
                </a:lnTo>
                <a:lnTo>
                  <a:pt x="0" y="230"/>
                </a:lnTo>
                <a:lnTo>
                  <a:pt x="0" y="242"/>
                </a:lnTo>
                <a:lnTo>
                  <a:pt x="1" y="253"/>
                </a:lnTo>
                <a:lnTo>
                  <a:pt x="2" y="264"/>
                </a:lnTo>
                <a:lnTo>
                  <a:pt x="4" y="276"/>
                </a:lnTo>
                <a:lnTo>
                  <a:pt x="10" y="298"/>
                </a:lnTo>
                <a:lnTo>
                  <a:pt x="18" y="319"/>
                </a:lnTo>
                <a:lnTo>
                  <a:pt x="27" y="339"/>
                </a:lnTo>
                <a:lnTo>
                  <a:pt x="38" y="358"/>
                </a:lnTo>
                <a:lnTo>
                  <a:pt x="52" y="375"/>
                </a:lnTo>
                <a:lnTo>
                  <a:pt x="66" y="392"/>
                </a:lnTo>
                <a:lnTo>
                  <a:pt x="83" y="407"/>
                </a:lnTo>
                <a:lnTo>
                  <a:pt x="100" y="419"/>
                </a:lnTo>
                <a:lnTo>
                  <a:pt x="120" y="432"/>
                </a:lnTo>
                <a:lnTo>
                  <a:pt x="140" y="441"/>
                </a:lnTo>
                <a:lnTo>
                  <a:pt x="160" y="449"/>
                </a:lnTo>
                <a:lnTo>
                  <a:pt x="183" y="455"/>
                </a:lnTo>
                <a:lnTo>
                  <a:pt x="194" y="457"/>
                </a:lnTo>
                <a:lnTo>
                  <a:pt x="206" y="458"/>
                </a:lnTo>
                <a:lnTo>
                  <a:pt x="217" y="459"/>
                </a:lnTo>
                <a:lnTo>
                  <a:pt x="228" y="459"/>
                </a:lnTo>
                <a:lnTo>
                  <a:pt x="241" y="459"/>
                </a:lnTo>
                <a:lnTo>
                  <a:pt x="252" y="458"/>
                </a:lnTo>
                <a:lnTo>
                  <a:pt x="263" y="457"/>
                </a:lnTo>
                <a:lnTo>
                  <a:pt x="275" y="455"/>
                </a:lnTo>
                <a:lnTo>
                  <a:pt x="297" y="449"/>
                </a:lnTo>
                <a:lnTo>
                  <a:pt x="318" y="441"/>
                </a:lnTo>
                <a:lnTo>
                  <a:pt x="338" y="432"/>
                </a:lnTo>
                <a:lnTo>
                  <a:pt x="357" y="419"/>
                </a:lnTo>
                <a:lnTo>
                  <a:pt x="374" y="407"/>
                </a:lnTo>
                <a:lnTo>
                  <a:pt x="391" y="392"/>
                </a:lnTo>
                <a:lnTo>
                  <a:pt x="406" y="375"/>
                </a:lnTo>
                <a:lnTo>
                  <a:pt x="418" y="358"/>
                </a:lnTo>
                <a:lnTo>
                  <a:pt x="430" y="339"/>
                </a:lnTo>
                <a:lnTo>
                  <a:pt x="440" y="319"/>
                </a:lnTo>
                <a:lnTo>
                  <a:pt x="448" y="298"/>
                </a:lnTo>
                <a:lnTo>
                  <a:pt x="453" y="276"/>
                </a:lnTo>
                <a:lnTo>
                  <a:pt x="456" y="264"/>
                </a:lnTo>
                <a:lnTo>
                  <a:pt x="457" y="253"/>
                </a:lnTo>
                <a:lnTo>
                  <a:pt x="458" y="242"/>
                </a:lnTo>
                <a:lnTo>
                  <a:pt x="458" y="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29">
            <a:extLst>
              <a:ext uri="{FF2B5EF4-FFF2-40B4-BE49-F238E27FC236}">
                <a16:creationId xmlns:a16="http://schemas.microsoft.com/office/drawing/2014/main" id="{8B2DB658-B68B-4B4A-898A-F6293999FAF7}"/>
              </a:ext>
            </a:extLst>
          </p:cNvPr>
          <p:cNvSpPr>
            <a:spLocks/>
          </p:cNvSpPr>
          <p:nvPr/>
        </p:nvSpPr>
        <p:spPr bwMode="auto">
          <a:xfrm>
            <a:off x="1324610" y="1522096"/>
            <a:ext cx="2981325" cy="4037012"/>
          </a:xfrm>
          <a:custGeom>
            <a:avLst/>
            <a:gdLst>
              <a:gd name="connsiteX0" fmla="*/ 2090965 w 2981325"/>
              <a:gd name="connsiteY0" fmla="*/ 3649662 h 4037012"/>
              <a:gd name="connsiteX1" fmla="*/ 2092779 w 2981325"/>
              <a:gd name="connsiteY1" fmla="*/ 3653522 h 4037012"/>
              <a:gd name="connsiteX2" fmla="*/ 2094820 w 2981325"/>
              <a:gd name="connsiteY2" fmla="*/ 3657382 h 4037012"/>
              <a:gd name="connsiteX3" fmla="*/ 2097088 w 2981325"/>
              <a:gd name="connsiteY3" fmla="*/ 3660788 h 4037012"/>
              <a:gd name="connsiteX4" fmla="*/ 2099356 w 2981325"/>
              <a:gd name="connsiteY4" fmla="*/ 3664421 h 4037012"/>
              <a:gd name="connsiteX5" fmla="*/ 2101624 w 2981325"/>
              <a:gd name="connsiteY5" fmla="*/ 3667826 h 4037012"/>
              <a:gd name="connsiteX6" fmla="*/ 2104345 w 2981325"/>
              <a:gd name="connsiteY6" fmla="*/ 3671232 h 4037012"/>
              <a:gd name="connsiteX7" fmla="*/ 2107067 w 2981325"/>
              <a:gd name="connsiteY7" fmla="*/ 3674184 h 4037012"/>
              <a:gd name="connsiteX8" fmla="*/ 2109788 w 2981325"/>
              <a:gd name="connsiteY8" fmla="*/ 3677363 h 4037012"/>
              <a:gd name="connsiteX9" fmla="*/ 2079172 w 2981325"/>
              <a:gd name="connsiteY9" fmla="*/ 3698251 h 4037012"/>
              <a:gd name="connsiteX10" fmla="*/ 2048102 w 2981325"/>
              <a:gd name="connsiteY10" fmla="*/ 3718686 h 4037012"/>
              <a:gd name="connsiteX11" fmla="*/ 2016579 w 2981325"/>
              <a:gd name="connsiteY11" fmla="*/ 3738439 h 4037012"/>
              <a:gd name="connsiteX12" fmla="*/ 1984602 w 2981325"/>
              <a:gd name="connsiteY12" fmla="*/ 3757739 h 4037012"/>
              <a:gd name="connsiteX13" fmla="*/ 1952399 w 2981325"/>
              <a:gd name="connsiteY13" fmla="*/ 3776584 h 4037012"/>
              <a:gd name="connsiteX14" fmla="*/ 1919742 w 2981325"/>
              <a:gd name="connsiteY14" fmla="*/ 3794521 h 4037012"/>
              <a:gd name="connsiteX15" fmla="*/ 1886631 w 2981325"/>
              <a:gd name="connsiteY15" fmla="*/ 3812004 h 4037012"/>
              <a:gd name="connsiteX16" fmla="*/ 1853293 w 2981325"/>
              <a:gd name="connsiteY16" fmla="*/ 3829033 h 4037012"/>
              <a:gd name="connsiteX17" fmla="*/ 1819276 w 2981325"/>
              <a:gd name="connsiteY17" fmla="*/ 3845154 h 4037012"/>
              <a:gd name="connsiteX18" fmla="*/ 1785485 w 2981325"/>
              <a:gd name="connsiteY18" fmla="*/ 3860820 h 4037012"/>
              <a:gd name="connsiteX19" fmla="*/ 1750786 w 2981325"/>
              <a:gd name="connsiteY19" fmla="*/ 3876033 h 4037012"/>
              <a:gd name="connsiteX20" fmla="*/ 1716088 w 2981325"/>
              <a:gd name="connsiteY20" fmla="*/ 3890564 h 4037012"/>
              <a:gd name="connsiteX21" fmla="*/ 1680936 w 2981325"/>
              <a:gd name="connsiteY21" fmla="*/ 3904414 h 4037012"/>
              <a:gd name="connsiteX22" fmla="*/ 1645558 w 2981325"/>
              <a:gd name="connsiteY22" fmla="*/ 3917356 h 4037012"/>
              <a:gd name="connsiteX23" fmla="*/ 1609952 w 2981325"/>
              <a:gd name="connsiteY23" fmla="*/ 3930071 h 4037012"/>
              <a:gd name="connsiteX24" fmla="*/ 1573893 w 2981325"/>
              <a:gd name="connsiteY24" fmla="*/ 3941878 h 4037012"/>
              <a:gd name="connsiteX25" fmla="*/ 1537834 w 2981325"/>
              <a:gd name="connsiteY25" fmla="*/ 3953230 h 4037012"/>
              <a:gd name="connsiteX26" fmla="*/ 1501095 w 2981325"/>
              <a:gd name="connsiteY26" fmla="*/ 3963675 h 4037012"/>
              <a:gd name="connsiteX27" fmla="*/ 1464129 w 2981325"/>
              <a:gd name="connsiteY27" fmla="*/ 3973438 h 4037012"/>
              <a:gd name="connsiteX28" fmla="*/ 1427163 w 2981325"/>
              <a:gd name="connsiteY28" fmla="*/ 3982747 h 4037012"/>
              <a:gd name="connsiteX29" fmla="*/ 1389743 w 2981325"/>
              <a:gd name="connsiteY29" fmla="*/ 3991148 h 4037012"/>
              <a:gd name="connsiteX30" fmla="*/ 1351870 w 2981325"/>
              <a:gd name="connsiteY30" fmla="*/ 3998868 h 4037012"/>
              <a:gd name="connsiteX31" fmla="*/ 1313997 w 2981325"/>
              <a:gd name="connsiteY31" fmla="*/ 4006133 h 4037012"/>
              <a:gd name="connsiteX32" fmla="*/ 1275897 w 2981325"/>
              <a:gd name="connsiteY32" fmla="*/ 4012264 h 4037012"/>
              <a:gd name="connsiteX33" fmla="*/ 1237343 w 2981325"/>
              <a:gd name="connsiteY33" fmla="*/ 4017940 h 4037012"/>
              <a:gd name="connsiteX34" fmla="*/ 1199017 w 2981325"/>
              <a:gd name="connsiteY34" fmla="*/ 4023162 h 4037012"/>
              <a:gd name="connsiteX35" fmla="*/ 1160009 w 2981325"/>
              <a:gd name="connsiteY35" fmla="*/ 4027249 h 4037012"/>
              <a:gd name="connsiteX36" fmla="*/ 1121002 w 2981325"/>
              <a:gd name="connsiteY36" fmla="*/ 4030655 h 4037012"/>
              <a:gd name="connsiteX37" fmla="*/ 1081542 w 2981325"/>
              <a:gd name="connsiteY37" fmla="*/ 4033379 h 4037012"/>
              <a:gd name="connsiteX38" fmla="*/ 1042308 w 2981325"/>
              <a:gd name="connsiteY38" fmla="*/ 4035423 h 4037012"/>
              <a:gd name="connsiteX39" fmla="*/ 1002620 w 2981325"/>
              <a:gd name="connsiteY39" fmla="*/ 4036558 h 4037012"/>
              <a:gd name="connsiteX40" fmla="*/ 962706 w 2981325"/>
              <a:gd name="connsiteY40" fmla="*/ 4037012 h 4037012"/>
              <a:gd name="connsiteX41" fmla="*/ 934358 w 2981325"/>
              <a:gd name="connsiteY41" fmla="*/ 4036785 h 4037012"/>
              <a:gd name="connsiteX42" fmla="*/ 906009 w 2981325"/>
              <a:gd name="connsiteY42" fmla="*/ 4036331 h 4037012"/>
              <a:gd name="connsiteX43" fmla="*/ 877661 w 2981325"/>
              <a:gd name="connsiteY43" fmla="*/ 4035196 h 4037012"/>
              <a:gd name="connsiteX44" fmla="*/ 849313 w 2981325"/>
              <a:gd name="connsiteY44" fmla="*/ 4033606 h 4037012"/>
              <a:gd name="connsiteX45" fmla="*/ 820965 w 2981325"/>
              <a:gd name="connsiteY45" fmla="*/ 4031790 h 4037012"/>
              <a:gd name="connsiteX46" fmla="*/ 792616 w 2981325"/>
              <a:gd name="connsiteY46" fmla="*/ 4029747 h 4037012"/>
              <a:gd name="connsiteX47" fmla="*/ 764495 w 2981325"/>
              <a:gd name="connsiteY47" fmla="*/ 4027249 h 4037012"/>
              <a:gd name="connsiteX48" fmla="*/ 736374 w 2981325"/>
              <a:gd name="connsiteY48" fmla="*/ 4024070 h 4037012"/>
              <a:gd name="connsiteX49" fmla="*/ 708252 w 2981325"/>
              <a:gd name="connsiteY49" fmla="*/ 4020892 h 4037012"/>
              <a:gd name="connsiteX50" fmla="*/ 680131 w 2981325"/>
              <a:gd name="connsiteY50" fmla="*/ 4017032 h 4037012"/>
              <a:gd name="connsiteX51" fmla="*/ 652009 w 2981325"/>
              <a:gd name="connsiteY51" fmla="*/ 4012945 h 4037012"/>
              <a:gd name="connsiteX52" fmla="*/ 624341 w 2981325"/>
              <a:gd name="connsiteY52" fmla="*/ 4008177 h 4037012"/>
              <a:gd name="connsiteX53" fmla="*/ 596220 w 2981325"/>
              <a:gd name="connsiteY53" fmla="*/ 4003409 h 4037012"/>
              <a:gd name="connsiteX54" fmla="*/ 568552 w 2981325"/>
              <a:gd name="connsiteY54" fmla="*/ 3997959 h 4037012"/>
              <a:gd name="connsiteX55" fmla="*/ 540884 w 2981325"/>
              <a:gd name="connsiteY55" fmla="*/ 3992283 h 4037012"/>
              <a:gd name="connsiteX56" fmla="*/ 512990 w 2981325"/>
              <a:gd name="connsiteY56" fmla="*/ 3986153 h 4037012"/>
              <a:gd name="connsiteX57" fmla="*/ 485548 w 2981325"/>
              <a:gd name="connsiteY57" fmla="*/ 3979795 h 4037012"/>
              <a:gd name="connsiteX58" fmla="*/ 458107 w 2981325"/>
              <a:gd name="connsiteY58" fmla="*/ 3972757 h 4037012"/>
              <a:gd name="connsiteX59" fmla="*/ 430893 w 2981325"/>
              <a:gd name="connsiteY59" fmla="*/ 3965491 h 4037012"/>
              <a:gd name="connsiteX60" fmla="*/ 403679 w 2981325"/>
              <a:gd name="connsiteY60" fmla="*/ 3957771 h 4037012"/>
              <a:gd name="connsiteX61" fmla="*/ 376465 w 2981325"/>
              <a:gd name="connsiteY61" fmla="*/ 3949824 h 4037012"/>
              <a:gd name="connsiteX62" fmla="*/ 349704 w 2981325"/>
              <a:gd name="connsiteY62" fmla="*/ 3941424 h 4037012"/>
              <a:gd name="connsiteX63" fmla="*/ 322716 w 2981325"/>
              <a:gd name="connsiteY63" fmla="*/ 3932569 h 4037012"/>
              <a:gd name="connsiteX64" fmla="*/ 295956 w 2981325"/>
              <a:gd name="connsiteY64" fmla="*/ 3923486 h 4037012"/>
              <a:gd name="connsiteX65" fmla="*/ 269195 w 2981325"/>
              <a:gd name="connsiteY65" fmla="*/ 3913950 h 4037012"/>
              <a:gd name="connsiteX66" fmla="*/ 242888 w 2981325"/>
              <a:gd name="connsiteY66" fmla="*/ 3904187 h 4037012"/>
              <a:gd name="connsiteX67" fmla="*/ 216581 w 2981325"/>
              <a:gd name="connsiteY67" fmla="*/ 3893743 h 4037012"/>
              <a:gd name="connsiteX68" fmla="*/ 190500 w 2981325"/>
              <a:gd name="connsiteY68" fmla="*/ 3883298 h 4037012"/>
              <a:gd name="connsiteX69" fmla="*/ 164420 w 2981325"/>
              <a:gd name="connsiteY69" fmla="*/ 3872173 h 4037012"/>
              <a:gd name="connsiteX70" fmla="*/ 138566 w 2981325"/>
              <a:gd name="connsiteY70" fmla="*/ 3860820 h 4037012"/>
              <a:gd name="connsiteX71" fmla="*/ 112939 w 2981325"/>
              <a:gd name="connsiteY71" fmla="*/ 3849014 h 4037012"/>
              <a:gd name="connsiteX72" fmla="*/ 87539 w 2981325"/>
              <a:gd name="connsiteY72" fmla="*/ 3836980 h 4037012"/>
              <a:gd name="connsiteX73" fmla="*/ 83684 w 2981325"/>
              <a:gd name="connsiteY73" fmla="*/ 3840159 h 4037012"/>
              <a:gd name="connsiteX74" fmla="*/ 79829 w 2981325"/>
              <a:gd name="connsiteY74" fmla="*/ 3842883 h 4037012"/>
              <a:gd name="connsiteX75" fmla="*/ 75747 w 2981325"/>
              <a:gd name="connsiteY75" fmla="*/ 3845381 h 4037012"/>
              <a:gd name="connsiteX76" fmla="*/ 71438 w 2981325"/>
              <a:gd name="connsiteY76" fmla="*/ 3847651 h 4037012"/>
              <a:gd name="connsiteX77" fmla="*/ 66675 w 2981325"/>
              <a:gd name="connsiteY77" fmla="*/ 3849014 h 4037012"/>
              <a:gd name="connsiteX78" fmla="*/ 61913 w 2981325"/>
              <a:gd name="connsiteY78" fmla="*/ 3850376 h 4037012"/>
              <a:gd name="connsiteX79" fmla="*/ 56923 w 2981325"/>
              <a:gd name="connsiteY79" fmla="*/ 3850830 h 4037012"/>
              <a:gd name="connsiteX80" fmla="*/ 52161 w 2981325"/>
              <a:gd name="connsiteY80" fmla="*/ 3851057 h 4037012"/>
              <a:gd name="connsiteX81" fmla="*/ 49213 w 2981325"/>
              <a:gd name="connsiteY81" fmla="*/ 3851057 h 4037012"/>
              <a:gd name="connsiteX82" fmla="*/ 46718 w 2981325"/>
              <a:gd name="connsiteY82" fmla="*/ 3850830 h 4037012"/>
              <a:gd name="connsiteX83" fmla="*/ 44223 w 2981325"/>
              <a:gd name="connsiteY83" fmla="*/ 3850603 h 4037012"/>
              <a:gd name="connsiteX84" fmla="*/ 41502 w 2981325"/>
              <a:gd name="connsiteY84" fmla="*/ 3850149 h 4037012"/>
              <a:gd name="connsiteX85" fmla="*/ 36739 w 2981325"/>
              <a:gd name="connsiteY85" fmla="*/ 3848786 h 4037012"/>
              <a:gd name="connsiteX86" fmla="*/ 31750 w 2981325"/>
              <a:gd name="connsiteY86" fmla="*/ 3847197 h 4037012"/>
              <a:gd name="connsiteX87" fmla="*/ 27441 w 2981325"/>
              <a:gd name="connsiteY87" fmla="*/ 3844927 h 4037012"/>
              <a:gd name="connsiteX88" fmla="*/ 23132 w 2981325"/>
              <a:gd name="connsiteY88" fmla="*/ 3842429 h 4037012"/>
              <a:gd name="connsiteX89" fmla="*/ 19050 w 2981325"/>
              <a:gd name="connsiteY89" fmla="*/ 3839250 h 4037012"/>
              <a:gd name="connsiteX90" fmla="*/ 15421 w 2981325"/>
              <a:gd name="connsiteY90" fmla="*/ 3836072 h 4037012"/>
              <a:gd name="connsiteX91" fmla="*/ 12020 w 2981325"/>
              <a:gd name="connsiteY91" fmla="*/ 3832439 h 4037012"/>
              <a:gd name="connsiteX92" fmla="*/ 9071 w 2981325"/>
              <a:gd name="connsiteY92" fmla="*/ 3828579 h 4037012"/>
              <a:gd name="connsiteX93" fmla="*/ 6350 w 2981325"/>
              <a:gd name="connsiteY93" fmla="*/ 3824038 h 4037012"/>
              <a:gd name="connsiteX94" fmla="*/ 4082 w 2981325"/>
              <a:gd name="connsiteY94" fmla="*/ 3819497 h 4037012"/>
              <a:gd name="connsiteX95" fmla="*/ 3175 w 2981325"/>
              <a:gd name="connsiteY95" fmla="*/ 3817226 h 4037012"/>
              <a:gd name="connsiteX96" fmla="*/ 2268 w 2981325"/>
              <a:gd name="connsiteY96" fmla="*/ 3814729 h 4037012"/>
              <a:gd name="connsiteX97" fmla="*/ 1588 w 2981325"/>
              <a:gd name="connsiteY97" fmla="*/ 3812231 h 4037012"/>
              <a:gd name="connsiteX98" fmla="*/ 1134 w 2981325"/>
              <a:gd name="connsiteY98" fmla="*/ 3809734 h 4037012"/>
              <a:gd name="connsiteX99" fmla="*/ 454 w 2981325"/>
              <a:gd name="connsiteY99" fmla="*/ 3807236 h 4037012"/>
              <a:gd name="connsiteX100" fmla="*/ 227 w 2981325"/>
              <a:gd name="connsiteY100" fmla="*/ 3804511 h 4037012"/>
              <a:gd name="connsiteX101" fmla="*/ 0 w 2981325"/>
              <a:gd name="connsiteY101" fmla="*/ 3801787 h 4037012"/>
              <a:gd name="connsiteX102" fmla="*/ 0 w 2981325"/>
              <a:gd name="connsiteY102" fmla="*/ 3799289 h 4037012"/>
              <a:gd name="connsiteX103" fmla="*/ 0 w 2981325"/>
              <a:gd name="connsiteY103" fmla="*/ 3796565 h 4037012"/>
              <a:gd name="connsiteX104" fmla="*/ 227 w 2981325"/>
              <a:gd name="connsiteY104" fmla="*/ 3793840 h 4037012"/>
              <a:gd name="connsiteX105" fmla="*/ 454 w 2981325"/>
              <a:gd name="connsiteY105" fmla="*/ 3791342 h 4037012"/>
              <a:gd name="connsiteX106" fmla="*/ 1134 w 2981325"/>
              <a:gd name="connsiteY106" fmla="*/ 3788845 h 4037012"/>
              <a:gd name="connsiteX107" fmla="*/ 2268 w 2981325"/>
              <a:gd name="connsiteY107" fmla="*/ 3783850 h 4037012"/>
              <a:gd name="connsiteX108" fmla="*/ 4082 w 2981325"/>
              <a:gd name="connsiteY108" fmla="*/ 3779082 h 4037012"/>
              <a:gd name="connsiteX109" fmla="*/ 6123 w 2981325"/>
              <a:gd name="connsiteY109" fmla="*/ 3774541 h 4037012"/>
              <a:gd name="connsiteX110" fmla="*/ 8618 w 2981325"/>
              <a:gd name="connsiteY110" fmla="*/ 3770227 h 4037012"/>
              <a:gd name="connsiteX111" fmla="*/ 11793 w 2981325"/>
              <a:gd name="connsiteY111" fmla="*/ 3766367 h 4037012"/>
              <a:gd name="connsiteX112" fmla="*/ 15195 w 2981325"/>
              <a:gd name="connsiteY112" fmla="*/ 3762507 h 4037012"/>
              <a:gd name="connsiteX113" fmla="*/ 18823 w 2981325"/>
              <a:gd name="connsiteY113" fmla="*/ 3759101 h 4037012"/>
              <a:gd name="connsiteX114" fmla="*/ 22905 w 2981325"/>
              <a:gd name="connsiteY114" fmla="*/ 3755922 h 4037012"/>
              <a:gd name="connsiteX115" fmla="*/ 27214 w 2981325"/>
              <a:gd name="connsiteY115" fmla="*/ 3753425 h 4037012"/>
              <a:gd name="connsiteX116" fmla="*/ 31523 w 2981325"/>
              <a:gd name="connsiteY116" fmla="*/ 3751381 h 4037012"/>
              <a:gd name="connsiteX117" fmla="*/ 34245 w 2981325"/>
              <a:gd name="connsiteY117" fmla="*/ 3750473 h 4037012"/>
              <a:gd name="connsiteX118" fmla="*/ 36513 w 2981325"/>
              <a:gd name="connsiteY118" fmla="*/ 3749565 h 4037012"/>
              <a:gd name="connsiteX119" fmla="*/ 39007 w 2981325"/>
              <a:gd name="connsiteY119" fmla="*/ 3748884 h 4037012"/>
              <a:gd name="connsiteX120" fmla="*/ 41275 w 2981325"/>
              <a:gd name="connsiteY120" fmla="*/ 3748203 h 4037012"/>
              <a:gd name="connsiteX121" fmla="*/ 43997 w 2981325"/>
              <a:gd name="connsiteY121" fmla="*/ 3747749 h 4037012"/>
              <a:gd name="connsiteX122" fmla="*/ 46718 w 2981325"/>
              <a:gd name="connsiteY122" fmla="*/ 3747294 h 4037012"/>
              <a:gd name="connsiteX123" fmla="*/ 49213 w 2981325"/>
              <a:gd name="connsiteY123" fmla="*/ 3747294 h 4037012"/>
              <a:gd name="connsiteX124" fmla="*/ 52161 w 2981325"/>
              <a:gd name="connsiteY124" fmla="*/ 3747067 h 4037012"/>
              <a:gd name="connsiteX125" fmla="*/ 54655 w 2981325"/>
              <a:gd name="connsiteY125" fmla="*/ 3747294 h 4037012"/>
              <a:gd name="connsiteX126" fmla="*/ 57150 w 2981325"/>
              <a:gd name="connsiteY126" fmla="*/ 3747294 h 4037012"/>
              <a:gd name="connsiteX127" fmla="*/ 59872 w 2981325"/>
              <a:gd name="connsiteY127" fmla="*/ 3747749 h 4037012"/>
              <a:gd name="connsiteX128" fmla="*/ 62366 w 2981325"/>
              <a:gd name="connsiteY128" fmla="*/ 3748203 h 4037012"/>
              <a:gd name="connsiteX129" fmla="*/ 67356 w 2981325"/>
              <a:gd name="connsiteY129" fmla="*/ 3749338 h 4037012"/>
              <a:gd name="connsiteX130" fmla="*/ 72118 w 2981325"/>
              <a:gd name="connsiteY130" fmla="*/ 3751154 h 4037012"/>
              <a:gd name="connsiteX131" fmla="*/ 76427 w 2981325"/>
              <a:gd name="connsiteY131" fmla="*/ 3753425 h 4037012"/>
              <a:gd name="connsiteX132" fmla="*/ 80963 w 2981325"/>
              <a:gd name="connsiteY132" fmla="*/ 3755922 h 4037012"/>
              <a:gd name="connsiteX133" fmla="*/ 85045 w 2981325"/>
              <a:gd name="connsiteY133" fmla="*/ 3758874 h 4037012"/>
              <a:gd name="connsiteX134" fmla="*/ 88447 w 2981325"/>
              <a:gd name="connsiteY134" fmla="*/ 3762280 h 4037012"/>
              <a:gd name="connsiteX135" fmla="*/ 91848 w 2981325"/>
              <a:gd name="connsiteY135" fmla="*/ 3766140 h 4037012"/>
              <a:gd name="connsiteX136" fmla="*/ 95023 w 2981325"/>
              <a:gd name="connsiteY136" fmla="*/ 3770000 h 4037012"/>
              <a:gd name="connsiteX137" fmla="*/ 97518 w 2981325"/>
              <a:gd name="connsiteY137" fmla="*/ 3774314 h 4037012"/>
              <a:gd name="connsiteX138" fmla="*/ 99786 w 2981325"/>
              <a:gd name="connsiteY138" fmla="*/ 3778855 h 4037012"/>
              <a:gd name="connsiteX139" fmla="*/ 100920 w 2981325"/>
              <a:gd name="connsiteY139" fmla="*/ 3781125 h 4037012"/>
              <a:gd name="connsiteX140" fmla="*/ 101600 w 2981325"/>
              <a:gd name="connsiteY140" fmla="*/ 3783623 h 4037012"/>
              <a:gd name="connsiteX141" fmla="*/ 102507 w 2981325"/>
              <a:gd name="connsiteY141" fmla="*/ 3786120 h 4037012"/>
              <a:gd name="connsiteX142" fmla="*/ 102961 w 2981325"/>
              <a:gd name="connsiteY142" fmla="*/ 3788618 h 4037012"/>
              <a:gd name="connsiteX143" fmla="*/ 103414 w 2981325"/>
              <a:gd name="connsiteY143" fmla="*/ 3791342 h 4037012"/>
              <a:gd name="connsiteX144" fmla="*/ 103641 w 2981325"/>
              <a:gd name="connsiteY144" fmla="*/ 3793840 h 4037012"/>
              <a:gd name="connsiteX145" fmla="*/ 103868 w 2981325"/>
              <a:gd name="connsiteY145" fmla="*/ 3796338 h 4037012"/>
              <a:gd name="connsiteX146" fmla="*/ 103868 w 2981325"/>
              <a:gd name="connsiteY146" fmla="*/ 3799289 h 4037012"/>
              <a:gd name="connsiteX147" fmla="*/ 103868 w 2981325"/>
              <a:gd name="connsiteY147" fmla="*/ 3801333 h 4037012"/>
              <a:gd name="connsiteX148" fmla="*/ 103868 w 2981325"/>
              <a:gd name="connsiteY148" fmla="*/ 3803376 h 4037012"/>
              <a:gd name="connsiteX149" fmla="*/ 103641 w 2981325"/>
              <a:gd name="connsiteY149" fmla="*/ 3805420 h 4037012"/>
              <a:gd name="connsiteX150" fmla="*/ 103414 w 2981325"/>
              <a:gd name="connsiteY150" fmla="*/ 3807463 h 4037012"/>
              <a:gd name="connsiteX151" fmla="*/ 128361 w 2981325"/>
              <a:gd name="connsiteY151" fmla="*/ 3819270 h 4037012"/>
              <a:gd name="connsiteX152" fmla="*/ 153761 w 2981325"/>
              <a:gd name="connsiteY152" fmla="*/ 3830849 h 4037012"/>
              <a:gd name="connsiteX153" fmla="*/ 179161 w 2981325"/>
              <a:gd name="connsiteY153" fmla="*/ 3841975 h 4037012"/>
              <a:gd name="connsiteX154" fmla="*/ 204561 w 2981325"/>
              <a:gd name="connsiteY154" fmla="*/ 3852646 h 4037012"/>
              <a:gd name="connsiteX155" fmla="*/ 230188 w 2981325"/>
              <a:gd name="connsiteY155" fmla="*/ 3863318 h 4037012"/>
              <a:gd name="connsiteX156" fmla="*/ 256268 w 2981325"/>
              <a:gd name="connsiteY156" fmla="*/ 3873308 h 4037012"/>
              <a:gd name="connsiteX157" fmla="*/ 282122 w 2981325"/>
              <a:gd name="connsiteY157" fmla="*/ 3883071 h 4037012"/>
              <a:gd name="connsiteX158" fmla="*/ 308202 w 2981325"/>
              <a:gd name="connsiteY158" fmla="*/ 3892380 h 4037012"/>
              <a:gd name="connsiteX159" fmla="*/ 334509 w 2981325"/>
              <a:gd name="connsiteY159" fmla="*/ 3901235 h 4037012"/>
              <a:gd name="connsiteX160" fmla="*/ 360816 w 2981325"/>
              <a:gd name="connsiteY160" fmla="*/ 3909863 h 4037012"/>
              <a:gd name="connsiteX161" fmla="*/ 387350 w 2981325"/>
              <a:gd name="connsiteY161" fmla="*/ 3918037 h 4037012"/>
              <a:gd name="connsiteX162" fmla="*/ 414111 w 2981325"/>
              <a:gd name="connsiteY162" fmla="*/ 3925984 h 4037012"/>
              <a:gd name="connsiteX163" fmla="*/ 440645 w 2981325"/>
              <a:gd name="connsiteY163" fmla="*/ 3933477 h 4037012"/>
              <a:gd name="connsiteX164" fmla="*/ 467632 w 2981325"/>
              <a:gd name="connsiteY164" fmla="*/ 3940288 h 4037012"/>
              <a:gd name="connsiteX165" fmla="*/ 494620 w 2981325"/>
              <a:gd name="connsiteY165" fmla="*/ 3947327 h 4037012"/>
              <a:gd name="connsiteX166" fmla="*/ 521607 w 2981325"/>
              <a:gd name="connsiteY166" fmla="*/ 3953457 h 4037012"/>
              <a:gd name="connsiteX167" fmla="*/ 548822 w 2981325"/>
              <a:gd name="connsiteY167" fmla="*/ 3959588 h 4037012"/>
              <a:gd name="connsiteX168" fmla="*/ 576036 w 2981325"/>
              <a:gd name="connsiteY168" fmla="*/ 3965037 h 4037012"/>
              <a:gd name="connsiteX169" fmla="*/ 603250 w 2981325"/>
              <a:gd name="connsiteY169" fmla="*/ 3970486 h 4037012"/>
              <a:gd name="connsiteX170" fmla="*/ 630465 w 2981325"/>
              <a:gd name="connsiteY170" fmla="*/ 3975027 h 4037012"/>
              <a:gd name="connsiteX171" fmla="*/ 657906 w 2981325"/>
              <a:gd name="connsiteY171" fmla="*/ 3979795 h 4037012"/>
              <a:gd name="connsiteX172" fmla="*/ 685347 w 2981325"/>
              <a:gd name="connsiteY172" fmla="*/ 3983882 h 4037012"/>
              <a:gd name="connsiteX173" fmla="*/ 713015 w 2981325"/>
              <a:gd name="connsiteY173" fmla="*/ 3987288 h 4037012"/>
              <a:gd name="connsiteX174" fmla="*/ 740456 w 2981325"/>
              <a:gd name="connsiteY174" fmla="*/ 3990694 h 4037012"/>
              <a:gd name="connsiteX175" fmla="*/ 768350 w 2981325"/>
              <a:gd name="connsiteY175" fmla="*/ 3993645 h 4037012"/>
              <a:gd name="connsiteX176" fmla="*/ 796018 w 2981325"/>
              <a:gd name="connsiteY176" fmla="*/ 3996143 h 4037012"/>
              <a:gd name="connsiteX177" fmla="*/ 823686 w 2981325"/>
              <a:gd name="connsiteY177" fmla="*/ 3998413 h 4037012"/>
              <a:gd name="connsiteX178" fmla="*/ 851354 w 2981325"/>
              <a:gd name="connsiteY178" fmla="*/ 4000230 h 4037012"/>
              <a:gd name="connsiteX179" fmla="*/ 879475 w 2981325"/>
              <a:gd name="connsiteY179" fmla="*/ 4001592 h 4037012"/>
              <a:gd name="connsiteX180" fmla="*/ 907143 w 2981325"/>
              <a:gd name="connsiteY180" fmla="*/ 4002500 h 4037012"/>
              <a:gd name="connsiteX181" fmla="*/ 934811 w 2981325"/>
              <a:gd name="connsiteY181" fmla="*/ 4003182 h 4037012"/>
              <a:gd name="connsiteX182" fmla="*/ 962706 w 2981325"/>
              <a:gd name="connsiteY182" fmla="*/ 4003409 h 4037012"/>
              <a:gd name="connsiteX183" fmla="*/ 1002166 w 2981325"/>
              <a:gd name="connsiteY183" fmla="*/ 4002727 h 4037012"/>
              <a:gd name="connsiteX184" fmla="*/ 1040720 w 2981325"/>
              <a:gd name="connsiteY184" fmla="*/ 4001819 h 4037012"/>
              <a:gd name="connsiteX185" fmla="*/ 1079954 w 2981325"/>
              <a:gd name="connsiteY185" fmla="*/ 4000003 h 4037012"/>
              <a:gd name="connsiteX186" fmla="*/ 1118281 w 2981325"/>
              <a:gd name="connsiteY186" fmla="*/ 3997051 h 4037012"/>
              <a:gd name="connsiteX187" fmla="*/ 1156834 w 2981325"/>
              <a:gd name="connsiteY187" fmla="*/ 3993872 h 4037012"/>
              <a:gd name="connsiteX188" fmla="*/ 1194934 w 2981325"/>
              <a:gd name="connsiteY188" fmla="*/ 3989786 h 4037012"/>
              <a:gd name="connsiteX189" fmla="*/ 1232808 w 2981325"/>
              <a:gd name="connsiteY189" fmla="*/ 3984790 h 4037012"/>
              <a:gd name="connsiteX190" fmla="*/ 1270454 w 2981325"/>
              <a:gd name="connsiteY190" fmla="*/ 3979341 h 4037012"/>
              <a:gd name="connsiteX191" fmla="*/ 1308100 w 2981325"/>
              <a:gd name="connsiteY191" fmla="*/ 3972984 h 4037012"/>
              <a:gd name="connsiteX192" fmla="*/ 1345520 w 2981325"/>
              <a:gd name="connsiteY192" fmla="*/ 3965945 h 4037012"/>
              <a:gd name="connsiteX193" fmla="*/ 1382486 w 2981325"/>
              <a:gd name="connsiteY193" fmla="*/ 3958679 h 4037012"/>
              <a:gd name="connsiteX194" fmla="*/ 1419226 w 2981325"/>
              <a:gd name="connsiteY194" fmla="*/ 3950051 h 4037012"/>
              <a:gd name="connsiteX195" fmla="*/ 1455738 w 2981325"/>
              <a:gd name="connsiteY195" fmla="*/ 3941196 h 4037012"/>
              <a:gd name="connsiteX196" fmla="*/ 1492024 w 2981325"/>
              <a:gd name="connsiteY196" fmla="*/ 3931433 h 4037012"/>
              <a:gd name="connsiteX197" fmla="*/ 1528083 w 2981325"/>
              <a:gd name="connsiteY197" fmla="*/ 3920989 h 4037012"/>
              <a:gd name="connsiteX198" fmla="*/ 1563688 w 2981325"/>
              <a:gd name="connsiteY198" fmla="*/ 3910090 h 4037012"/>
              <a:gd name="connsiteX199" fmla="*/ 1599067 w 2981325"/>
              <a:gd name="connsiteY199" fmla="*/ 3898511 h 4037012"/>
              <a:gd name="connsiteX200" fmla="*/ 1633992 w 2981325"/>
              <a:gd name="connsiteY200" fmla="*/ 3886023 h 4037012"/>
              <a:gd name="connsiteX201" fmla="*/ 1668917 w 2981325"/>
              <a:gd name="connsiteY201" fmla="*/ 3873081 h 4037012"/>
              <a:gd name="connsiteX202" fmla="*/ 1703615 w 2981325"/>
              <a:gd name="connsiteY202" fmla="*/ 3859458 h 4037012"/>
              <a:gd name="connsiteX203" fmla="*/ 1737633 w 2981325"/>
              <a:gd name="connsiteY203" fmla="*/ 3845154 h 4037012"/>
              <a:gd name="connsiteX204" fmla="*/ 1771651 w 2981325"/>
              <a:gd name="connsiteY204" fmla="*/ 3830395 h 4037012"/>
              <a:gd name="connsiteX205" fmla="*/ 1804988 w 2981325"/>
              <a:gd name="connsiteY205" fmla="*/ 3814956 h 4037012"/>
              <a:gd name="connsiteX206" fmla="*/ 1838326 w 2981325"/>
              <a:gd name="connsiteY206" fmla="*/ 3799062 h 4037012"/>
              <a:gd name="connsiteX207" fmla="*/ 1871210 w 2981325"/>
              <a:gd name="connsiteY207" fmla="*/ 3782260 h 4037012"/>
              <a:gd name="connsiteX208" fmla="*/ 1903640 w 2981325"/>
              <a:gd name="connsiteY208" fmla="*/ 3765004 h 4037012"/>
              <a:gd name="connsiteX209" fmla="*/ 1935844 w 2981325"/>
              <a:gd name="connsiteY209" fmla="*/ 3747294 h 4037012"/>
              <a:gd name="connsiteX210" fmla="*/ 1967367 w 2981325"/>
              <a:gd name="connsiteY210" fmla="*/ 3728676 h 4037012"/>
              <a:gd name="connsiteX211" fmla="*/ 1999117 w 2981325"/>
              <a:gd name="connsiteY211" fmla="*/ 3709831 h 4037012"/>
              <a:gd name="connsiteX212" fmla="*/ 2030186 w 2981325"/>
              <a:gd name="connsiteY212" fmla="*/ 3690304 h 4037012"/>
              <a:gd name="connsiteX213" fmla="*/ 2060576 w 2981325"/>
              <a:gd name="connsiteY213" fmla="*/ 3670097 h 4037012"/>
              <a:gd name="connsiteX214" fmla="*/ 2852500 w 2981325"/>
              <a:gd name="connsiteY214" fmla="*/ 2625725 h 4037012"/>
              <a:gd name="connsiteX215" fmla="*/ 2856130 w 2981325"/>
              <a:gd name="connsiteY215" fmla="*/ 2627313 h 4037012"/>
              <a:gd name="connsiteX216" fmla="*/ 2859987 w 2981325"/>
              <a:gd name="connsiteY216" fmla="*/ 2629127 h 4037012"/>
              <a:gd name="connsiteX217" fmla="*/ 2863844 w 2981325"/>
              <a:gd name="connsiteY217" fmla="*/ 2630488 h 4037012"/>
              <a:gd name="connsiteX218" fmla="*/ 2867927 w 2981325"/>
              <a:gd name="connsiteY218" fmla="*/ 2631622 h 4037012"/>
              <a:gd name="connsiteX219" fmla="*/ 2872011 w 2981325"/>
              <a:gd name="connsiteY219" fmla="*/ 2632982 h 4037012"/>
              <a:gd name="connsiteX220" fmla="*/ 2876094 w 2981325"/>
              <a:gd name="connsiteY220" fmla="*/ 2633890 h 4037012"/>
              <a:gd name="connsiteX221" fmla="*/ 2880178 w 2981325"/>
              <a:gd name="connsiteY221" fmla="*/ 2634570 h 4037012"/>
              <a:gd name="connsiteX222" fmla="*/ 2884488 w 2981325"/>
              <a:gd name="connsiteY222" fmla="*/ 2635250 h 4037012"/>
              <a:gd name="connsiteX223" fmla="*/ 2872918 w 2981325"/>
              <a:gd name="connsiteY223" fmla="*/ 2669948 h 4037012"/>
              <a:gd name="connsiteX224" fmla="*/ 2860894 w 2981325"/>
              <a:gd name="connsiteY224" fmla="*/ 2703966 h 4037012"/>
              <a:gd name="connsiteX225" fmla="*/ 2847963 w 2981325"/>
              <a:gd name="connsiteY225" fmla="*/ 2738211 h 4037012"/>
              <a:gd name="connsiteX226" fmla="*/ 2834805 w 2981325"/>
              <a:gd name="connsiteY226" fmla="*/ 2772229 h 4037012"/>
              <a:gd name="connsiteX227" fmla="*/ 2820739 w 2981325"/>
              <a:gd name="connsiteY227" fmla="*/ 2805566 h 4037012"/>
              <a:gd name="connsiteX228" fmla="*/ 2806447 w 2981325"/>
              <a:gd name="connsiteY228" fmla="*/ 2838677 h 4037012"/>
              <a:gd name="connsiteX229" fmla="*/ 2791247 w 2981325"/>
              <a:gd name="connsiteY229" fmla="*/ 2871561 h 4037012"/>
              <a:gd name="connsiteX230" fmla="*/ 2775820 w 2981325"/>
              <a:gd name="connsiteY230" fmla="*/ 2904218 h 4037012"/>
              <a:gd name="connsiteX231" fmla="*/ 2759713 w 2981325"/>
              <a:gd name="connsiteY231" fmla="*/ 2936422 h 4037012"/>
              <a:gd name="connsiteX232" fmla="*/ 2743152 w 2981325"/>
              <a:gd name="connsiteY232" fmla="*/ 2968399 h 4037012"/>
              <a:gd name="connsiteX233" fmla="*/ 2725683 w 2981325"/>
              <a:gd name="connsiteY233" fmla="*/ 2999922 h 4037012"/>
              <a:gd name="connsiteX234" fmla="*/ 2707761 w 2981325"/>
              <a:gd name="connsiteY234" fmla="*/ 3031218 h 4037012"/>
              <a:gd name="connsiteX235" fmla="*/ 2689612 w 2981325"/>
              <a:gd name="connsiteY235" fmla="*/ 3062061 h 4037012"/>
              <a:gd name="connsiteX236" fmla="*/ 2670556 w 2981325"/>
              <a:gd name="connsiteY236" fmla="*/ 3092677 h 4037012"/>
              <a:gd name="connsiteX237" fmla="*/ 2651045 w 2981325"/>
              <a:gd name="connsiteY237" fmla="*/ 3122613 h 4037012"/>
              <a:gd name="connsiteX238" fmla="*/ 2631308 w 2981325"/>
              <a:gd name="connsiteY238" fmla="*/ 3152322 h 4037012"/>
              <a:gd name="connsiteX239" fmla="*/ 2610890 w 2981325"/>
              <a:gd name="connsiteY239" fmla="*/ 3182031 h 4037012"/>
              <a:gd name="connsiteX240" fmla="*/ 2590019 w 2981325"/>
              <a:gd name="connsiteY240" fmla="*/ 3211059 h 4037012"/>
              <a:gd name="connsiteX241" fmla="*/ 2568467 w 2981325"/>
              <a:gd name="connsiteY241" fmla="*/ 3239408 h 4037012"/>
              <a:gd name="connsiteX242" fmla="*/ 2546688 w 2981325"/>
              <a:gd name="connsiteY242" fmla="*/ 3267756 h 4037012"/>
              <a:gd name="connsiteX243" fmla="*/ 2524228 w 2981325"/>
              <a:gd name="connsiteY243" fmla="*/ 3295424 h 4037012"/>
              <a:gd name="connsiteX244" fmla="*/ 2501088 w 2981325"/>
              <a:gd name="connsiteY244" fmla="*/ 3322865 h 4037012"/>
              <a:gd name="connsiteX245" fmla="*/ 2477721 w 2981325"/>
              <a:gd name="connsiteY245" fmla="*/ 3350079 h 4037012"/>
              <a:gd name="connsiteX246" fmla="*/ 2454127 w 2981325"/>
              <a:gd name="connsiteY246" fmla="*/ 3376613 h 4037012"/>
              <a:gd name="connsiteX247" fmla="*/ 2429853 w 2981325"/>
              <a:gd name="connsiteY247" fmla="*/ 3402693 h 4037012"/>
              <a:gd name="connsiteX248" fmla="*/ 2405125 w 2981325"/>
              <a:gd name="connsiteY248" fmla="*/ 3428547 h 4037012"/>
              <a:gd name="connsiteX249" fmla="*/ 2379943 w 2981325"/>
              <a:gd name="connsiteY249" fmla="*/ 3453947 h 4037012"/>
              <a:gd name="connsiteX250" fmla="*/ 2354307 w 2981325"/>
              <a:gd name="connsiteY250" fmla="*/ 3478894 h 4037012"/>
              <a:gd name="connsiteX251" fmla="*/ 2328218 w 2981325"/>
              <a:gd name="connsiteY251" fmla="*/ 3503160 h 4037012"/>
              <a:gd name="connsiteX252" fmla="*/ 2301675 w 2981325"/>
              <a:gd name="connsiteY252" fmla="*/ 3526972 h 4037012"/>
              <a:gd name="connsiteX253" fmla="*/ 2274678 w 2981325"/>
              <a:gd name="connsiteY253" fmla="*/ 3550331 h 4037012"/>
              <a:gd name="connsiteX254" fmla="*/ 2247454 w 2981325"/>
              <a:gd name="connsiteY254" fmla="*/ 3573463 h 4037012"/>
              <a:gd name="connsiteX255" fmla="*/ 2245186 w 2981325"/>
              <a:gd name="connsiteY255" fmla="*/ 3570061 h 4037012"/>
              <a:gd name="connsiteX256" fmla="*/ 2242917 w 2981325"/>
              <a:gd name="connsiteY256" fmla="*/ 3566433 h 4037012"/>
              <a:gd name="connsiteX257" fmla="*/ 2240195 w 2981325"/>
              <a:gd name="connsiteY257" fmla="*/ 3563031 h 4037012"/>
              <a:gd name="connsiteX258" fmla="*/ 2237699 w 2981325"/>
              <a:gd name="connsiteY258" fmla="*/ 3559629 h 4037012"/>
              <a:gd name="connsiteX259" fmla="*/ 2234977 w 2981325"/>
              <a:gd name="connsiteY259" fmla="*/ 3556681 h 4037012"/>
              <a:gd name="connsiteX260" fmla="*/ 2231801 w 2981325"/>
              <a:gd name="connsiteY260" fmla="*/ 3553733 h 4037012"/>
              <a:gd name="connsiteX261" fmla="*/ 2228851 w 2981325"/>
              <a:gd name="connsiteY261" fmla="*/ 3551011 h 4037012"/>
              <a:gd name="connsiteX262" fmla="*/ 2225675 w 2981325"/>
              <a:gd name="connsiteY262" fmla="*/ 3548063 h 4037012"/>
              <a:gd name="connsiteX263" fmla="*/ 2252445 w 2981325"/>
              <a:gd name="connsiteY263" fmla="*/ 3525611 h 4037012"/>
              <a:gd name="connsiteX264" fmla="*/ 2278988 w 2981325"/>
              <a:gd name="connsiteY264" fmla="*/ 3502479 h 4037012"/>
              <a:gd name="connsiteX265" fmla="*/ 2305078 w 2981325"/>
              <a:gd name="connsiteY265" fmla="*/ 3478894 h 4037012"/>
              <a:gd name="connsiteX266" fmla="*/ 2330713 w 2981325"/>
              <a:gd name="connsiteY266" fmla="*/ 3454854 h 4037012"/>
              <a:gd name="connsiteX267" fmla="*/ 2355895 w 2981325"/>
              <a:gd name="connsiteY267" fmla="*/ 3430588 h 4037012"/>
              <a:gd name="connsiteX268" fmla="*/ 2380850 w 2981325"/>
              <a:gd name="connsiteY268" fmla="*/ 3405642 h 4037012"/>
              <a:gd name="connsiteX269" fmla="*/ 2405125 w 2981325"/>
              <a:gd name="connsiteY269" fmla="*/ 3380242 h 4037012"/>
              <a:gd name="connsiteX270" fmla="*/ 2428945 w 2981325"/>
              <a:gd name="connsiteY270" fmla="*/ 3354615 h 4037012"/>
              <a:gd name="connsiteX271" fmla="*/ 2452312 w 2981325"/>
              <a:gd name="connsiteY271" fmla="*/ 3328308 h 4037012"/>
              <a:gd name="connsiteX272" fmla="*/ 2475226 w 2981325"/>
              <a:gd name="connsiteY272" fmla="*/ 3301774 h 4037012"/>
              <a:gd name="connsiteX273" fmla="*/ 2497912 w 2981325"/>
              <a:gd name="connsiteY273" fmla="*/ 3275013 h 4037012"/>
              <a:gd name="connsiteX274" fmla="*/ 2519918 w 2981325"/>
              <a:gd name="connsiteY274" fmla="*/ 3247345 h 4037012"/>
              <a:gd name="connsiteX275" fmla="*/ 2541470 w 2981325"/>
              <a:gd name="connsiteY275" fmla="*/ 3219677 h 4037012"/>
              <a:gd name="connsiteX276" fmla="*/ 2562568 w 2981325"/>
              <a:gd name="connsiteY276" fmla="*/ 3191556 h 4037012"/>
              <a:gd name="connsiteX277" fmla="*/ 2582986 w 2981325"/>
              <a:gd name="connsiteY277" fmla="*/ 3162981 h 4037012"/>
              <a:gd name="connsiteX278" fmla="*/ 2603404 w 2981325"/>
              <a:gd name="connsiteY278" fmla="*/ 3134179 h 4037012"/>
              <a:gd name="connsiteX279" fmla="*/ 2622914 w 2981325"/>
              <a:gd name="connsiteY279" fmla="*/ 3104924 h 4037012"/>
              <a:gd name="connsiteX280" fmla="*/ 2642198 w 2981325"/>
              <a:gd name="connsiteY280" fmla="*/ 3075215 h 4037012"/>
              <a:gd name="connsiteX281" fmla="*/ 2660573 w 2981325"/>
              <a:gd name="connsiteY281" fmla="*/ 3045052 h 4037012"/>
              <a:gd name="connsiteX282" fmla="*/ 2678496 w 2981325"/>
              <a:gd name="connsiteY282" fmla="*/ 3014890 h 4037012"/>
              <a:gd name="connsiteX283" fmla="*/ 2696418 w 2981325"/>
              <a:gd name="connsiteY283" fmla="*/ 2984274 h 4037012"/>
              <a:gd name="connsiteX284" fmla="*/ 2713206 w 2981325"/>
              <a:gd name="connsiteY284" fmla="*/ 2953204 h 4037012"/>
              <a:gd name="connsiteX285" fmla="*/ 2729767 w 2981325"/>
              <a:gd name="connsiteY285" fmla="*/ 2921908 h 4037012"/>
              <a:gd name="connsiteX286" fmla="*/ 2745647 w 2981325"/>
              <a:gd name="connsiteY286" fmla="*/ 2889931 h 4037012"/>
              <a:gd name="connsiteX287" fmla="*/ 2761074 w 2981325"/>
              <a:gd name="connsiteY287" fmla="*/ 2858181 h 4037012"/>
              <a:gd name="connsiteX288" fmla="*/ 2775594 w 2981325"/>
              <a:gd name="connsiteY288" fmla="*/ 2825750 h 4037012"/>
              <a:gd name="connsiteX289" fmla="*/ 2790113 w 2981325"/>
              <a:gd name="connsiteY289" fmla="*/ 2793093 h 4037012"/>
              <a:gd name="connsiteX290" fmla="*/ 2803725 w 2981325"/>
              <a:gd name="connsiteY290" fmla="*/ 2760209 h 4037012"/>
              <a:gd name="connsiteX291" fmla="*/ 2816656 w 2981325"/>
              <a:gd name="connsiteY291" fmla="*/ 2726872 h 4037012"/>
              <a:gd name="connsiteX292" fmla="*/ 2829360 w 2981325"/>
              <a:gd name="connsiteY292" fmla="*/ 2693534 h 4037012"/>
              <a:gd name="connsiteX293" fmla="*/ 2841157 w 2981325"/>
              <a:gd name="connsiteY293" fmla="*/ 2659743 h 4037012"/>
              <a:gd name="connsiteX294" fmla="*/ 2928290 w 2981325"/>
              <a:gd name="connsiteY294" fmla="*/ 1560512 h 4037012"/>
              <a:gd name="connsiteX295" fmla="*/ 2934462 w 2981325"/>
              <a:gd name="connsiteY295" fmla="*/ 1587940 h 4037012"/>
              <a:gd name="connsiteX296" fmla="*/ 2940406 w 2981325"/>
              <a:gd name="connsiteY296" fmla="*/ 1615820 h 4037012"/>
              <a:gd name="connsiteX297" fmla="*/ 2946121 w 2981325"/>
              <a:gd name="connsiteY297" fmla="*/ 1643701 h 4037012"/>
              <a:gd name="connsiteX298" fmla="*/ 2950921 w 2981325"/>
              <a:gd name="connsiteY298" fmla="*/ 1671808 h 4037012"/>
              <a:gd name="connsiteX299" fmla="*/ 2955951 w 2981325"/>
              <a:gd name="connsiteY299" fmla="*/ 1699689 h 4037012"/>
              <a:gd name="connsiteX300" fmla="*/ 2960294 w 2981325"/>
              <a:gd name="connsiteY300" fmla="*/ 1728250 h 4037012"/>
              <a:gd name="connsiteX301" fmla="*/ 2964180 w 2981325"/>
              <a:gd name="connsiteY301" fmla="*/ 1756584 h 4037012"/>
              <a:gd name="connsiteX302" fmla="*/ 2967838 w 2981325"/>
              <a:gd name="connsiteY302" fmla="*/ 1785145 h 4037012"/>
              <a:gd name="connsiteX303" fmla="*/ 2971038 w 2981325"/>
              <a:gd name="connsiteY303" fmla="*/ 1813932 h 4037012"/>
              <a:gd name="connsiteX304" fmla="*/ 2973553 w 2981325"/>
              <a:gd name="connsiteY304" fmla="*/ 1842720 h 4037012"/>
              <a:gd name="connsiteX305" fmla="*/ 2975839 w 2981325"/>
              <a:gd name="connsiteY305" fmla="*/ 1871734 h 4037012"/>
              <a:gd name="connsiteX306" fmla="*/ 2977896 w 2981325"/>
              <a:gd name="connsiteY306" fmla="*/ 1900748 h 4037012"/>
              <a:gd name="connsiteX307" fmla="*/ 2979496 w 2981325"/>
              <a:gd name="connsiteY307" fmla="*/ 1929762 h 4037012"/>
              <a:gd name="connsiteX308" fmla="*/ 2980411 w 2981325"/>
              <a:gd name="connsiteY308" fmla="*/ 1959003 h 4037012"/>
              <a:gd name="connsiteX309" fmla="*/ 2981097 w 2981325"/>
              <a:gd name="connsiteY309" fmla="*/ 1988244 h 4037012"/>
              <a:gd name="connsiteX310" fmla="*/ 2981325 w 2981325"/>
              <a:gd name="connsiteY310" fmla="*/ 2017711 h 4037012"/>
              <a:gd name="connsiteX311" fmla="*/ 2981097 w 2981325"/>
              <a:gd name="connsiteY311" fmla="*/ 2046725 h 4037012"/>
              <a:gd name="connsiteX312" fmla="*/ 2980411 w 2981325"/>
              <a:gd name="connsiteY312" fmla="*/ 2075740 h 4037012"/>
              <a:gd name="connsiteX313" fmla="*/ 2979496 w 2981325"/>
              <a:gd name="connsiteY313" fmla="*/ 2104754 h 4037012"/>
              <a:gd name="connsiteX314" fmla="*/ 2977896 w 2981325"/>
              <a:gd name="connsiteY314" fmla="*/ 2133541 h 4037012"/>
              <a:gd name="connsiteX315" fmla="*/ 2976067 w 2981325"/>
              <a:gd name="connsiteY315" fmla="*/ 2162102 h 4037012"/>
              <a:gd name="connsiteX316" fmla="*/ 2973781 w 2981325"/>
              <a:gd name="connsiteY316" fmla="*/ 2190663 h 4037012"/>
              <a:gd name="connsiteX317" fmla="*/ 2971267 w 2981325"/>
              <a:gd name="connsiteY317" fmla="*/ 2219223 h 4037012"/>
              <a:gd name="connsiteX318" fmla="*/ 2968066 w 2981325"/>
              <a:gd name="connsiteY318" fmla="*/ 2247558 h 4037012"/>
              <a:gd name="connsiteX319" fmla="*/ 2964637 w 2981325"/>
              <a:gd name="connsiteY319" fmla="*/ 2275892 h 4037012"/>
              <a:gd name="connsiteX320" fmla="*/ 2960751 w 2981325"/>
              <a:gd name="connsiteY320" fmla="*/ 2304226 h 4037012"/>
              <a:gd name="connsiteX321" fmla="*/ 2956408 w 2981325"/>
              <a:gd name="connsiteY321" fmla="*/ 2332106 h 4037012"/>
              <a:gd name="connsiteX322" fmla="*/ 2951836 w 2981325"/>
              <a:gd name="connsiteY322" fmla="*/ 2359761 h 4037012"/>
              <a:gd name="connsiteX323" fmla="*/ 2946807 w 2981325"/>
              <a:gd name="connsiteY323" fmla="*/ 2387868 h 4037012"/>
              <a:gd name="connsiteX324" fmla="*/ 2941549 w 2981325"/>
              <a:gd name="connsiteY324" fmla="*/ 2415295 h 4037012"/>
              <a:gd name="connsiteX325" fmla="*/ 2935834 w 2981325"/>
              <a:gd name="connsiteY325" fmla="*/ 2442723 h 4037012"/>
              <a:gd name="connsiteX326" fmla="*/ 2929662 w 2981325"/>
              <a:gd name="connsiteY326" fmla="*/ 2470150 h 4037012"/>
              <a:gd name="connsiteX327" fmla="*/ 2925775 w 2981325"/>
              <a:gd name="connsiteY327" fmla="*/ 2468337 h 4037012"/>
              <a:gd name="connsiteX328" fmla="*/ 2921889 w 2981325"/>
              <a:gd name="connsiteY328" fmla="*/ 2466750 h 4037012"/>
              <a:gd name="connsiteX329" fmla="*/ 2918003 w 2981325"/>
              <a:gd name="connsiteY329" fmla="*/ 2465617 h 4037012"/>
              <a:gd name="connsiteX330" fmla="*/ 2913660 w 2981325"/>
              <a:gd name="connsiteY330" fmla="*/ 2464257 h 4037012"/>
              <a:gd name="connsiteX331" fmla="*/ 2909545 w 2981325"/>
              <a:gd name="connsiteY331" fmla="*/ 2463577 h 4037012"/>
              <a:gd name="connsiteX332" fmla="*/ 2905430 w 2981325"/>
              <a:gd name="connsiteY332" fmla="*/ 2462670 h 4037012"/>
              <a:gd name="connsiteX333" fmla="*/ 2901087 w 2981325"/>
              <a:gd name="connsiteY333" fmla="*/ 2462217 h 4037012"/>
              <a:gd name="connsiteX334" fmla="*/ 2896743 w 2981325"/>
              <a:gd name="connsiteY334" fmla="*/ 2461763 h 4037012"/>
              <a:gd name="connsiteX335" fmla="*/ 2902915 w 2981325"/>
              <a:gd name="connsiteY335" fmla="*/ 2435016 h 4037012"/>
              <a:gd name="connsiteX336" fmla="*/ 2908630 w 2981325"/>
              <a:gd name="connsiteY336" fmla="*/ 2407815 h 4037012"/>
              <a:gd name="connsiteX337" fmla="*/ 2913660 w 2981325"/>
              <a:gd name="connsiteY337" fmla="*/ 2380841 h 4037012"/>
              <a:gd name="connsiteX338" fmla="*/ 2918689 w 2981325"/>
              <a:gd name="connsiteY338" fmla="*/ 2353640 h 4037012"/>
              <a:gd name="connsiteX339" fmla="*/ 2923261 w 2981325"/>
              <a:gd name="connsiteY339" fmla="*/ 2326213 h 4037012"/>
              <a:gd name="connsiteX340" fmla="*/ 2927376 w 2981325"/>
              <a:gd name="connsiteY340" fmla="*/ 2298786 h 4037012"/>
              <a:gd name="connsiteX341" fmla="*/ 2931033 w 2981325"/>
              <a:gd name="connsiteY341" fmla="*/ 2270905 h 4037012"/>
              <a:gd name="connsiteX342" fmla="*/ 2934462 w 2981325"/>
              <a:gd name="connsiteY342" fmla="*/ 2243251 h 4037012"/>
              <a:gd name="connsiteX343" fmla="*/ 2937663 w 2981325"/>
              <a:gd name="connsiteY343" fmla="*/ 2215370 h 4037012"/>
              <a:gd name="connsiteX344" fmla="*/ 2940177 w 2981325"/>
              <a:gd name="connsiteY344" fmla="*/ 2187489 h 4037012"/>
              <a:gd name="connsiteX345" fmla="*/ 2942235 w 2981325"/>
              <a:gd name="connsiteY345" fmla="*/ 2159382 h 4037012"/>
              <a:gd name="connsiteX346" fmla="*/ 2944063 w 2981325"/>
              <a:gd name="connsiteY346" fmla="*/ 2131048 h 4037012"/>
              <a:gd name="connsiteX347" fmla="*/ 2945664 w 2981325"/>
              <a:gd name="connsiteY347" fmla="*/ 2102940 h 4037012"/>
              <a:gd name="connsiteX348" fmla="*/ 2946578 w 2981325"/>
              <a:gd name="connsiteY348" fmla="*/ 2074606 h 4037012"/>
              <a:gd name="connsiteX349" fmla="*/ 2947035 w 2981325"/>
              <a:gd name="connsiteY349" fmla="*/ 2046272 h 4037012"/>
              <a:gd name="connsiteX350" fmla="*/ 2947492 w 2981325"/>
              <a:gd name="connsiteY350" fmla="*/ 2017711 h 4037012"/>
              <a:gd name="connsiteX351" fmla="*/ 2947035 w 2981325"/>
              <a:gd name="connsiteY351" fmla="*/ 1988697 h 4037012"/>
              <a:gd name="connsiteX352" fmla="*/ 2946578 w 2981325"/>
              <a:gd name="connsiteY352" fmla="*/ 1959910 h 4037012"/>
              <a:gd name="connsiteX353" fmla="*/ 2945664 w 2981325"/>
              <a:gd name="connsiteY353" fmla="*/ 1931349 h 4037012"/>
              <a:gd name="connsiteX354" fmla="*/ 2944063 w 2981325"/>
              <a:gd name="connsiteY354" fmla="*/ 1902788 h 4037012"/>
              <a:gd name="connsiteX355" fmla="*/ 2942235 w 2981325"/>
              <a:gd name="connsiteY355" fmla="*/ 1874227 h 4037012"/>
              <a:gd name="connsiteX356" fmla="*/ 2939949 w 2981325"/>
              <a:gd name="connsiteY356" fmla="*/ 1845893 h 4037012"/>
              <a:gd name="connsiteX357" fmla="*/ 2937205 w 2981325"/>
              <a:gd name="connsiteY357" fmla="*/ 1817559 h 4037012"/>
              <a:gd name="connsiteX358" fmla="*/ 2934234 w 2981325"/>
              <a:gd name="connsiteY358" fmla="*/ 1789225 h 4037012"/>
              <a:gd name="connsiteX359" fmla="*/ 2930805 w 2981325"/>
              <a:gd name="connsiteY359" fmla="*/ 1761344 h 4037012"/>
              <a:gd name="connsiteX360" fmla="*/ 2926918 w 2981325"/>
              <a:gd name="connsiteY360" fmla="*/ 1733237 h 4037012"/>
              <a:gd name="connsiteX361" fmla="*/ 2922575 w 2981325"/>
              <a:gd name="connsiteY361" fmla="*/ 1705583 h 4037012"/>
              <a:gd name="connsiteX362" fmla="*/ 2918003 w 2981325"/>
              <a:gd name="connsiteY362" fmla="*/ 1677929 h 4037012"/>
              <a:gd name="connsiteX363" fmla="*/ 2912974 w 2981325"/>
              <a:gd name="connsiteY363" fmla="*/ 1650275 h 4037012"/>
              <a:gd name="connsiteX364" fmla="*/ 2907487 w 2981325"/>
              <a:gd name="connsiteY364" fmla="*/ 1622620 h 4037012"/>
              <a:gd name="connsiteX365" fmla="*/ 2901544 w 2981325"/>
              <a:gd name="connsiteY365" fmla="*/ 1595420 h 4037012"/>
              <a:gd name="connsiteX366" fmla="*/ 2895600 w 2981325"/>
              <a:gd name="connsiteY366" fmla="*/ 1568219 h 4037012"/>
              <a:gd name="connsiteX367" fmla="*/ 2899715 w 2981325"/>
              <a:gd name="connsiteY367" fmla="*/ 1567992 h 4037012"/>
              <a:gd name="connsiteX368" fmla="*/ 2903830 w 2981325"/>
              <a:gd name="connsiteY368" fmla="*/ 1567539 h 4037012"/>
              <a:gd name="connsiteX369" fmla="*/ 2908402 w 2981325"/>
              <a:gd name="connsiteY369" fmla="*/ 1566859 h 4037012"/>
              <a:gd name="connsiteX370" fmla="*/ 2912517 w 2981325"/>
              <a:gd name="connsiteY370" fmla="*/ 1565952 h 4037012"/>
              <a:gd name="connsiteX371" fmla="*/ 2916403 w 2981325"/>
              <a:gd name="connsiteY371" fmla="*/ 1565046 h 4037012"/>
              <a:gd name="connsiteX372" fmla="*/ 2920518 w 2981325"/>
              <a:gd name="connsiteY372" fmla="*/ 1563686 h 4037012"/>
              <a:gd name="connsiteX373" fmla="*/ 2924404 w 2981325"/>
              <a:gd name="connsiteY373" fmla="*/ 1562099 h 4037012"/>
              <a:gd name="connsiteX374" fmla="*/ 2230004 w 2981325"/>
              <a:gd name="connsiteY374" fmla="*/ 447675 h 4037012"/>
              <a:gd name="connsiteX375" fmla="*/ 2258154 w 2981325"/>
              <a:gd name="connsiteY375" fmla="*/ 470818 h 4037012"/>
              <a:gd name="connsiteX376" fmla="*/ 2285849 w 2981325"/>
              <a:gd name="connsiteY376" fmla="*/ 494642 h 4037012"/>
              <a:gd name="connsiteX377" fmla="*/ 2312864 w 2981325"/>
              <a:gd name="connsiteY377" fmla="*/ 518466 h 4037012"/>
              <a:gd name="connsiteX378" fmla="*/ 2339425 w 2981325"/>
              <a:gd name="connsiteY378" fmla="*/ 543197 h 4037012"/>
              <a:gd name="connsiteX379" fmla="*/ 2365759 w 2981325"/>
              <a:gd name="connsiteY379" fmla="*/ 567929 h 4037012"/>
              <a:gd name="connsiteX380" fmla="*/ 2391639 w 2981325"/>
              <a:gd name="connsiteY380" fmla="*/ 593341 h 4037012"/>
              <a:gd name="connsiteX381" fmla="*/ 2416838 w 2981325"/>
              <a:gd name="connsiteY381" fmla="*/ 619433 h 4037012"/>
              <a:gd name="connsiteX382" fmla="*/ 2441809 w 2981325"/>
              <a:gd name="connsiteY382" fmla="*/ 645526 h 4037012"/>
              <a:gd name="connsiteX383" fmla="*/ 2466100 w 2981325"/>
              <a:gd name="connsiteY383" fmla="*/ 672300 h 4037012"/>
              <a:gd name="connsiteX384" fmla="*/ 2490391 w 2981325"/>
              <a:gd name="connsiteY384" fmla="*/ 699527 h 4037012"/>
              <a:gd name="connsiteX385" fmla="*/ 2513773 w 2981325"/>
              <a:gd name="connsiteY385" fmla="*/ 727208 h 4037012"/>
              <a:gd name="connsiteX386" fmla="*/ 2536702 w 2981325"/>
              <a:gd name="connsiteY386" fmla="*/ 755343 h 4037012"/>
              <a:gd name="connsiteX387" fmla="*/ 2559177 w 2981325"/>
              <a:gd name="connsiteY387" fmla="*/ 783704 h 4037012"/>
              <a:gd name="connsiteX388" fmla="*/ 2580970 w 2981325"/>
              <a:gd name="connsiteY388" fmla="*/ 812520 h 4037012"/>
              <a:gd name="connsiteX389" fmla="*/ 2602537 w 2981325"/>
              <a:gd name="connsiteY389" fmla="*/ 841789 h 4037012"/>
              <a:gd name="connsiteX390" fmla="*/ 2623422 w 2981325"/>
              <a:gd name="connsiteY390" fmla="*/ 871739 h 4037012"/>
              <a:gd name="connsiteX391" fmla="*/ 2644081 w 2981325"/>
              <a:gd name="connsiteY391" fmla="*/ 901689 h 4037012"/>
              <a:gd name="connsiteX392" fmla="*/ 2663831 w 2981325"/>
              <a:gd name="connsiteY392" fmla="*/ 932092 h 4037012"/>
              <a:gd name="connsiteX393" fmla="*/ 2683127 w 2981325"/>
              <a:gd name="connsiteY393" fmla="*/ 962950 h 4037012"/>
              <a:gd name="connsiteX394" fmla="*/ 2701743 w 2981325"/>
              <a:gd name="connsiteY394" fmla="*/ 994261 h 4037012"/>
              <a:gd name="connsiteX395" fmla="*/ 2720131 w 2981325"/>
              <a:gd name="connsiteY395" fmla="*/ 1025799 h 4037012"/>
              <a:gd name="connsiteX396" fmla="*/ 2737838 w 2981325"/>
              <a:gd name="connsiteY396" fmla="*/ 1057564 h 4037012"/>
              <a:gd name="connsiteX397" fmla="*/ 2755091 w 2981325"/>
              <a:gd name="connsiteY397" fmla="*/ 1089783 h 4037012"/>
              <a:gd name="connsiteX398" fmla="*/ 2771436 w 2981325"/>
              <a:gd name="connsiteY398" fmla="*/ 1122456 h 4037012"/>
              <a:gd name="connsiteX399" fmla="*/ 2787555 w 2981325"/>
              <a:gd name="connsiteY399" fmla="*/ 1155582 h 4037012"/>
              <a:gd name="connsiteX400" fmla="*/ 2802992 w 2981325"/>
              <a:gd name="connsiteY400" fmla="*/ 1188709 h 4037012"/>
              <a:gd name="connsiteX401" fmla="*/ 2817748 w 2981325"/>
              <a:gd name="connsiteY401" fmla="*/ 1222289 h 4037012"/>
              <a:gd name="connsiteX402" fmla="*/ 2832050 w 2981325"/>
              <a:gd name="connsiteY402" fmla="*/ 1256323 h 4037012"/>
              <a:gd name="connsiteX403" fmla="*/ 2845671 w 2981325"/>
              <a:gd name="connsiteY403" fmla="*/ 1290357 h 4037012"/>
              <a:gd name="connsiteX404" fmla="*/ 2858838 w 2981325"/>
              <a:gd name="connsiteY404" fmla="*/ 1324845 h 4037012"/>
              <a:gd name="connsiteX405" fmla="*/ 2871096 w 2981325"/>
              <a:gd name="connsiteY405" fmla="*/ 1359786 h 4037012"/>
              <a:gd name="connsiteX406" fmla="*/ 2882901 w 2981325"/>
              <a:gd name="connsiteY406" fmla="*/ 1394728 h 4037012"/>
              <a:gd name="connsiteX407" fmla="*/ 2878588 w 2981325"/>
              <a:gd name="connsiteY407" fmla="*/ 1395409 h 4037012"/>
              <a:gd name="connsiteX408" fmla="*/ 2874502 w 2981325"/>
              <a:gd name="connsiteY408" fmla="*/ 1396316 h 4037012"/>
              <a:gd name="connsiteX409" fmla="*/ 2870415 w 2981325"/>
              <a:gd name="connsiteY409" fmla="*/ 1396997 h 4037012"/>
              <a:gd name="connsiteX410" fmla="*/ 2866329 w 2981325"/>
              <a:gd name="connsiteY410" fmla="*/ 1398358 h 4037012"/>
              <a:gd name="connsiteX411" fmla="*/ 2862243 w 2981325"/>
              <a:gd name="connsiteY411" fmla="*/ 1399720 h 4037012"/>
              <a:gd name="connsiteX412" fmla="*/ 2858384 w 2981325"/>
              <a:gd name="connsiteY412" fmla="*/ 1401081 h 4037012"/>
              <a:gd name="connsiteX413" fmla="*/ 2854751 w 2981325"/>
              <a:gd name="connsiteY413" fmla="*/ 1402896 h 4037012"/>
              <a:gd name="connsiteX414" fmla="*/ 2850892 w 2981325"/>
              <a:gd name="connsiteY414" fmla="*/ 1404938 h 4037012"/>
              <a:gd name="connsiteX415" fmla="*/ 2839314 w 2981325"/>
              <a:gd name="connsiteY415" fmla="*/ 1370677 h 4037012"/>
              <a:gd name="connsiteX416" fmla="*/ 2827282 w 2981325"/>
              <a:gd name="connsiteY416" fmla="*/ 1336416 h 4037012"/>
              <a:gd name="connsiteX417" fmla="*/ 2814342 w 2981325"/>
              <a:gd name="connsiteY417" fmla="*/ 1302609 h 4037012"/>
              <a:gd name="connsiteX418" fmla="*/ 2800948 w 2981325"/>
              <a:gd name="connsiteY418" fmla="*/ 1269029 h 4037012"/>
              <a:gd name="connsiteX419" fmla="*/ 2787101 w 2981325"/>
              <a:gd name="connsiteY419" fmla="*/ 1235676 h 4037012"/>
              <a:gd name="connsiteX420" fmla="*/ 2772571 w 2981325"/>
              <a:gd name="connsiteY420" fmla="*/ 1202776 h 4037012"/>
              <a:gd name="connsiteX421" fmla="*/ 2757588 w 2981325"/>
              <a:gd name="connsiteY421" fmla="*/ 1170104 h 4037012"/>
              <a:gd name="connsiteX422" fmla="*/ 2741697 w 2981325"/>
              <a:gd name="connsiteY422" fmla="*/ 1138112 h 4037012"/>
              <a:gd name="connsiteX423" fmla="*/ 2725352 w 2981325"/>
              <a:gd name="connsiteY423" fmla="*/ 1105893 h 4037012"/>
              <a:gd name="connsiteX424" fmla="*/ 2708780 w 2981325"/>
              <a:gd name="connsiteY424" fmla="*/ 1074355 h 4037012"/>
              <a:gd name="connsiteX425" fmla="*/ 2691300 w 2981325"/>
              <a:gd name="connsiteY425" fmla="*/ 1043043 h 4037012"/>
              <a:gd name="connsiteX426" fmla="*/ 2673366 w 2981325"/>
              <a:gd name="connsiteY426" fmla="*/ 1012186 h 4037012"/>
              <a:gd name="connsiteX427" fmla="*/ 2654977 w 2981325"/>
              <a:gd name="connsiteY427" fmla="*/ 981555 h 4037012"/>
              <a:gd name="connsiteX428" fmla="*/ 2636135 w 2981325"/>
              <a:gd name="connsiteY428" fmla="*/ 951378 h 4037012"/>
              <a:gd name="connsiteX429" fmla="*/ 2616612 w 2981325"/>
              <a:gd name="connsiteY429" fmla="*/ 921428 h 4037012"/>
              <a:gd name="connsiteX430" fmla="*/ 2596407 w 2981325"/>
              <a:gd name="connsiteY430" fmla="*/ 891932 h 4037012"/>
              <a:gd name="connsiteX431" fmla="*/ 2575976 w 2981325"/>
              <a:gd name="connsiteY431" fmla="*/ 862663 h 4037012"/>
              <a:gd name="connsiteX432" fmla="*/ 2554863 w 2981325"/>
              <a:gd name="connsiteY432" fmla="*/ 833848 h 4037012"/>
              <a:gd name="connsiteX433" fmla="*/ 2533524 w 2981325"/>
              <a:gd name="connsiteY433" fmla="*/ 805713 h 4037012"/>
              <a:gd name="connsiteX434" fmla="*/ 2511503 w 2981325"/>
              <a:gd name="connsiteY434" fmla="*/ 777578 h 4037012"/>
              <a:gd name="connsiteX435" fmla="*/ 2488802 w 2981325"/>
              <a:gd name="connsiteY435" fmla="*/ 750124 h 4037012"/>
              <a:gd name="connsiteX436" fmla="*/ 2465873 w 2981325"/>
              <a:gd name="connsiteY436" fmla="*/ 722897 h 4037012"/>
              <a:gd name="connsiteX437" fmla="*/ 2442263 w 2981325"/>
              <a:gd name="connsiteY437" fmla="*/ 696123 h 4037012"/>
              <a:gd name="connsiteX438" fmla="*/ 2418427 w 2981325"/>
              <a:gd name="connsiteY438" fmla="*/ 670031 h 4037012"/>
              <a:gd name="connsiteX439" fmla="*/ 2393909 w 2981325"/>
              <a:gd name="connsiteY439" fmla="*/ 644165 h 4037012"/>
              <a:gd name="connsiteX440" fmla="*/ 2369391 w 2981325"/>
              <a:gd name="connsiteY440" fmla="*/ 618526 h 4037012"/>
              <a:gd name="connsiteX441" fmla="*/ 2343966 w 2981325"/>
              <a:gd name="connsiteY441" fmla="*/ 593794 h 4037012"/>
              <a:gd name="connsiteX442" fmla="*/ 2318313 w 2981325"/>
              <a:gd name="connsiteY442" fmla="*/ 569063 h 4037012"/>
              <a:gd name="connsiteX443" fmla="*/ 2292206 w 2981325"/>
              <a:gd name="connsiteY443" fmla="*/ 545239 h 4037012"/>
              <a:gd name="connsiteX444" fmla="*/ 2265645 w 2981325"/>
              <a:gd name="connsiteY444" fmla="*/ 521415 h 4037012"/>
              <a:gd name="connsiteX445" fmla="*/ 2238630 w 2981325"/>
              <a:gd name="connsiteY445" fmla="*/ 498045 h 4037012"/>
              <a:gd name="connsiteX446" fmla="*/ 2211388 w 2981325"/>
              <a:gd name="connsiteY446" fmla="*/ 475583 h 4037012"/>
              <a:gd name="connsiteX447" fmla="*/ 2214112 w 2981325"/>
              <a:gd name="connsiteY447" fmla="*/ 472406 h 4037012"/>
              <a:gd name="connsiteX448" fmla="*/ 2216610 w 2981325"/>
              <a:gd name="connsiteY448" fmla="*/ 469003 h 4037012"/>
              <a:gd name="connsiteX449" fmla="*/ 2219334 w 2981325"/>
              <a:gd name="connsiteY449" fmla="*/ 466053 h 4037012"/>
              <a:gd name="connsiteX450" fmla="*/ 2221831 w 2981325"/>
              <a:gd name="connsiteY450" fmla="*/ 462650 h 4037012"/>
              <a:gd name="connsiteX451" fmla="*/ 2224101 w 2981325"/>
              <a:gd name="connsiteY451" fmla="*/ 459020 h 4037012"/>
              <a:gd name="connsiteX452" fmla="*/ 2226144 w 2981325"/>
              <a:gd name="connsiteY452" fmla="*/ 455389 h 4037012"/>
              <a:gd name="connsiteX453" fmla="*/ 2228187 w 2981325"/>
              <a:gd name="connsiteY453" fmla="*/ 451532 h 4037012"/>
              <a:gd name="connsiteX454" fmla="*/ 962393 w 2981325"/>
              <a:gd name="connsiteY454" fmla="*/ 0 h 4037012"/>
              <a:gd name="connsiteX455" fmla="*/ 1001841 w 2981325"/>
              <a:gd name="connsiteY455" fmla="*/ 454 h 4037012"/>
              <a:gd name="connsiteX456" fmla="*/ 1040835 w 2981325"/>
              <a:gd name="connsiteY456" fmla="*/ 1588 h 4037012"/>
              <a:gd name="connsiteX457" fmla="*/ 1079603 w 2981325"/>
              <a:gd name="connsiteY457" fmla="*/ 3402 h 4037012"/>
              <a:gd name="connsiteX458" fmla="*/ 1118144 w 2981325"/>
              <a:gd name="connsiteY458" fmla="*/ 5897 h 4037012"/>
              <a:gd name="connsiteX459" fmla="*/ 1156685 w 2981325"/>
              <a:gd name="connsiteY459" fmla="*/ 9298 h 4037012"/>
              <a:gd name="connsiteX460" fmla="*/ 1195000 w 2981325"/>
              <a:gd name="connsiteY460" fmla="*/ 13380 h 4037012"/>
              <a:gd name="connsiteX461" fmla="*/ 1232861 w 2981325"/>
              <a:gd name="connsiteY461" fmla="*/ 17916 h 4037012"/>
              <a:gd name="connsiteX462" fmla="*/ 1270722 w 2981325"/>
              <a:gd name="connsiteY462" fmla="*/ 23586 h 4037012"/>
              <a:gd name="connsiteX463" fmla="*/ 1308129 w 2981325"/>
              <a:gd name="connsiteY463" fmla="*/ 29482 h 4037012"/>
              <a:gd name="connsiteX464" fmla="*/ 1345537 w 2981325"/>
              <a:gd name="connsiteY464" fmla="*/ 36513 h 4037012"/>
              <a:gd name="connsiteX465" fmla="*/ 1382491 w 2981325"/>
              <a:gd name="connsiteY465" fmla="*/ 43997 h 4037012"/>
              <a:gd name="connsiteX466" fmla="*/ 1419445 w 2981325"/>
              <a:gd name="connsiteY466" fmla="*/ 52161 h 4037012"/>
              <a:gd name="connsiteX467" fmla="*/ 1456172 w 2981325"/>
              <a:gd name="connsiteY467" fmla="*/ 61232 h 4037012"/>
              <a:gd name="connsiteX468" fmla="*/ 1492446 w 2981325"/>
              <a:gd name="connsiteY468" fmla="*/ 70530 h 4037012"/>
              <a:gd name="connsiteX469" fmla="*/ 1528493 w 2981325"/>
              <a:gd name="connsiteY469" fmla="*/ 80963 h 4037012"/>
              <a:gd name="connsiteX470" fmla="*/ 1564314 w 2981325"/>
              <a:gd name="connsiteY470" fmla="*/ 91622 h 4037012"/>
              <a:gd name="connsiteX471" fmla="*/ 1599681 w 2981325"/>
              <a:gd name="connsiteY471" fmla="*/ 103188 h 4037012"/>
              <a:gd name="connsiteX472" fmla="*/ 1635048 w 2981325"/>
              <a:gd name="connsiteY472" fmla="*/ 115434 h 4037012"/>
              <a:gd name="connsiteX473" fmla="*/ 1669962 w 2981325"/>
              <a:gd name="connsiteY473" fmla="*/ 127907 h 4037012"/>
              <a:gd name="connsiteX474" fmla="*/ 1704649 w 2981325"/>
              <a:gd name="connsiteY474" fmla="*/ 141288 h 4037012"/>
              <a:gd name="connsiteX475" fmla="*/ 1738655 w 2981325"/>
              <a:gd name="connsiteY475" fmla="*/ 155348 h 4037012"/>
              <a:gd name="connsiteX476" fmla="*/ 1772889 w 2981325"/>
              <a:gd name="connsiteY476" fmla="*/ 170089 h 4037012"/>
              <a:gd name="connsiteX477" fmla="*/ 1806442 w 2981325"/>
              <a:gd name="connsiteY477" fmla="*/ 185057 h 4037012"/>
              <a:gd name="connsiteX478" fmla="*/ 1839769 w 2981325"/>
              <a:gd name="connsiteY478" fmla="*/ 201159 h 4037012"/>
              <a:gd name="connsiteX479" fmla="*/ 1872642 w 2981325"/>
              <a:gd name="connsiteY479" fmla="*/ 217261 h 4037012"/>
              <a:gd name="connsiteX480" fmla="*/ 1905515 w 2981325"/>
              <a:gd name="connsiteY480" fmla="*/ 234497 h 4037012"/>
              <a:gd name="connsiteX481" fmla="*/ 1937709 w 2981325"/>
              <a:gd name="connsiteY481" fmla="*/ 251959 h 4037012"/>
              <a:gd name="connsiteX482" fmla="*/ 1969675 w 2981325"/>
              <a:gd name="connsiteY482" fmla="*/ 269875 h 4037012"/>
              <a:gd name="connsiteX483" fmla="*/ 2001188 w 2981325"/>
              <a:gd name="connsiteY483" fmla="*/ 288698 h 4037012"/>
              <a:gd name="connsiteX484" fmla="*/ 2032474 w 2981325"/>
              <a:gd name="connsiteY484" fmla="*/ 307975 h 4037012"/>
              <a:gd name="connsiteX485" fmla="*/ 2063307 w 2981325"/>
              <a:gd name="connsiteY485" fmla="*/ 327705 h 4037012"/>
              <a:gd name="connsiteX486" fmla="*/ 2093913 w 2981325"/>
              <a:gd name="connsiteY486" fmla="*/ 347889 h 4037012"/>
              <a:gd name="connsiteX487" fmla="*/ 2090739 w 2981325"/>
              <a:gd name="connsiteY487" fmla="*/ 351064 h 4037012"/>
              <a:gd name="connsiteX488" fmla="*/ 2088019 w 2981325"/>
              <a:gd name="connsiteY488" fmla="*/ 354239 h 4037012"/>
              <a:gd name="connsiteX489" fmla="*/ 2085071 w 2981325"/>
              <a:gd name="connsiteY489" fmla="*/ 357188 h 4037012"/>
              <a:gd name="connsiteX490" fmla="*/ 2082351 w 2981325"/>
              <a:gd name="connsiteY490" fmla="*/ 360589 h 4037012"/>
              <a:gd name="connsiteX491" fmla="*/ 2079630 w 2981325"/>
              <a:gd name="connsiteY491" fmla="*/ 363991 h 4037012"/>
              <a:gd name="connsiteX492" fmla="*/ 2077363 w 2981325"/>
              <a:gd name="connsiteY492" fmla="*/ 367393 h 4037012"/>
              <a:gd name="connsiteX493" fmla="*/ 2075096 w 2981325"/>
              <a:gd name="connsiteY493" fmla="*/ 371022 h 4037012"/>
              <a:gd name="connsiteX494" fmla="*/ 2073056 w 2981325"/>
              <a:gd name="connsiteY494" fmla="*/ 374650 h 4037012"/>
              <a:gd name="connsiteX495" fmla="*/ 2043356 w 2981325"/>
              <a:gd name="connsiteY495" fmla="*/ 354920 h 4037012"/>
              <a:gd name="connsiteX496" fmla="*/ 2012977 w 2981325"/>
              <a:gd name="connsiteY496" fmla="*/ 335416 h 4037012"/>
              <a:gd name="connsiteX497" fmla="*/ 1982144 w 2981325"/>
              <a:gd name="connsiteY497" fmla="*/ 316593 h 4037012"/>
              <a:gd name="connsiteX498" fmla="*/ 1951085 w 2981325"/>
              <a:gd name="connsiteY498" fmla="*/ 298450 h 4037012"/>
              <a:gd name="connsiteX499" fmla="*/ 1919798 w 2981325"/>
              <a:gd name="connsiteY499" fmla="*/ 280534 h 4037012"/>
              <a:gd name="connsiteX500" fmla="*/ 1888059 w 2981325"/>
              <a:gd name="connsiteY500" fmla="*/ 263298 h 4037012"/>
              <a:gd name="connsiteX501" fmla="*/ 1856319 w 2981325"/>
              <a:gd name="connsiteY501" fmla="*/ 246743 h 4037012"/>
              <a:gd name="connsiteX502" fmla="*/ 1823672 w 2981325"/>
              <a:gd name="connsiteY502" fmla="*/ 230641 h 4037012"/>
              <a:gd name="connsiteX503" fmla="*/ 1791026 w 2981325"/>
              <a:gd name="connsiteY503" fmla="*/ 215220 h 4037012"/>
              <a:gd name="connsiteX504" fmla="*/ 1757926 w 2981325"/>
              <a:gd name="connsiteY504" fmla="*/ 200252 h 4037012"/>
              <a:gd name="connsiteX505" fmla="*/ 1724599 w 2981325"/>
              <a:gd name="connsiteY505" fmla="*/ 185964 h 4037012"/>
              <a:gd name="connsiteX506" fmla="*/ 1691046 w 2981325"/>
              <a:gd name="connsiteY506" fmla="*/ 172357 h 4037012"/>
              <a:gd name="connsiteX507" fmla="*/ 1656812 w 2981325"/>
              <a:gd name="connsiteY507" fmla="*/ 159204 h 4037012"/>
              <a:gd name="connsiteX508" fmla="*/ 1622805 w 2981325"/>
              <a:gd name="connsiteY508" fmla="*/ 146730 h 4037012"/>
              <a:gd name="connsiteX509" fmla="*/ 1588118 w 2981325"/>
              <a:gd name="connsiteY509" fmla="*/ 134938 h 4037012"/>
              <a:gd name="connsiteX510" fmla="*/ 1553205 w 2981325"/>
              <a:gd name="connsiteY510" fmla="*/ 123598 h 4037012"/>
              <a:gd name="connsiteX511" fmla="*/ 1518064 w 2981325"/>
              <a:gd name="connsiteY511" fmla="*/ 112939 h 4037012"/>
              <a:gd name="connsiteX512" fmla="*/ 1482697 w 2981325"/>
              <a:gd name="connsiteY512" fmla="*/ 102961 h 4037012"/>
              <a:gd name="connsiteX513" fmla="*/ 1446877 w 2981325"/>
              <a:gd name="connsiteY513" fmla="*/ 93436 h 4037012"/>
              <a:gd name="connsiteX514" fmla="*/ 1411056 w 2981325"/>
              <a:gd name="connsiteY514" fmla="*/ 85045 h 4037012"/>
              <a:gd name="connsiteX515" fmla="*/ 1374782 w 2981325"/>
              <a:gd name="connsiteY515" fmla="*/ 76880 h 4037012"/>
              <a:gd name="connsiteX516" fmla="*/ 1338508 w 2981325"/>
              <a:gd name="connsiteY516" fmla="*/ 69623 h 4037012"/>
              <a:gd name="connsiteX517" fmla="*/ 1301781 w 2981325"/>
              <a:gd name="connsiteY517" fmla="*/ 62593 h 4037012"/>
              <a:gd name="connsiteX518" fmla="*/ 1264827 w 2981325"/>
              <a:gd name="connsiteY518" fmla="*/ 56697 h 4037012"/>
              <a:gd name="connsiteX519" fmla="*/ 1227646 w 2981325"/>
              <a:gd name="connsiteY519" fmla="*/ 51480 h 4037012"/>
              <a:gd name="connsiteX520" fmla="*/ 1190239 w 2981325"/>
              <a:gd name="connsiteY520" fmla="*/ 46718 h 4037012"/>
              <a:gd name="connsiteX521" fmla="*/ 1152605 w 2981325"/>
              <a:gd name="connsiteY521" fmla="*/ 42863 h 4037012"/>
              <a:gd name="connsiteX522" fmla="*/ 1114970 w 2981325"/>
              <a:gd name="connsiteY522" fmla="*/ 39461 h 4037012"/>
              <a:gd name="connsiteX523" fmla="*/ 1076883 w 2981325"/>
              <a:gd name="connsiteY523" fmla="*/ 36966 h 4037012"/>
              <a:gd name="connsiteX524" fmla="*/ 1038795 w 2981325"/>
              <a:gd name="connsiteY524" fmla="*/ 35152 h 4037012"/>
              <a:gd name="connsiteX525" fmla="*/ 1000481 w 2981325"/>
              <a:gd name="connsiteY525" fmla="*/ 34245 h 4037012"/>
              <a:gd name="connsiteX526" fmla="*/ 961940 w 2981325"/>
              <a:gd name="connsiteY526" fmla="*/ 33564 h 4037012"/>
              <a:gd name="connsiteX527" fmla="*/ 934054 w 2981325"/>
              <a:gd name="connsiteY527" fmla="*/ 34018 h 4037012"/>
              <a:gd name="connsiteX528" fmla="*/ 906395 w 2981325"/>
              <a:gd name="connsiteY528" fmla="*/ 34472 h 4037012"/>
              <a:gd name="connsiteX529" fmla="*/ 878283 w 2981325"/>
              <a:gd name="connsiteY529" fmla="*/ 35379 h 4037012"/>
              <a:gd name="connsiteX530" fmla="*/ 850624 w 2981325"/>
              <a:gd name="connsiteY530" fmla="*/ 36966 h 4037012"/>
              <a:gd name="connsiteX531" fmla="*/ 822965 w 2981325"/>
              <a:gd name="connsiteY531" fmla="*/ 38554 h 4037012"/>
              <a:gd name="connsiteX532" fmla="*/ 795080 w 2981325"/>
              <a:gd name="connsiteY532" fmla="*/ 40822 h 4037012"/>
              <a:gd name="connsiteX533" fmla="*/ 767421 w 2981325"/>
              <a:gd name="connsiteY533" fmla="*/ 43316 h 4037012"/>
              <a:gd name="connsiteX534" fmla="*/ 739762 w 2981325"/>
              <a:gd name="connsiteY534" fmla="*/ 46264 h 4037012"/>
              <a:gd name="connsiteX535" fmla="*/ 712330 w 2981325"/>
              <a:gd name="connsiteY535" fmla="*/ 49666 h 4037012"/>
              <a:gd name="connsiteX536" fmla="*/ 684897 w 2981325"/>
              <a:gd name="connsiteY536" fmla="*/ 53068 h 4037012"/>
              <a:gd name="connsiteX537" fmla="*/ 657465 w 2981325"/>
              <a:gd name="connsiteY537" fmla="*/ 57377 h 4037012"/>
              <a:gd name="connsiteX538" fmla="*/ 630033 w 2981325"/>
              <a:gd name="connsiteY538" fmla="*/ 61913 h 4037012"/>
              <a:gd name="connsiteX539" fmla="*/ 602374 w 2981325"/>
              <a:gd name="connsiteY539" fmla="*/ 66448 h 4037012"/>
              <a:gd name="connsiteX540" fmla="*/ 575395 w 2981325"/>
              <a:gd name="connsiteY540" fmla="*/ 71891 h 4037012"/>
              <a:gd name="connsiteX541" fmla="*/ 548190 w 2981325"/>
              <a:gd name="connsiteY541" fmla="*/ 77561 h 4037012"/>
              <a:gd name="connsiteX542" fmla="*/ 521211 w 2981325"/>
              <a:gd name="connsiteY542" fmla="*/ 83457 h 4037012"/>
              <a:gd name="connsiteX543" fmla="*/ 494233 w 2981325"/>
              <a:gd name="connsiteY543" fmla="*/ 89807 h 4037012"/>
              <a:gd name="connsiteX544" fmla="*/ 467254 w 2981325"/>
              <a:gd name="connsiteY544" fmla="*/ 96611 h 4037012"/>
              <a:gd name="connsiteX545" fmla="*/ 440275 w 2981325"/>
              <a:gd name="connsiteY545" fmla="*/ 103414 h 4037012"/>
              <a:gd name="connsiteX546" fmla="*/ 413523 w 2981325"/>
              <a:gd name="connsiteY546" fmla="*/ 111125 h 4037012"/>
              <a:gd name="connsiteX547" fmla="*/ 387224 w 2981325"/>
              <a:gd name="connsiteY547" fmla="*/ 118836 h 4037012"/>
              <a:gd name="connsiteX548" fmla="*/ 360472 w 2981325"/>
              <a:gd name="connsiteY548" fmla="*/ 127227 h 4037012"/>
              <a:gd name="connsiteX549" fmla="*/ 334400 w 2981325"/>
              <a:gd name="connsiteY549" fmla="*/ 135618 h 4037012"/>
              <a:gd name="connsiteX550" fmla="*/ 308102 w 2981325"/>
              <a:gd name="connsiteY550" fmla="*/ 144689 h 4037012"/>
              <a:gd name="connsiteX551" fmla="*/ 282030 w 2981325"/>
              <a:gd name="connsiteY551" fmla="*/ 153988 h 4037012"/>
              <a:gd name="connsiteX552" fmla="*/ 256185 w 2981325"/>
              <a:gd name="connsiteY552" fmla="*/ 163513 h 4037012"/>
              <a:gd name="connsiteX553" fmla="*/ 230113 w 2981325"/>
              <a:gd name="connsiteY553" fmla="*/ 173718 h 4037012"/>
              <a:gd name="connsiteX554" fmla="*/ 204494 w 2981325"/>
              <a:gd name="connsiteY554" fmla="*/ 184150 h 4037012"/>
              <a:gd name="connsiteX555" fmla="*/ 178876 w 2981325"/>
              <a:gd name="connsiteY555" fmla="*/ 195036 h 4037012"/>
              <a:gd name="connsiteX556" fmla="*/ 153711 w 2981325"/>
              <a:gd name="connsiteY556" fmla="*/ 205922 h 4037012"/>
              <a:gd name="connsiteX557" fmla="*/ 128319 w 2981325"/>
              <a:gd name="connsiteY557" fmla="*/ 217488 h 4037012"/>
              <a:gd name="connsiteX558" fmla="*/ 103381 w 2981325"/>
              <a:gd name="connsiteY558" fmla="*/ 229280 h 4037012"/>
              <a:gd name="connsiteX559" fmla="*/ 103608 w 2981325"/>
              <a:gd name="connsiteY559" fmla="*/ 231095 h 4037012"/>
              <a:gd name="connsiteX560" fmla="*/ 103834 w 2981325"/>
              <a:gd name="connsiteY560" fmla="*/ 233363 h 4037012"/>
              <a:gd name="connsiteX561" fmla="*/ 103834 w 2981325"/>
              <a:gd name="connsiteY561" fmla="*/ 236084 h 4037012"/>
              <a:gd name="connsiteX562" fmla="*/ 103608 w 2981325"/>
              <a:gd name="connsiteY562" fmla="*/ 238805 h 4037012"/>
              <a:gd name="connsiteX563" fmla="*/ 103381 w 2981325"/>
              <a:gd name="connsiteY563" fmla="*/ 241300 h 4037012"/>
              <a:gd name="connsiteX564" fmla="*/ 102927 w 2981325"/>
              <a:gd name="connsiteY564" fmla="*/ 243795 h 4037012"/>
              <a:gd name="connsiteX565" fmla="*/ 101567 w 2981325"/>
              <a:gd name="connsiteY565" fmla="*/ 248784 h 4037012"/>
              <a:gd name="connsiteX566" fmla="*/ 99753 w 2981325"/>
              <a:gd name="connsiteY566" fmla="*/ 253547 h 4037012"/>
              <a:gd name="connsiteX567" fmla="*/ 97713 w 2981325"/>
              <a:gd name="connsiteY567" fmla="*/ 258082 h 4037012"/>
              <a:gd name="connsiteX568" fmla="*/ 95219 w 2981325"/>
              <a:gd name="connsiteY568" fmla="*/ 262391 h 4037012"/>
              <a:gd name="connsiteX569" fmla="*/ 92045 w 2981325"/>
              <a:gd name="connsiteY569" fmla="*/ 266247 h 4037012"/>
              <a:gd name="connsiteX570" fmla="*/ 88871 w 2981325"/>
              <a:gd name="connsiteY570" fmla="*/ 270102 h 4037012"/>
              <a:gd name="connsiteX571" fmla="*/ 85244 w 2981325"/>
              <a:gd name="connsiteY571" fmla="*/ 273504 h 4037012"/>
              <a:gd name="connsiteX572" fmla="*/ 81163 w 2981325"/>
              <a:gd name="connsiteY572" fmla="*/ 276679 h 4037012"/>
              <a:gd name="connsiteX573" fmla="*/ 76629 w 2981325"/>
              <a:gd name="connsiteY573" fmla="*/ 279173 h 4037012"/>
              <a:gd name="connsiteX574" fmla="*/ 72321 w 2981325"/>
              <a:gd name="connsiteY574" fmla="*/ 281214 h 4037012"/>
              <a:gd name="connsiteX575" fmla="*/ 69827 w 2981325"/>
              <a:gd name="connsiteY575" fmla="*/ 282122 h 4037012"/>
              <a:gd name="connsiteX576" fmla="*/ 67560 w 2981325"/>
              <a:gd name="connsiteY576" fmla="*/ 283029 h 4037012"/>
              <a:gd name="connsiteX577" fmla="*/ 64840 w 2981325"/>
              <a:gd name="connsiteY577" fmla="*/ 283709 h 4037012"/>
              <a:gd name="connsiteX578" fmla="*/ 62573 w 2981325"/>
              <a:gd name="connsiteY578" fmla="*/ 284389 h 4037012"/>
              <a:gd name="connsiteX579" fmla="*/ 60079 w 2981325"/>
              <a:gd name="connsiteY579" fmla="*/ 284843 h 4037012"/>
              <a:gd name="connsiteX580" fmla="*/ 57132 w 2981325"/>
              <a:gd name="connsiteY580" fmla="*/ 285297 h 4037012"/>
              <a:gd name="connsiteX581" fmla="*/ 54638 w 2981325"/>
              <a:gd name="connsiteY581" fmla="*/ 285297 h 4037012"/>
              <a:gd name="connsiteX582" fmla="*/ 52144 w 2981325"/>
              <a:gd name="connsiteY582" fmla="*/ 285523 h 4037012"/>
              <a:gd name="connsiteX583" fmla="*/ 49197 w 2981325"/>
              <a:gd name="connsiteY583" fmla="*/ 285297 h 4037012"/>
              <a:gd name="connsiteX584" fmla="*/ 46703 w 2981325"/>
              <a:gd name="connsiteY584" fmla="*/ 285297 h 4037012"/>
              <a:gd name="connsiteX585" fmla="*/ 44209 w 2981325"/>
              <a:gd name="connsiteY585" fmla="*/ 284843 h 4037012"/>
              <a:gd name="connsiteX586" fmla="*/ 41488 w 2981325"/>
              <a:gd name="connsiteY586" fmla="*/ 284389 h 4037012"/>
              <a:gd name="connsiteX587" fmla="*/ 36727 w 2981325"/>
              <a:gd name="connsiteY587" fmla="*/ 283255 h 4037012"/>
              <a:gd name="connsiteX588" fmla="*/ 31740 w 2981325"/>
              <a:gd name="connsiteY588" fmla="*/ 281441 h 4037012"/>
              <a:gd name="connsiteX589" fmla="*/ 27432 w 2981325"/>
              <a:gd name="connsiteY589" fmla="*/ 279173 h 4037012"/>
              <a:gd name="connsiteX590" fmla="*/ 23125 w 2981325"/>
              <a:gd name="connsiteY590" fmla="*/ 276679 h 4037012"/>
              <a:gd name="connsiteX591" fmla="*/ 19044 w 2981325"/>
              <a:gd name="connsiteY591" fmla="*/ 273730 h 4037012"/>
              <a:gd name="connsiteX592" fmla="*/ 15416 w 2981325"/>
              <a:gd name="connsiteY592" fmla="*/ 270329 h 4037012"/>
              <a:gd name="connsiteX593" fmla="*/ 12016 w 2981325"/>
              <a:gd name="connsiteY593" fmla="*/ 266473 h 4037012"/>
              <a:gd name="connsiteX594" fmla="*/ 9069 w 2981325"/>
              <a:gd name="connsiteY594" fmla="*/ 262618 h 4037012"/>
              <a:gd name="connsiteX595" fmla="*/ 6348 w 2981325"/>
              <a:gd name="connsiteY595" fmla="*/ 258309 h 4037012"/>
              <a:gd name="connsiteX596" fmla="*/ 4081 w 2981325"/>
              <a:gd name="connsiteY596" fmla="*/ 253773 h 4037012"/>
              <a:gd name="connsiteX597" fmla="*/ 3174 w 2981325"/>
              <a:gd name="connsiteY597" fmla="*/ 251505 h 4037012"/>
              <a:gd name="connsiteX598" fmla="*/ 2267 w 2981325"/>
              <a:gd name="connsiteY598" fmla="*/ 249011 h 4037012"/>
              <a:gd name="connsiteX599" fmla="*/ 1587 w 2981325"/>
              <a:gd name="connsiteY599" fmla="*/ 246516 h 4037012"/>
              <a:gd name="connsiteX600" fmla="*/ 1134 w 2981325"/>
              <a:gd name="connsiteY600" fmla="*/ 244022 h 4037012"/>
              <a:gd name="connsiteX601" fmla="*/ 453 w 2981325"/>
              <a:gd name="connsiteY601" fmla="*/ 241300 h 4037012"/>
              <a:gd name="connsiteX602" fmla="*/ 227 w 2981325"/>
              <a:gd name="connsiteY602" fmla="*/ 238805 h 4037012"/>
              <a:gd name="connsiteX603" fmla="*/ 0 w 2981325"/>
              <a:gd name="connsiteY603" fmla="*/ 236311 h 4037012"/>
              <a:gd name="connsiteX604" fmla="*/ 0 w 2981325"/>
              <a:gd name="connsiteY604" fmla="*/ 233363 h 4037012"/>
              <a:gd name="connsiteX605" fmla="*/ 0 w 2981325"/>
              <a:gd name="connsiteY605" fmla="*/ 230868 h 4037012"/>
              <a:gd name="connsiteX606" fmla="*/ 227 w 2981325"/>
              <a:gd name="connsiteY606" fmla="*/ 228373 h 4037012"/>
              <a:gd name="connsiteX607" fmla="*/ 453 w 2981325"/>
              <a:gd name="connsiteY607" fmla="*/ 225652 h 4037012"/>
              <a:gd name="connsiteX608" fmla="*/ 1134 w 2981325"/>
              <a:gd name="connsiteY608" fmla="*/ 223157 h 4037012"/>
              <a:gd name="connsiteX609" fmla="*/ 2267 w 2981325"/>
              <a:gd name="connsiteY609" fmla="*/ 217941 h 4037012"/>
              <a:gd name="connsiteX610" fmla="*/ 4081 w 2981325"/>
              <a:gd name="connsiteY610" fmla="*/ 213405 h 4037012"/>
              <a:gd name="connsiteX611" fmla="*/ 6121 w 2981325"/>
              <a:gd name="connsiteY611" fmla="*/ 208870 h 4037012"/>
              <a:gd name="connsiteX612" fmla="*/ 8615 w 2981325"/>
              <a:gd name="connsiteY612" fmla="*/ 204334 h 4037012"/>
              <a:gd name="connsiteX613" fmla="*/ 11789 w 2981325"/>
              <a:gd name="connsiteY613" fmla="*/ 200479 h 4037012"/>
              <a:gd name="connsiteX614" fmla="*/ 15190 w 2981325"/>
              <a:gd name="connsiteY614" fmla="*/ 196623 h 4037012"/>
              <a:gd name="connsiteX615" fmla="*/ 18817 w 2981325"/>
              <a:gd name="connsiteY615" fmla="*/ 193448 h 4037012"/>
              <a:gd name="connsiteX616" fmla="*/ 22898 w 2981325"/>
              <a:gd name="connsiteY616" fmla="*/ 190500 h 4037012"/>
              <a:gd name="connsiteX617" fmla="*/ 27206 w 2981325"/>
              <a:gd name="connsiteY617" fmla="*/ 187779 h 4037012"/>
              <a:gd name="connsiteX618" fmla="*/ 31513 w 2981325"/>
              <a:gd name="connsiteY618" fmla="*/ 185738 h 4037012"/>
              <a:gd name="connsiteX619" fmla="*/ 34234 w 2981325"/>
              <a:gd name="connsiteY619" fmla="*/ 184604 h 4037012"/>
              <a:gd name="connsiteX620" fmla="*/ 36501 w 2981325"/>
              <a:gd name="connsiteY620" fmla="*/ 183923 h 4037012"/>
              <a:gd name="connsiteX621" fmla="*/ 38995 w 2981325"/>
              <a:gd name="connsiteY621" fmla="*/ 183016 h 4037012"/>
              <a:gd name="connsiteX622" fmla="*/ 41262 w 2981325"/>
              <a:gd name="connsiteY622" fmla="*/ 182563 h 4037012"/>
              <a:gd name="connsiteX623" fmla="*/ 43982 w 2981325"/>
              <a:gd name="connsiteY623" fmla="*/ 182109 h 4037012"/>
              <a:gd name="connsiteX624" fmla="*/ 46703 w 2981325"/>
              <a:gd name="connsiteY624" fmla="*/ 181882 h 4037012"/>
              <a:gd name="connsiteX625" fmla="*/ 49197 w 2981325"/>
              <a:gd name="connsiteY625" fmla="*/ 181655 h 4037012"/>
              <a:gd name="connsiteX626" fmla="*/ 52144 w 2981325"/>
              <a:gd name="connsiteY626" fmla="*/ 181655 h 4037012"/>
              <a:gd name="connsiteX627" fmla="*/ 54864 w 2981325"/>
              <a:gd name="connsiteY627" fmla="*/ 181655 h 4037012"/>
              <a:gd name="connsiteX628" fmla="*/ 57812 w 2981325"/>
              <a:gd name="connsiteY628" fmla="*/ 181882 h 4037012"/>
              <a:gd name="connsiteX629" fmla="*/ 60306 w 2981325"/>
              <a:gd name="connsiteY629" fmla="*/ 182109 h 4037012"/>
              <a:gd name="connsiteX630" fmla="*/ 63026 w 2981325"/>
              <a:gd name="connsiteY630" fmla="*/ 182563 h 4037012"/>
              <a:gd name="connsiteX631" fmla="*/ 65747 w 2981325"/>
              <a:gd name="connsiteY631" fmla="*/ 183470 h 4037012"/>
              <a:gd name="connsiteX632" fmla="*/ 68240 w 2981325"/>
              <a:gd name="connsiteY632" fmla="*/ 184150 h 4037012"/>
              <a:gd name="connsiteX633" fmla="*/ 70734 w 2981325"/>
              <a:gd name="connsiteY633" fmla="*/ 184830 h 4037012"/>
              <a:gd name="connsiteX634" fmla="*/ 73455 w 2981325"/>
              <a:gd name="connsiteY634" fmla="*/ 185964 h 4037012"/>
              <a:gd name="connsiteX635" fmla="*/ 75722 w 2981325"/>
              <a:gd name="connsiteY635" fmla="*/ 187325 h 4037012"/>
              <a:gd name="connsiteX636" fmla="*/ 77989 w 2981325"/>
              <a:gd name="connsiteY636" fmla="*/ 188459 h 4037012"/>
              <a:gd name="connsiteX637" fmla="*/ 80256 w 2981325"/>
              <a:gd name="connsiteY637" fmla="*/ 189820 h 4037012"/>
              <a:gd name="connsiteX638" fmla="*/ 82523 w 2981325"/>
              <a:gd name="connsiteY638" fmla="*/ 191407 h 4037012"/>
              <a:gd name="connsiteX639" fmla="*/ 84564 w 2981325"/>
              <a:gd name="connsiteY639" fmla="*/ 193222 h 4037012"/>
              <a:gd name="connsiteX640" fmla="*/ 86831 w 2981325"/>
              <a:gd name="connsiteY640" fmla="*/ 195036 h 4037012"/>
              <a:gd name="connsiteX641" fmla="*/ 88418 w 2981325"/>
              <a:gd name="connsiteY641" fmla="*/ 196623 h 4037012"/>
              <a:gd name="connsiteX642" fmla="*/ 90232 w 2981325"/>
              <a:gd name="connsiteY642" fmla="*/ 198438 h 4037012"/>
              <a:gd name="connsiteX643" fmla="*/ 115623 w 2981325"/>
              <a:gd name="connsiteY643" fmla="*/ 186645 h 4037012"/>
              <a:gd name="connsiteX644" fmla="*/ 141468 w 2981325"/>
              <a:gd name="connsiteY644" fmla="*/ 174852 h 4037012"/>
              <a:gd name="connsiteX645" fmla="*/ 167087 w 2981325"/>
              <a:gd name="connsiteY645" fmla="*/ 163513 h 4037012"/>
              <a:gd name="connsiteX646" fmla="*/ 192932 w 2981325"/>
              <a:gd name="connsiteY646" fmla="*/ 152854 h 4037012"/>
              <a:gd name="connsiteX647" fmla="*/ 219231 w 2981325"/>
              <a:gd name="connsiteY647" fmla="*/ 142195 h 4037012"/>
              <a:gd name="connsiteX648" fmla="*/ 245303 w 2981325"/>
              <a:gd name="connsiteY648" fmla="*/ 131989 h 4037012"/>
              <a:gd name="connsiteX649" fmla="*/ 271828 w 2981325"/>
              <a:gd name="connsiteY649" fmla="*/ 122238 h 4037012"/>
              <a:gd name="connsiteX650" fmla="*/ 298127 w 2981325"/>
              <a:gd name="connsiteY650" fmla="*/ 112713 h 4037012"/>
              <a:gd name="connsiteX651" fmla="*/ 324879 w 2981325"/>
              <a:gd name="connsiteY651" fmla="*/ 103868 h 4037012"/>
              <a:gd name="connsiteX652" fmla="*/ 351857 w 2981325"/>
              <a:gd name="connsiteY652" fmla="*/ 95023 h 4037012"/>
              <a:gd name="connsiteX653" fmla="*/ 378383 w 2981325"/>
              <a:gd name="connsiteY653" fmla="*/ 86632 h 4037012"/>
              <a:gd name="connsiteX654" fmla="*/ 405588 w 2981325"/>
              <a:gd name="connsiteY654" fmla="*/ 78695 h 4037012"/>
              <a:gd name="connsiteX655" fmla="*/ 432567 w 2981325"/>
              <a:gd name="connsiteY655" fmla="*/ 71211 h 4037012"/>
              <a:gd name="connsiteX656" fmla="*/ 459772 w 2981325"/>
              <a:gd name="connsiteY656" fmla="*/ 63954 h 4037012"/>
              <a:gd name="connsiteX657" fmla="*/ 487204 w 2981325"/>
              <a:gd name="connsiteY657" fmla="*/ 56923 h 4037012"/>
              <a:gd name="connsiteX658" fmla="*/ 514637 w 2981325"/>
              <a:gd name="connsiteY658" fmla="*/ 50573 h 4037012"/>
              <a:gd name="connsiteX659" fmla="*/ 542296 w 2981325"/>
              <a:gd name="connsiteY659" fmla="*/ 44450 h 4037012"/>
              <a:gd name="connsiteX660" fmla="*/ 569954 w 2981325"/>
              <a:gd name="connsiteY660" fmla="*/ 38780 h 4037012"/>
              <a:gd name="connsiteX661" fmla="*/ 597387 w 2981325"/>
              <a:gd name="connsiteY661" fmla="*/ 33338 h 4037012"/>
              <a:gd name="connsiteX662" fmla="*/ 625272 w 2981325"/>
              <a:gd name="connsiteY662" fmla="*/ 28575 h 4037012"/>
              <a:gd name="connsiteX663" fmla="*/ 652931 w 2981325"/>
              <a:gd name="connsiteY663" fmla="*/ 24266 h 4037012"/>
              <a:gd name="connsiteX664" fmla="*/ 681043 w 2981325"/>
              <a:gd name="connsiteY664" fmla="*/ 19730 h 4037012"/>
              <a:gd name="connsiteX665" fmla="*/ 708929 w 2981325"/>
              <a:gd name="connsiteY665" fmla="*/ 16102 h 4037012"/>
              <a:gd name="connsiteX666" fmla="*/ 737041 w 2981325"/>
              <a:gd name="connsiteY666" fmla="*/ 12927 h 4037012"/>
              <a:gd name="connsiteX667" fmla="*/ 764927 w 2981325"/>
              <a:gd name="connsiteY667" fmla="*/ 9752 h 4037012"/>
              <a:gd name="connsiteX668" fmla="*/ 793039 w 2981325"/>
              <a:gd name="connsiteY668" fmla="*/ 7257 h 4037012"/>
              <a:gd name="connsiteX669" fmla="*/ 821378 w 2981325"/>
              <a:gd name="connsiteY669" fmla="*/ 5216 h 4037012"/>
              <a:gd name="connsiteX670" fmla="*/ 849264 w 2981325"/>
              <a:gd name="connsiteY670" fmla="*/ 3402 h 4037012"/>
              <a:gd name="connsiteX671" fmla="*/ 877603 w 2981325"/>
              <a:gd name="connsiteY671" fmla="*/ 1814 h 4037012"/>
              <a:gd name="connsiteX672" fmla="*/ 905942 w 2981325"/>
              <a:gd name="connsiteY672" fmla="*/ 907 h 4037012"/>
              <a:gd name="connsiteX673" fmla="*/ 934281 w 2981325"/>
              <a:gd name="connsiteY673" fmla="*/ 227 h 403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</a:cxnLst>
            <a:rect l="l" t="t" r="r" b="b"/>
            <a:pathLst>
              <a:path w="2981325" h="4037012">
                <a:moveTo>
                  <a:pt x="2090965" y="3649662"/>
                </a:moveTo>
                <a:lnTo>
                  <a:pt x="2092779" y="3653522"/>
                </a:lnTo>
                <a:lnTo>
                  <a:pt x="2094820" y="3657382"/>
                </a:lnTo>
                <a:lnTo>
                  <a:pt x="2097088" y="3660788"/>
                </a:lnTo>
                <a:lnTo>
                  <a:pt x="2099356" y="3664421"/>
                </a:lnTo>
                <a:lnTo>
                  <a:pt x="2101624" y="3667826"/>
                </a:lnTo>
                <a:lnTo>
                  <a:pt x="2104345" y="3671232"/>
                </a:lnTo>
                <a:lnTo>
                  <a:pt x="2107067" y="3674184"/>
                </a:lnTo>
                <a:lnTo>
                  <a:pt x="2109788" y="3677363"/>
                </a:lnTo>
                <a:lnTo>
                  <a:pt x="2079172" y="3698251"/>
                </a:lnTo>
                <a:lnTo>
                  <a:pt x="2048102" y="3718686"/>
                </a:lnTo>
                <a:lnTo>
                  <a:pt x="2016579" y="3738439"/>
                </a:lnTo>
                <a:lnTo>
                  <a:pt x="1984602" y="3757739"/>
                </a:lnTo>
                <a:lnTo>
                  <a:pt x="1952399" y="3776584"/>
                </a:lnTo>
                <a:lnTo>
                  <a:pt x="1919742" y="3794521"/>
                </a:lnTo>
                <a:lnTo>
                  <a:pt x="1886631" y="3812004"/>
                </a:lnTo>
                <a:lnTo>
                  <a:pt x="1853293" y="3829033"/>
                </a:lnTo>
                <a:lnTo>
                  <a:pt x="1819276" y="3845154"/>
                </a:lnTo>
                <a:lnTo>
                  <a:pt x="1785485" y="3860820"/>
                </a:lnTo>
                <a:lnTo>
                  <a:pt x="1750786" y="3876033"/>
                </a:lnTo>
                <a:lnTo>
                  <a:pt x="1716088" y="3890564"/>
                </a:lnTo>
                <a:lnTo>
                  <a:pt x="1680936" y="3904414"/>
                </a:lnTo>
                <a:lnTo>
                  <a:pt x="1645558" y="3917356"/>
                </a:lnTo>
                <a:lnTo>
                  <a:pt x="1609952" y="3930071"/>
                </a:lnTo>
                <a:lnTo>
                  <a:pt x="1573893" y="3941878"/>
                </a:lnTo>
                <a:lnTo>
                  <a:pt x="1537834" y="3953230"/>
                </a:lnTo>
                <a:lnTo>
                  <a:pt x="1501095" y="3963675"/>
                </a:lnTo>
                <a:lnTo>
                  <a:pt x="1464129" y="3973438"/>
                </a:lnTo>
                <a:lnTo>
                  <a:pt x="1427163" y="3982747"/>
                </a:lnTo>
                <a:lnTo>
                  <a:pt x="1389743" y="3991148"/>
                </a:lnTo>
                <a:lnTo>
                  <a:pt x="1351870" y="3998868"/>
                </a:lnTo>
                <a:lnTo>
                  <a:pt x="1313997" y="4006133"/>
                </a:lnTo>
                <a:lnTo>
                  <a:pt x="1275897" y="4012264"/>
                </a:lnTo>
                <a:lnTo>
                  <a:pt x="1237343" y="4017940"/>
                </a:lnTo>
                <a:lnTo>
                  <a:pt x="1199017" y="4023162"/>
                </a:lnTo>
                <a:lnTo>
                  <a:pt x="1160009" y="4027249"/>
                </a:lnTo>
                <a:lnTo>
                  <a:pt x="1121002" y="4030655"/>
                </a:lnTo>
                <a:lnTo>
                  <a:pt x="1081542" y="4033379"/>
                </a:lnTo>
                <a:lnTo>
                  <a:pt x="1042308" y="4035423"/>
                </a:lnTo>
                <a:lnTo>
                  <a:pt x="1002620" y="4036558"/>
                </a:lnTo>
                <a:lnTo>
                  <a:pt x="962706" y="4037012"/>
                </a:lnTo>
                <a:lnTo>
                  <a:pt x="934358" y="4036785"/>
                </a:lnTo>
                <a:lnTo>
                  <a:pt x="906009" y="4036331"/>
                </a:lnTo>
                <a:lnTo>
                  <a:pt x="877661" y="4035196"/>
                </a:lnTo>
                <a:lnTo>
                  <a:pt x="849313" y="4033606"/>
                </a:lnTo>
                <a:lnTo>
                  <a:pt x="820965" y="4031790"/>
                </a:lnTo>
                <a:lnTo>
                  <a:pt x="792616" y="4029747"/>
                </a:lnTo>
                <a:lnTo>
                  <a:pt x="764495" y="4027249"/>
                </a:lnTo>
                <a:lnTo>
                  <a:pt x="736374" y="4024070"/>
                </a:lnTo>
                <a:lnTo>
                  <a:pt x="708252" y="4020892"/>
                </a:lnTo>
                <a:lnTo>
                  <a:pt x="680131" y="4017032"/>
                </a:lnTo>
                <a:lnTo>
                  <a:pt x="652009" y="4012945"/>
                </a:lnTo>
                <a:lnTo>
                  <a:pt x="624341" y="4008177"/>
                </a:lnTo>
                <a:lnTo>
                  <a:pt x="596220" y="4003409"/>
                </a:lnTo>
                <a:lnTo>
                  <a:pt x="568552" y="3997959"/>
                </a:lnTo>
                <a:lnTo>
                  <a:pt x="540884" y="3992283"/>
                </a:lnTo>
                <a:lnTo>
                  <a:pt x="512990" y="3986153"/>
                </a:lnTo>
                <a:lnTo>
                  <a:pt x="485548" y="3979795"/>
                </a:lnTo>
                <a:lnTo>
                  <a:pt x="458107" y="3972757"/>
                </a:lnTo>
                <a:lnTo>
                  <a:pt x="430893" y="3965491"/>
                </a:lnTo>
                <a:lnTo>
                  <a:pt x="403679" y="3957771"/>
                </a:lnTo>
                <a:lnTo>
                  <a:pt x="376465" y="3949824"/>
                </a:lnTo>
                <a:lnTo>
                  <a:pt x="349704" y="3941424"/>
                </a:lnTo>
                <a:lnTo>
                  <a:pt x="322716" y="3932569"/>
                </a:lnTo>
                <a:lnTo>
                  <a:pt x="295956" y="3923486"/>
                </a:lnTo>
                <a:lnTo>
                  <a:pt x="269195" y="3913950"/>
                </a:lnTo>
                <a:lnTo>
                  <a:pt x="242888" y="3904187"/>
                </a:lnTo>
                <a:lnTo>
                  <a:pt x="216581" y="3893743"/>
                </a:lnTo>
                <a:lnTo>
                  <a:pt x="190500" y="3883298"/>
                </a:lnTo>
                <a:lnTo>
                  <a:pt x="164420" y="3872173"/>
                </a:lnTo>
                <a:lnTo>
                  <a:pt x="138566" y="3860820"/>
                </a:lnTo>
                <a:lnTo>
                  <a:pt x="112939" y="3849014"/>
                </a:lnTo>
                <a:lnTo>
                  <a:pt x="87539" y="3836980"/>
                </a:lnTo>
                <a:lnTo>
                  <a:pt x="83684" y="3840159"/>
                </a:lnTo>
                <a:lnTo>
                  <a:pt x="79829" y="3842883"/>
                </a:lnTo>
                <a:lnTo>
                  <a:pt x="75747" y="3845381"/>
                </a:lnTo>
                <a:lnTo>
                  <a:pt x="71438" y="3847651"/>
                </a:lnTo>
                <a:lnTo>
                  <a:pt x="66675" y="3849014"/>
                </a:lnTo>
                <a:lnTo>
                  <a:pt x="61913" y="3850376"/>
                </a:lnTo>
                <a:lnTo>
                  <a:pt x="56923" y="3850830"/>
                </a:lnTo>
                <a:lnTo>
                  <a:pt x="52161" y="3851057"/>
                </a:lnTo>
                <a:lnTo>
                  <a:pt x="49213" y="3851057"/>
                </a:lnTo>
                <a:lnTo>
                  <a:pt x="46718" y="3850830"/>
                </a:lnTo>
                <a:lnTo>
                  <a:pt x="44223" y="3850603"/>
                </a:lnTo>
                <a:lnTo>
                  <a:pt x="41502" y="3850149"/>
                </a:lnTo>
                <a:lnTo>
                  <a:pt x="36739" y="3848786"/>
                </a:lnTo>
                <a:lnTo>
                  <a:pt x="31750" y="3847197"/>
                </a:lnTo>
                <a:lnTo>
                  <a:pt x="27441" y="3844927"/>
                </a:lnTo>
                <a:lnTo>
                  <a:pt x="23132" y="3842429"/>
                </a:lnTo>
                <a:lnTo>
                  <a:pt x="19050" y="3839250"/>
                </a:lnTo>
                <a:lnTo>
                  <a:pt x="15421" y="3836072"/>
                </a:lnTo>
                <a:lnTo>
                  <a:pt x="12020" y="3832439"/>
                </a:lnTo>
                <a:lnTo>
                  <a:pt x="9071" y="3828579"/>
                </a:lnTo>
                <a:lnTo>
                  <a:pt x="6350" y="3824038"/>
                </a:lnTo>
                <a:lnTo>
                  <a:pt x="4082" y="3819497"/>
                </a:lnTo>
                <a:lnTo>
                  <a:pt x="3175" y="3817226"/>
                </a:lnTo>
                <a:lnTo>
                  <a:pt x="2268" y="3814729"/>
                </a:lnTo>
                <a:lnTo>
                  <a:pt x="1588" y="3812231"/>
                </a:lnTo>
                <a:lnTo>
                  <a:pt x="1134" y="3809734"/>
                </a:lnTo>
                <a:lnTo>
                  <a:pt x="454" y="3807236"/>
                </a:lnTo>
                <a:lnTo>
                  <a:pt x="227" y="3804511"/>
                </a:lnTo>
                <a:lnTo>
                  <a:pt x="0" y="3801787"/>
                </a:lnTo>
                <a:lnTo>
                  <a:pt x="0" y="3799289"/>
                </a:lnTo>
                <a:lnTo>
                  <a:pt x="0" y="3796565"/>
                </a:lnTo>
                <a:lnTo>
                  <a:pt x="227" y="3793840"/>
                </a:lnTo>
                <a:lnTo>
                  <a:pt x="454" y="3791342"/>
                </a:lnTo>
                <a:lnTo>
                  <a:pt x="1134" y="3788845"/>
                </a:lnTo>
                <a:lnTo>
                  <a:pt x="2268" y="3783850"/>
                </a:lnTo>
                <a:lnTo>
                  <a:pt x="4082" y="3779082"/>
                </a:lnTo>
                <a:lnTo>
                  <a:pt x="6123" y="3774541"/>
                </a:lnTo>
                <a:lnTo>
                  <a:pt x="8618" y="3770227"/>
                </a:lnTo>
                <a:lnTo>
                  <a:pt x="11793" y="3766367"/>
                </a:lnTo>
                <a:lnTo>
                  <a:pt x="15195" y="3762507"/>
                </a:lnTo>
                <a:lnTo>
                  <a:pt x="18823" y="3759101"/>
                </a:lnTo>
                <a:lnTo>
                  <a:pt x="22905" y="3755922"/>
                </a:lnTo>
                <a:lnTo>
                  <a:pt x="27214" y="3753425"/>
                </a:lnTo>
                <a:lnTo>
                  <a:pt x="31523" y="3751381"/>
                </a:lnTo>
                <a:lnTo>
                  <a:pt x="34245" y="3750473"/>
                </a:lnTo>
                <a:lnTo>
                  <a:pt x="36513" y="3749565"/>
                </a:lnTo>
                <a:lnTo>
                  <a:pt x="39007" y="3748884"/>
                </a:lnTo>
                <a:lnTo>
                  <a:pt x="41275" y="3748203"/>
                </a:lnTo>
                <a:lnTo>
                  <a:pt x="43997" y="3747749"/>
                </a:lnTo>
                <a:lnTo>
                  <a:pt x="46718" y="3747294"/>
                </a:lnTo>
                <a:lnTo>
                  <a:pt x="49213" y="3747294"/>
                </a:lnTo>
                <a:lnTo>
                  <a:pt x="52161" y="3747067"/>
                </a:lnTo>
                <a:lnTo>
                  <a:pt x="54655" y="3747294"/>
                </a:lnTo>
                <a:lnTo>
                  <a:pt x="57150" y="3747294"/>
                </a:lnTo>
                <a:lnTo>
                  <a:pt x="59872" y="3747749"/>
                </a:lnTo>
                <a:lnTo>
                  <a:pt x="62366" y="3748203"/>
                </a:lnTo>
                <a:lnTo>
                  <a:pt x="67356" y="3749338"/>
                </a:lnTo>
                <a:lnTo>
                  <a:pt x="72118" y="3751154"/>
                </a:lnTo>
                <a:lnTo>
                  <a:pt x="76427" y="3753425"/>
                </a:lnTo>
                <a:lnTo>
                  <a:pt x="80963" y="3755922"/>
                </a:lnTo>
                <a:lnTo>
                  <a:pt x="85045" y="3758874"/>
                </a:lnTo>
                <a:lnTo>
                  <a:pt x="88447" y="3762280"/>
                </a:lnTo>
                <a:lnTo>
                  <a:pt x="91848" y="3766140"/>
                </a:lnTo>
                <a:lnTo>
                  <a:pt x="95023" y="3770000"/>
                </a:lnTo>
                <a:lnTo>
                  <a:pt x="97518" y="3774314"/>
                </a:lnTo>
                <a:lnTo>
                  <a:pt x="99786" y="3778855"/>
                </a:lnTo>
                <a:lnTo>
                  <a:pt x="100920" y="3781125"/>
                </a:lnTo>
                <a:lnTo>
                  <a:pt x="101600" y="3783623"/>
                </a:lnTo>
                <a:lnTo>
                  <a:pt x="102507" y="3786120"/>
                </a:lnTo>
                <a:lnTo>
                  <a:pt x="102961" y="3788618"/>
                </a:lnTo>
                <a:lnTo>
                  <a:pt x="103414" y="3791342"/>
                </a:lnTo>
                <a:lnTo>
                  <a:pt x="103641" y="3793840"/>
                </a:lnTo>
                <a:lnTo>
                  <a:pt x="103868" y="3796338"/>
                </a:lnTo>
                <a:lnTo>
                  <a:pt x="103868" y="3799289"/>
                </a:lnTo>
                <a:lnTo>
                  <a:pt x="103868" y="3801333"/>
                </a:lnTo>
                <a:lnTo>
                  <a:pt x="103868" y="3803376"/>
                </a:lnTo>
                <a:lnTo>
                  <a:pt x="103641" y="3805420"/>
                </a:lnTo>
                <a:lnTo>
                  <a:pt x="103414" y="3807463"/>
                </a:lnTo>
                <a:lnTo>
                  <a:pt x="128361" y="3819270"/>
                </a:lnTo>
                <a:lnTo>
                  <a:pt x="153761" y="3830849"/>
                </a:lnTo>
                <a:lnTo>
                  <a:pt x="179161" y="3841975"/>
                </a:lnTo>
                <a:lnTo>
                  <a:pt x="204561" y="3852646"/>
                </a:lnTo>
                <a:lnTo>
                  <a:pt x="230188" y="3863318"/>
                </a:lnTo>
                <a:lnTo>
                  <a:pt x="256268" y="3873308"/>
                </a:lnTo>
                <a:lnTo>
                  <a:pt x="282122" y="3883071"/>
                </a:lnTo>
                <a:lnTo>
                  <a:pt x="308202" y="3892380"/>
                </a:lnTo>
                <a:lnTo>
                  <a:pt x="334509" y="3901235"/>
                </a:lnTo>
                <a:lnTo>
                  <a:pt x="360816" y="3909863"/>
                </a:lnTo>
                <a:lnTo>
                  <a:pt x="387350" y="3918037"/>
                </a:lnTo>
                <a:lnTo>
                  <a:pt x="414111" y="3925984"/>
                </a:lnTo>
                <a:lnTo>
                  <a:pt x="440645" y="3933477"/>
                </a:lnTo>
                <a:lnTo>
                  <a:pt x="467632" y="3940288"/>
                </a:lnTo>
                <a:lnTo>
                  <a:pt x="494620" y="3947327"/>
                </a:lnTo>
                <a:lnTo>
                  <a:pt x="521607" y="3953457"/>
                </a:lnTo>
                <a:lnTo>
                  <a:pt x="548822" y="3959588"/>
                </a:lnTo>
                <a:lnTo>
                  <a:pt x="576036" y="3965037"/>
                </a:lnTo>
                <a:lnTo>
                  <a:pt x="603250" y="3970486"/>
                </a:lnTo>
                <a:lnTo>
                  <a:pt x="630465" y="3975027"/>
                </a:lnTo>
                <a:lnTo>
                  <a:pt x="657906" y="3979795"/>
                </a:lnTo>
                <a:lnTo>
                  <a:pt x="685347" y="3983882"/>
                </a:lnTo>
                <a:lnTo>
                  <a:pt x="713015" y="3987288"/>
                </a:lnTo>
                <a:lnTo>
                  <a:pt x="740456" y="3990694"/>
                </a:lnTo>
                <a:lnTo>
                  <a:pt x="768350" y="3993645"/>
                </a:lnTo>
                <a:lnTo>
                  <a:pt x="796018" y="3996143"/>
                </a:lnTo>
                <a:lnTo>
                  <a:pt x="823686" y="3998413"/>
                </a:lnTo>
                <a:lnTo>
                  <a:pt x="851354" y="4000230"/>
                </a:lnTo>
                <a:lnTo>
                  <a:pt x="879475" y="4001592"/>
                </a:lnTo>
                <a:lnTo>
                  <a:pt x="907143" y="4002500"/>
                </a:lnTo>
                <a:lnTo>
                  <a:pt x="934811" y="4003182"/>
                </a:lnTo>
                <a:lnTo>
                  <a:pt x="962706" y="4003409"/>
                </a:lnTo>
                <a:lnTo>
                  <a:pt x="1002166" y="4002727"/>
                </a:lnTo>
                <a:lnTo>
                  <a:pt x="1040720" y="4001819"/>
                </a:lnTo>
                <a:lnTo>
                  <a:pt x="1079954" y="4000003"/>
                </a:lnTo>
                <a:lnTo>
                  <a:pt x="1118281" y="3997051"/>
                </a:lnTo>
                <a:lnTo>
                  <a:pt x="1156834" y="3993872"/>
                </a:lnTo>
                <a:lnTo>
                  <a:pt x="1194934" y="3989786"/>
                </a:lnTo>
                <a:lnTo>
                  <a:pt x="1232808" y="3984790"/>
                </a:lnTo>
                <a:lnTo>
                  <a:pt x="1270454" y="3979341"/>
                </a:lnTo>
                <a:lnTo>
                  <a:pt x="1308100" y="3972984"/>
                </a:lnTo>
                <a:lnTo>
                  <a:pt x="1345520" y="3965945"/>
                </a:lnTo>
                <a:lnTo>
                  <a:pt x="1382486" y="3958679"/>
                </a:lnTo>
                <a:lnTo>
                  <a:pt x="1419226" y="3950051"/>
                </a:lnTo>
                <a:lnTo>
                  <a:pt x="1455738" y="3941196"/>
                </a:lnTo>
                <a:lnTo>
                  <a:pt x="1492024" y="3931433"/>
                </a:lnTo>
                <a:lnTo>
                  <a:pt x="1528083" y="3920989"/>
                </a:lnTo>
                <a:lnTo>
                  <a:pt x="1563688" y="3910090"/>
                </a:lnTo>
                <a:lnTo>
                  <a:pt x="1599067" y="3898511"/>
                </a:lnTo>
                <a:lnTo>
                  <a:pt x="1633992" y="3886023"/>
                </a:lnTo>
                <a:lnTo>
                  <a:pt x="1668917" y="3873081"/>
                </a:lnTo>
                <a:lnTo>
                  <a:pt x="1703615" y="3859458"/>
                </a:lnTo>
                <a:lnTo>
                  <a:pt x="1737633" y="3845154"/>
                </a:lnTo>
                <a:lnTo>
                  <a:pt x="1771651" y="3830395"/>
                </a:lnTo>
                <a:lnTo>
                  <a:pt x="1804988" y="3814956"/>
                </a:lnTo>
                <a:lnTo>
                  <a:pt x="1838326" y="3799062"/>
                </a:lnTo>
                <a:lnTo>
                  <a:pt x="1871210" y="3782260"/>
                </a:lnTo>
                <a:lnTo>
                  <a:pt x="1903640" y="3765004"/>
                </a:lnTo>
                <a:lnTo>
                  <a:pt x="1935844" y="3747294"/>
                </a:lnTo>
                <a:lnTo>
                  <a:pt x="1967367" y="3728676"/>
                </a:lnTo>
                <a:lnTo>
                  <a:pt x="1999117" y="3709831"/>
                </a:lnTo>
                <a:lnTo>
                  <a:pt x="2030186" y="3690304"/>
                </a:lnTo>
                <a:lnTo>
                  <a:pt x="2060576" y="3670097"/>
                </a:lnTo>
                <a:close/>
                <a:moveTo>
                  <a:pt x="2852500" y="2625725"/>
                </a:moveTo>
                <a:lnTo>
                  <a:pt x="2856130" y="2627313"/>
                </a:lnTo>
                <a:lnTo>
                  <a:pt x="2859987" y="2629127"/>
                </a:lnTo>
                <a:lnTo>
                  <a:pt x="2863844" y="2630488"/>
                </a:lnTo>
                <a:lnTo>
                  <a:pt x="2867927" y="2631622"/>
                </a:lnTo>
                <a:lnTo>
                  <a:pt x="2872011" y="2632982"/>
                </a:lnTo>
                <a:lnTo>
                  <a:pt x="2876094" y="2633890"/>
                </a:lnTo>
                <a:lnTo>
                  <a:pt x="2880178" y="2634570"/>
                </a:lnTo>
                <a:lnTo>
                  <a:pt x="2884488" y="2635250"/>
                </a:lnTo>
                <a:lnTo>
                  <a:pt x="2872918" y="2669948"/>
                </a:lnTo>
                <a:lnTo>
                  <a:pt x="2860894" y="2703966"/>
                </a:lnTo>
                <a:lnTo>
                  <a:pt x="2847963" y="2738211"/>
                </a:lnTo>
                <a:lnTo>
                  <a:pt x="2834805" y="2772229"/>
                </a:lnTo>
                <a:lnTo>
                  <a:pt x="2820739" y="2805566"/>
                </a:lnTo>
                <a:lnTo>
                  <a:pt x="2806447" y="2838677"/>
                </a:lnTo>
                <a:lnTo>
                  <a:pt x="2791247" y="2871561"/>
                </a:lnTo>
                <a:lnTo>
                  <a:pt x="2775820" y="2904218"/>
                </a:lnTo>
                <a:lnTo>
                  <a:pt x="2759713" y="2936422"/>
                </a:lnTo>
                <a:lnTo>
                  <a:pt x="2743152" y="2968399"/>
                </a:lnTo>
                <a:lnTo>
                  <a:pt x="2725683" y="2999922"/>
                </a:lnTo>
                <a:lnTo>
                  <a:pt x="2707761" y="3031218"/>
                </a:lnTo>
                <a:lnTo>
                  <a:pt x="2689612" y="3062061"/>
                </a:lnTo>
                <a:lnTo>
                  <a:pt x="2670556" y="3092677"/>
                </a:lnTo>
                <a:lnTo>
                  <a:pt x="2651045" y="3122613"/>
                </a:lnTo>
                <a:lnTo>
                  <a:pt x="2631308" y="3152322"/>
                </a:lnTo>
                <a:lnTo>
                  <a:pt x="2610890" y="3182031"/>
                </a:lnTo>
                <a:lnTo>
                  <a:pt x="2590019" y="3211059"/>
                </a:lnTo>
                <a:lnTo>
                  <a:pt x="2568467" y="3239408"/>
                </a:lnTo>
                <a:lnTo>
                  <a:pt x="2546688" y="3267756"/>
                </a:lnTo>
                <a:lnTo>
                  <a:pt x="2524228" y="3295424"/>
                </a:lnTo>
                <a:lnTo>
                  <a:pt x="2501088" y="3322865"/>
                </a:lnTo>
                <a:lnTo>
                  <a:pt x="2477721" y="3350079"/>
                </a:lnTo>
                <a:lnTo>
                  <a:pt x="2454127" y="3376613"/>
                </a:lnTo>
                <a:lnTo>
                  <a:pt x="2429853" y="3402693"/>
                </a:lnTo>
                <a:lnTo>
                  <a:pt x="2405125" y="3428547"/>
                </a:lnTo>
                <a:lnTo>
                  <a:pt x="2379943" y="3453947"/>
                </a:lnTo>
                <a:lnTo>
                  <a:pt x="2354307" y="3478894"/>
                </a:lnTo>
                <a:lnTo>
                  <a:pt x="2328218" y="3503160"/>
                </a:lnTo>
                <a:lnTo>
                  <a:pt x="2301675" y="3526972"/>
                </a:lnTo>
                <a:lnTo>
                  <a:pt x="2274678" y="3550331"/>
                </a:lnTo>
                <a:lnTo>
                  <a:pt x="2247454" y="3573463"/>
                </a:lnTo>
                <a:lnTo>
                  <a:pt x="2245186" y="3570061"/>
                </a:lnTo>
                <a:lnTo>
                  <a:pt x="2242917" y="3566433"/>
                </a:lnTo>
                <a:lnTo>
                  <a:pt x="2240195" y="3563031"/>
                </a:lnTo>
                <a:lnTo>
                  <a:pt x="2237699" y="3559629"/>
                </a:lnTo>
                <a:lnTo>
                  <a:pt x="2234977" y="3556681"/>
                </a:lnTo>
                <a:lnTo>
                  <a:pt x="2231801" y="3553733"/>
                </a:lnTo>
                <a:lnTo>
                  <a:pt x="2228851" y="3551011"/>
                </a:lnTo>
                <a:lnTo>
                  <a:pt x="2225675" y="3548063"/>
                </a:lnTo>
                <a:lnTo>
                  <a:pt x="2252445" y="3525611"/>
                </a:lnTo>
                <a:lnTo>
                  <a:pt x="2278988" y="3502479"/>
                </a:lnTo>
                <a:lnTo>
                  <a:pt x="2305078" y="3478894"/>
                </a:lnTo>
                <a:lnTo>
                  <a:pt x="2330713" y="3454854"/>
                </a:lnTo>
                <a:lnTo>
                  <a:pt x="2355895" y="3430588"/>
                </a:lnTo>
                <a:lnTo>
                  <a:pt x="2380850" y="3405642"/>
                </a:lnTo>
                <a:lnTo>
                  <a:pt x="2405125" y="3380242"/>
                </a:lnTo>
                <a:lnTo>
                  <a:pt x="2428945" y="3354615"/>
                </a:lnTo>
                <a:lnTo>
                  <a:pt x="2452312" y="3328308"/>
                </a:lnTo>
                <a:lnTo>
                  <a:pt x="2475226" y="3301774"/>
                </a:lnTo>
                <a:lnTo>
                  <a:pt x="2497912" y="3275013"/>
                </a:lnTo>
                <a:lnTo>
                  <a:pt x="2519918" y="3247345"/>
                </a:lnTo>
                <a:lnTo>
                  <a:pt x="2541470" y="3219677"/>
                </a:lnTo>
                <a:lnTo>
                  <a:pt x="2562568" y="3191556"/>
                </a:lnTo>
                <a:lnTo>
                  <a:pt x="2582986" y="3162981"/>
                </a:lnTo>
                <a:lnTo>
                  <a:pt x="2603404" y="3134179"/>
                </a:lnTo>
                <a:lnTo>
                  <a:pt x="2622914" y="3104924"/>
                </a:lnTo>
                <a:lnTo>
                  <a:pt x="2642198" y="3075215"/>
                </a:lnTo>
                <a:lnTo>
                  <a:pt x="2660573" y="3045052"/>
                </a:lnTo>
                <a:lnTo>
                  <a:pt x="2678496" y="3014890"/>
                </a:lnTo>
                <a:lnTo>
                  <a:pt x="2696418" y="2984274"/>
                </a:lnTo>
                <a:lnTo>
                  <a:pt x="2713206" y="2953204"/>
                </a:lnTo>
                <a:lnTo>
                  <a:pt x="2729767" y="2921908"/>
                </a:lnTo>
                <a:lnTo>
                  <a:pt x="2745647" y="2889931"/>
                </a:lnTo>
                <a:lnTo>
                  <a:pt x="2761074" y="2858181"/>
                </a:lnTo>
                <a:lnTo>
                  <a:pt x="2775594" y="2825750"/>
                </a:lnTo>
                <a:lnTo>
                  <a:pt x="2790113" y="2793093"/>
                </a:lnTo>
                <a:lnTo>
                  <a:pt x="2803725" y="2760209"/>
                </a:lnTo>
                <a:lnTo>
                  <a:pt x="2816656" y="2726872"/>
                </a:lnTo>
                <a:lnTo>
                  <a:pt x="2829360" y="2693534"/>
                </a:lnTo>
                <a:lnTo>
                  <a:pt x="2841157" y="2659743"/>
                </a:lnTo>
                <a:close/>
                <a:moveTo>
                  <a:pt x="2928290" y="1560512"/>
                </a:moveTo>
                <a:lnTo>
                  <a:pt x="2934462" y="1587940"/>
                </a:lnTo>
                <a:lnTo>
                  <a:pt x="2940406" y="1615820"/>
                </a:lnTo>
                <a:lnTo>
                  <a:pt x="2946121" y="1643701"/>
                </a:lnTo>
                <a:lnTo>
                  <a:pt x="2950921" y="1671808"/>
                </a:lnTo>
                <a:lnTo>
                  <a:pt x="2955951" y="1699689"/>
                </a:lnTo>
                <a:lnTo>
                  <a:pt x="2960294" y="1728250"/>
                </a:lnTo>
                <a:lnTo>
                  <a:pt x="2964180" y="1756584"/>
                </a:lnTo>
                <a:lnTo>
                  <a:pt x="2967838" y="1785145"/>
                </a:lnTo>
                <a:lnTo>
                  <a:pt x="2971038" y="1813932"/>
                </a:lnTo>
                <a:lnTo>
                  <a:pt x="2973553" y="1842720"/>
                </a:lnTo>
                <a:lnTo>
                  <a:pt x="2975839" y="1871734"/>
                </a:lnTo>
                <a:lnTo>
                  <a:pt x="2977896" y="1900748"/>
                </a:lnTo>
                <a:lnTo>
                  <a:pt x="2979496" y="1929762"/>
                </a:lnTo>
                <a:lnTo>
                  <a:pt x="2980411" y="1959003"/>
                </a:lnTo>
                <a:lnTo>
                  <a:pt x="2981097" y="1988244"/>
                </a:lnTo>
                <a:lnTo>
                  <a:pt x="2981325" y="2017711"/>
                </a:lnTo>
                <a:lnTo>
                  <a:pt x="2981097" y="2046725"/>
                </a:lnTo>
                <a:lnTo>
                  <a:pt x="2980411" y="2075740"/>
                </a:lnTo>
                <a:lnTo>
                  <a:pt x="2979496" y="2104754"/>
                </a:lnTo>
                <a:lnTo>
                  <a:pt x="2977896" y="2133541"/>
                </a:lnTo>
                <a:lnTo>
                  <a:pt x="2976067" y="2162102"/>
                </a:lnTo>
                <a:lnTo>
                  <a:pt x="2973781" y="2190663"/>
                </a:lnTo>
                <a:lnTo>
                  <a:pt x="2971267" y="2219223"/>
                </a:lnTo>
                <a:lnTo>
                  <a:pt x="2968066" y="2247558"/>
                </a:lnTo>
                <a:lnTo>
                  <a:pt x="2964637" y="2275892"/>
                </a:lnTo>
                <a:lnTo>
                  <a:pt x="2960751" y="2304226"/>
                </a:lnTo>
                <a:lnTo>
                  <a:pt x="2956408" y="2332106"/>
                </a:lnTo>
                <a:lnTo>
                  <a:pt x="2951836" y="2359761"/>
                </a:lnTo>
                <a:lnTo>
                  <a:pt x="2946807" y="2387868"/>
                </a:lnTo>
                <a:lnTo>
                  <a:pt x="2941549" y="2415295"/>
                </a:lnTo>
                <a:lnTo>
                  <a:pt x="2935834" y="2442723"/>
                </a:lnTo>
                <a:lnTo>
                  <a:pt x="2929662" y="2470150"/>
                </a:lnTo>
                <a:lnTo>
                  <a:pt x="2925775" y="2468337"/>
                </a:lnTo>
                <a:lnTo>
                  <a:pt x="2921889" y="2466750"/>
                </a:lnTo>
                <a:lnTo>
                  <a:pt x="2918003" y="2465617"/>
                </a:lnTo>
                <a:lnTo>
                  <a:pt x="2913660" y="2464257"/>
                </a:lnTo>
                <a:lnTo>
                  <a:pt x="2909545" y="2463577"/>
                </a:lnTo>
                <a:lnTo>
                  <a:pt x="2905430" y="2462670"/>
                </a:lnTo>
                <a:lnTo>
                  <a:pt x="2901087" y="2462217"/>
                </a:lnTo>
                <a:lnTo>
                  <a:pt x="2896743" y="2461763"/>
                </a:lnTo>
                <a:lnTo>
                  <a:pt x="2902915" y="2435016"/>
                </a:lnTo>
                <a:lnTo>
                  <a:pt x="2908630" y="2407815"/>
                </a:lnTo>
                <a:lnTo>
                  <a:pt x="2913660" y="2380841"/>
                </a:lnTo>
                <a:lnTo>
                  <a:pt x="2918689" y="2353640"/>
                </a:lnTo>
                <a:lnTo>
                  <a:pt x="2923261" y="2326213"/>
                </a:lnTo>
                <a:lnTo>
                  <a:pt x="2927376" y="2298786"/>
                </a:lnTo>
                <a:lnTo>
                  <a:pt x="2931033" y="2270905"/>
                </a:lnTo>
                <a:lnTo>
                  <a:pt x="2934462" y="2243251"/>
                </a:lnTo>
                <a:lnTo>
                  <a:pt x="2937663" y="2215370"/>
                </a:lnTo>
                <a:lnTo>
                  <a:pt x="2940177" y="2187489"/>
                </a:lnTo>
                <a:lnTo>
                  <a:pt x="2942235" y="2159382"/>
                </a:lnTo>
                <a:lnTo>
                  <a:pt x="2944063" y="2131048"/>
                </a:lnTo>
                <a:lnTo>
                  <a:pt x="2945664" y="2102940"/>
                </a:lnTo>
                <a:lnTo>
                  <a:pt x="2946578" y="2074606"/>
                </a:lnTo>
                <a:lnTo>
                  <a:pt x="2947035" y="2046272"/>
                </a:lnTo>
                <a:lnTo>
                  <a:pt x="2947492" y="2017711"/>
                </a:lnTo>
                <a:lnTo>
                  <a:pt x="2947035" y="1988697"/>
                </a:lnTo>
                <a:lnTo>
                  <a:pt x="2946578" y="1959910"/>
                </a:lnTo>
                <a:lnTo>
                  <a:pt x="2945664" y="1931349"/>
                </a:lnTo>
                <a:lnTo>
                  <a:pt x="2944063" y="1902788"/>
                </a:lnTo>
                <a:lnTo>
                  <a:pt x="2942235" y="1874227"/>
                </a:lnTo>
                <a:lnTo>
                  <a:pt x="2939949" y="1845893"/>
                </a:lnTo>
                <a:lnTo>
                  <a:pt x="2937205" y="1817559"/>
                </a:lnTo>
                <a:lnTo>
                  <a:pt x="2934234" y="1789225"/>
                </a:lnTo>
                <a:lnTo>
                  <a:pt x="2930805" y="1761344"/>
                </a:lnTo>
                <a:lnTo>
                  <a:pt x="2926918" y="1733237"/>
                </a:lnTo>
                <a:lnTo>
                  <a:pt x="2922575" y="1705583"/>
                </a:lnTo>
                <a:lnTo>
                  <a:pt x="2918003" y="1677929"/>
                </a:lnTo>
                <a:lnTo>
                  <a:pt x="2912974" y="1650275"/>
                </a:lnTo>
                <a:lnTo>
                  <a:pt x="2907487" y="1622620"/>
                </a:lnTo>
                <a:lnTo>
                  <a:pt x="2901544" y="1595420"/>
                </a:lnTo>
                <a:lnTo>
                  <a:pt x="2895600" y="1568219"/>
                </a:lnTo>
                <a:lnTo>
                  <a:pt x="2899715" y="1567992"/>
                </a:lnTo>
                <a:lnTo>
                  <a:pt x="2903830" y="1567539"/>
                </a:lnTo>
                <a:lnTo>
                  <a:pt x="2908402" y="1566859"/>
                </a:lnTo>
                <a:lnTo>
                  <a:pt x="2912517" y="1565952"/>
                </a:lnTo>
                <a:lnTo>
                  <a:pt x="2916403" y="1565046"/>
                </a:lnTo>
                <a:lnTo>
                  <a:pt x="2920518" y="1563686"/>
                </a:lnTo>
                <a:lnTo>
                  <a:pt x="2924404" y="1562099"/>
                </a:lnTo>
                <a:close/>
                <a:moveTo>
                  <a:pt x="2230004" y="447675"/>
                </a:moveTo>
                <a:lnTo>
                  <a:pt x="2258154" y="470818"/>
                </a:lnTo>
                <a:lnTo>
                  <a:pt x="2285849" y="494642"/>
                </a:lnTo>
                <a:lnTo>
                  <a:pt x="2312864" y="518466"/>
                </a:lnTo>
                <a:lnTo>
                  <a:pt x="2339425" y="543197"/>
                </a:lnTo>
                <a:lnTo>
                  <a:pt x="2365759" y="567929"/>
                </a:lnTo>
                <a:lnTo>
                  <a:pt x="2391639" y="593341"/>
                </a:lnTo>
                <a:lnTo>
                  <a:pt x="2416838" y="619433"/>
                </a:lnTo>
                <a:lnTo>
                  <a:pt x="2441809" y="645526"/>
                </a:lnTo>
                <a:lnTo>
                  <a:pt x="2466100" y="672300"/>
                </a:lnTo>
                <a:lnTo>
                  <a:pt x="2490391" y="699527"/>
                </a:lnTo>
                <a:lnTo>
                  <a:pt x="2513773" y="727208"/>
                </a:lnTo>
                <a:lnTo>
                  <a:pt x="2536702" y="755343"/>
                </a:lnTo>
                <a:lnTo>
                  <a:pt x="2559177" y="783704"/>
                </a:lnTo>
                <a:lnTo>
                  <a:pt x="2580970" y="812520"/>
                </a:lnTo>
                <a:lnTo>
                  <a:pt x="2602537" y="841789"/>
                </a:lnTo>
                <a:lnTo>
                  <a:pt x="2623422" y="871739"/>
                </a:lnTo>
                <a:lnTo>
                  <a:pt x="2644081" y="901689"/>
                </a:lnTo>
                <a:lnTo>
                  <a:pt x="2663831" y="932092"/>
                </a:lnTo>
                <a:lnTo>
                  <a:pt x="2683127" y="962950"/>
                </a:lnTo>
                <a:lnTo>
                  <a:pt x="2701743" y="994261"/>
                </a:lnTo>
                <a:lnTo>
                  <a:pt x="2720131" y="1025799"/>
                </a:lnTo>
                <a:lnTo>
                  <a:pt x="2737838" y="1057564"/>
                </a:lnTo>
                <a:lnTo>
                  <a:pt x="2755091" y="1089783"/>
                </a:lnTo>
                <a:lnTo>
                  <a:pt x="2771436" y="1122456"/>
                </a:lnTo>
                <a:lnTo>
                  <a:pt x="2787555" y="1155582"/>
                </a:lnTo>
                <a:lnTo>
                  <a:pt x="2802992" y="1188709"/>
                </a:lnTo>
                <a:lnTo>
                  <a:pt x="2817748" y="1222289"/>
                </a:lnTo>
                <a:lnTo>
                  <a:pt x="2832050" y="1256323"/>
                </a:lnTo>
                <a:lnTo>
                  <a:pt x="2845671" y="1290357"/>
                </a:lnTo>
                <a:lnTo>
                  <a:pt x="2858838" y="1324845"/>
                </a:lnTo>
                <a:lnTo>
                  <a:pt x="2871096" y="1359786"/>
                </a:lnTo>
                <a:lnTo>
                  <a:pt x="2882901" y="1394728"/>
                </a:lnTo>
                <a:lnTo>
                  <a:pt x="2878588" y="1395409"/>
                </a:lnTo>
                <a:lnTo>
                  <a:pt x="2874502" y="1396316"/>
                </a:lnTo>
                <a:lnTo>
                  <a:pt x="2870415" y="1396997"/>
                </a:lnTo>
                <a:lnTo>
                  <a:pt x="2866329" y="1398358"/>
                </a:lnTo>
                <a:lnTo>
                  <a:pt x="2862243" y="1399720"/>
                </a:lnTo>
                <a:lnTo>
                  <a:pt x="2858384" y="1401081"/>
                </a:lnTo>
                <a:lnTo>
                  <a:pt x="2854751" y="1402896"/>
                </a:lnTo>
                <a:lnTo>
                  <a:pt x="2850892" y="1404938"/>
                </a:lnTo>
                <a:lnTo>
                  <a:pt x="2839314" y="1370677"/>
                </a:lnTo>
                <a:lnTo>
                  <a:pt x="2827282" y="1336416"/>
                </a:lnTo>
                <a:lnTo>
                  <a:pt x="2814342" y="1302609"/>
                </a:lnTo>
                <a:lnTo>
                  <a:pt x="2800948" y="1269029"/>
                </a:lnTo>
                <a:lnTo>
                  <a:pt x="2787101" y="1235676"/>
                </a:lnTo>
                <a:lnTo>
                  <a:pt x="2772571" y="1202776"/>
                </a:lnTo>
                <a:lnTo>
                  <a:pt x="2757588" y="1170104"/>
                </a:lnTo>
                <a:lnTo>
                  <a:pt x="2741697" y="1138112"/>
                </a:lnTo>
                <a:lnTo>
                  <a:pt x="2725352" y="1105893"/>
                </a:lnTo>
                <a:lnTo>
                  <a:pt x="2708780" y="1074355"/>
                </a:lnTo>
                <a:lnTo>
                  <a:pt x="2691300" y="1043043"/>
                </a:lnTo>
                <a:lnTo>
                  <a:pt x="2673366" y="1012186"/>
                </a:lnTo>
                <a:lnTo>
                  <a:pt x="2654977" y="981555"/>
                </a:lnTo>
                <a:lnTo>
                  <a:pt x="2636135" y="951378"/>
                </a:lnTo>
                <a:lnTo>
                  <a:pt x="2616612" y="921428"/>
                </a:lnTo>
                <a:lnTo>
                  <a:pt x="2596407" y="891932"/>
                </a:lnTo>
                <a:lnTo>
                  <a:pt x="2575976" y="862663"/>
                </a:lnTo>
                <a:lnTo>
                  <a:pt x="2554863" y="833848"/>
                </a:lnTo>
                <a:lnTo>
                  <a:pt x="2533524" y="805713"/>
                </a:lnTo>
                <a:lnTo>
                  <a:pt x="2511503" y="777578"/>
                </a:lnTo>
                <a:lnTo>
                  <a:pt x="2488802" y="750124"/>
                </a:lnTo>
                <a:lnTo>
                  <a:pt x="2465873" y="722897"/>
                </a:lnTo>
                <a:lnTo>
                  <a:pt x="2442263" y="696123"/>
                </a:lnTo>
                <a:lnTo>
                  <a:pt x="2418427" y="670031"/>
                </a:lnTo>
                <a:lnTo>
                  <a:pt x="2393909" y="644165"/>
                </a:lnTo>
                <a:lnTo>
                  <a:pt x="2369391" y="618526"/>
                </a:lnTo>
                <a:lnTo>
                  <a:pt x="2343966" y="593794"/>
                </a:lnTo>
                <a:lnTo>
                  <a:pt x="2318313" y="569063"/>
                </a:lnTo>
                <a:lnTo>
                  <a:pt x="2292206" y="545239"/>
                </a:lnTo>
                <a:lnTo>
                  <a:pt x="2265645" y="521415"/>
                </a:lnTo>
                <a:lnTo>
                  <a:pt x="2238630" y="498045"/>
                </a:lnTo>
                <a:lnTo>
                  <a:pt x="2211388" y="475583"/>
                </a:lnTo>
                <a:lnTo>
                  <a:pt x="2214112" y="472406"/>
                </a:lnTo>
                <a:lnTo>
                  <a:pt x="2216610" y="469003"/>
                </a:lnTo>
                <a:lnTo>
                  <a:pt x="2219334" y="466053"/>
                </a:lnTo>
                <a:lnTo>
                  <a:pt x="2221831" y="462650"/>
                </a:lnTo>
                <a:lnTo>
                  <a:pt x="2224101" y="459020"/>
                </a:lnTo>
                <a:lnTo>
                  <a:pt x="2226144" y="455389"/>
                </a:lnTo>
                <a:lnTo>
                  <a:pt x="2228187" y="451532"/>
                </a:lnTo>
                <a:close/>
                <a:moveTo>
                  <a:pt x="962393" y="0"/>
                </a:moveTo>
                <a:lnTo>
                  <a:pt x="1001841" y="454"/>
                </a:lnTo>
                <a:lnTo>
                  <a:pt x="1040835" y="1588"/>
                </a:lnTo>
                <a:lnTo>
                  <a:pt x="1079603" y="3402"/>
                </a:lnTo>
                <a:lnTo>
                  <a:pt x="1118144" y="5897"/>
                </a:lnTo>
                <a:lnTo>
                  <a:pt x="1156685" y="9298"/>
                </a:lnTo>
                <a:lnTo>
                  <a:pt x="1195000" y="13380"/>
                </a:lnTo>
                <a:lnTo>
                  <a:pt x="1232861" y="17916"/>
                </a:lnTo>
                <a:lnTo>
                  <a:pt x="1270722" y="23586"/>
                </a:lnTo>
                <a:lnTo>
                  <a:pt x="1308129" y="29482"/>
                </a:lnTo>
                <a:lnTo>
                  <a:pt x="1345537" y="36513"/>
                </a:lnTo>
                <a:lnTo>
                  <a:pt x="1382491" y="43997"/>
                </a:lnTo>
                <a:lnTo>
                  <a:pt x="1419445" y="52161"/>
                </a:lnTo>
                <a:lnTo>
                  <a:pt x="1456172" y="61232"/>
                </a:lnTo>
                <a:lnTo>
                  <a:pt x="1492446" y="70530"/>
                </a:lnTo>
                <a:lnTo>
                  <a:pt x="1528493" y="80963"/>
                </a:lnTo>
                <a:lnTo>
                  <a:pt x="1564314" y="91622"/>
                </a:lnTo>
                <a:lnTo>
                  <a:pt x="1599681" y="103188"/>
                </a:lnTo>
                <a:lnTo>
                  <a:pt x="1635048" y="115434"/>
                </a:lnTo>
                <a:lnTo>
                  <a:pt x="1669962" y="127907"/>
                </a:lnTo>
                <a:lnTo>
                  <a:pt x="1704649" y="141288"/>
                </a:lnTo>
                <a:lnTo>
                  <a:pt x="1738655" y="155348"/>
                </a:lnTo>
                <a:lnTo>
                  <a:pt x="1772889" y="170089"/>
                </a:lnTo>
                <a:lnTo>
                  <a:pt x="1806442" y="185057"/>
                </a:lnTo>
                <a:lnTo>
                  <a:pt x="1839769" y="201159"/>
                </a:lnTo>
                <a:lnTo>
                  <a:pt x="1872642" y="217261"/>
                </a:lnTo>
                <a:lnTo>
                  <a:pt x="1905515" y="234497"/>
                </a:lnTo>
                <a:lnTo>
                  <a:pt x="1937709" y="251959"/>
                </a:lnTo>
                <a:lnTo>
                  <a:pt x="1969675" y="269875"/>
                </a:lnTo>
                <a:lnTo>
                  <a:pt x="2001188" y="288698"/>
                </a:lnTo>
                <a:lnTo>
                  <a:pt x="2032474" y="307975"/>
                </a:lnTo>
                <a:lnTo>
                  <a:pt x="2063307" y="327705"/>
                </a:lnTo>
                <a:lnTo>
                  <a:pt x="2093913" y="347889"/>
                </a:lnTo>
                <a:lnTo>
                  <a:pt x="2090739" y="351064"/>
                </a:lnTo>
                <a:lnTo>
                  <a:pt x="2088019" y="354239"/>
                </a:lnTo>
                <a:lnTo>
                  <a:pt x="2085071" y="357188"/>
                </a:lnTo>
                <a:lnTo>
                  <a:pt x="2082351" y="360589"/>
                </a:lnTo>
                <a:lnTo>
                  <a:pt x="2079630" y="363991"/>
                </a:lnTo>
                <a:lnTo>
                  <a:pt x="2077363" y="367393"/>
                </a:lnTo>
                <a:lnTo>
                  <a:pt x="2075096" y="371022"/>
                </a:lnTo>
                <a:lnTo>
                  <a:pt x="2073056" y="374650"/>
                </a:lnTo>
                <a:lnTo>
                  <a:pt x="2043356" y="354920"/>
                </a:lnTo>
                <a:lnTo>
                  <a:pt x="2012977" y="335416"/>
                </a:lnTo>
                <a:lnTo>
                  <a:pt x="1982144" y="316593"/>
                </a:lnTo>
                <a:lnTo>
                  <a:pt x="1951085" y="298450"/>
                </a:lnTo>
                <a:lnTo>
                  <a:pt x="1919798" y="280534"/>
                </a:lnTo>
                <a:lnTo>
                  <a:pt x="1888059" y="263298"/>
                </a:lnTo>
                <a:lnTo>
                  <a:pt x="1856319" y="246743"/>
                </a:lnTo>
                <a:lnTo>
                  <a:pt x="1823672" y="230641"/>
                </a:lnTo>
                <a:lnTo>
                  <a:pt x="1791026" y="215220"/>
                </a:lnTo>
                <a:lnTo>
                  <a:pt x="1757926" y="200252"/>
                </a:lnTo>
                <a:lnTo>
                  <a:pt x="1724599" y="185964"/>
                </a:lnTo>
                <a:lnTo>
                  <a:pt x="1691046" y="172357"/>
                </a:lnTo>
                <a:lnTo>
                  <a:pt x="1656812" y="159204"/>
                </a:lnTo>
                <a:lnTo>
                  <a:pt x="1622805" y="146730"/>
                </a:lnTo>
                <a:lnTo>
                  <a:pt x="1588118" y="134938"/>
                </a:lnTo>
                <a:lnTo>
                  <a:pt x="1553205" y="123598"/>
                </a:lnTo>
                <a:lnTo>
                  <a:pt x="1518064" y="112939"/>
                </a:lnTo>
                <a:lnTo>
                  <a:pt x="1482697" y="102961"/>
                </a:lnTo>
                <a:lnTo>
                  <a:pt x="1446877" y="93436"/>
                </a:lnTo>
                <a:lnTo>
                  <a:pt x="1411056" y="85045"/>
                </a:lnTo>
                <a:lnTo>
                  <a:pt x="1374782" y="76880"/>
                </a:lnTo>
                <a:lnTo>
                  <a:pt x="1338508" y="69623"/>
                </a:lnTo>
                <a:lnTo>
                  <a:pt x="1301781" y="62593"/>
                </a:lnTo>
                <a:lnTo>
                  <a:pt x="1264827" y="56697"/>
                </a:lnTo>
                <a:lnTo>
                  <a:pt x="1227646" y="51480"/>
                </a:lnTo>
                <a:lnTo>
                  <a:pt x="1190239" y="46718"/>
                </a:lnTo>
                <a:lnTo>
                  <a:pt x="1152605" y="42863"/>
                </a:lnTo>
                <a:lnTo>
                  <a:pt x="1114970" y="39461"/>
                </a:lnTo>
                <a:lnTo>
                  <a:pt x="1076883" y="36966"/>
                </a:lnTo>
                <a:lnTo>
                  <a:pt x="1038795" y="35152"/>
                </a:lnTo>
                <a:lnTo>
                  <a:pt x="1000481" y="34245"/>
                </a:lnTo>
                <a:lnTo>
                  <a:pt x="961940" y="33564"/>
                </a:lnTo>
                <a:lnTo>
                  <a:pt x="934054" y="34018"/>
                </a:lnTo>
                <a:lnTo>
                  <a:pt x="906395" y="34472"/>
                </a:lnTo>
                <a:lnTo>
                  <a:pt x="878283" y="35379"/>
                </a:lnTo>
                <a:lnTo>
                  <a:pt x="850624" y="36966"/>
                </a:lnTo>
                <a:lnTo>
                  <a:pt x="822965" y="38554"/>
                </a:lnTo>
                <a:lnTo>
                  <a:pt x="795080" y="40822"/>
                </a:lnTo>
                <a:lnTo>
                  <a:pt x="767421" y="43316"/>
                </a:lnTo>
                <a:lnTo>
                  <a:pt x="739762" y="46264"/>
                </a:lnTo>
                <a:lnTo>
                  <a:pt x="712330" y="49666"/>
                </a:lnTo>
                <a:lnTo>
                  <a:pt x="684897" y="53068"/>
                </a:lnTo>
                <a:lnTo>
                  <a:pt x="657465" y="57377"/>
                </a:lnTo>
                <a:lnTo>
                  <a:pt x="630033" y="61913"/>
                </a:lnTo>
                <a:lnTo>
                  <a:pt x="602374" y="66448"/>
                </a:lnTo>
                <a:lnTo>
                  <a:pt x="575395" y="71891"/>
                </a:lnTo>
                <a:lnTo>
                  <a:pt x="548190" y="77561"/>
                </a:lnTo>
                <a:lnTo>
                  <a:pt x="521211" y="83457"/>
                </a:lnTo>
                <a:lnTo>
                  <a:pt x="494233" y="89807"/>
                </a:lnTo>
                <a:lnTo>
                  <a:pt x="467254" y="96611"/>
                </a:lnTo>
                <a:lnTo>
                  <a:pt x="440275" y="103414"/>
                </a:lnTo>
                <a:lnTo>
                  <a:pt x="413523" y="111125"/>
                </a:lnTo>
                <a:lnTo>
                  <a:pt x="387224" y="118836"/>
                </a:lnTo>
                <a:lnTo>
                  <a:pt x="360472" y="127227"/>
                </a:lnTo>
                <a:lnTo>
                  <a:pt x="334400" y="135618"/>
                </a:lnTo>
                <a:lnTo>
                  <a:pt x="308102" y="144689"/>
                </a:lnTo>
                <a:lnTo>
                  <a:pt x="282030" y="153988"/>
                </a:lnTo>
                <a:lnTo>
                  <a:pt x="256185" y="163513"/>
                </a:lnTo>
                <a:lnTo>
                  <a:pt x="230113" y="173718"/>
                </a:lnTo>
                <a:lnTo>
                  <a:pt x="204494" y="184150"/>
                </a:lnTo>
                <a:lnTo>
                  <a:pt x="178876" y="195036"/>
                </a:lnTo>
                <a:lnTo>
                  <a:pt x="153711" y="205922"/>
                </a:lnTo>
                <a:lnTo>
                  <a:pt x="128319" y="217488"/>
                </a:lnTo>
                <a:lnTo>
                  <a:pt x="103381" y="229280"/>
                </a:lnTo>
                <a:lnTo>
                  <a:pt x="103608" y="231095"/>
                </a:lnTo>
                <a:lnTo>
                  <a:pt x="103834" y="233363"/>
                </a:lnTo>
                <a:lnTo>
                  <a:pt x="103834" y="236084"/>
                </a:lnTo>
                <a:lnTo>
                  <a:pt x="103608" y="238805"/>
                </a:lnTo>
                <a:lnTo>
                  <a:pt x="103381" y="241300"/>
                </a:lnTo>
                <a:lnTo>
                  <a:pt x="102927" y="243795"/>
                </a:lnTo>
                <a:lnTo>
                  <a:pt x="101567" y="248784"/>
                </a:lnTo>
                <a:lnTo>
                  <a:pt x="99753" y="253547"/>
                </a:lnTo>
                <a:lnTo>
                  <a:pt x="97713" y="258082"/>
                </a:lnTo>
                <a:lnTo>
                  <a:pt x="95219" y="262391"/>
                </a:lnTo>
                <a:lnTo>
                  <a:pt x="92045" y="266247"/>
                </a:lnTo>
                <a:lnTo>
                  <a:pt x="88871" y="270102"/>
                </a:lnTo>
                <a:lnTo>
                  <a:pt x="85244" y="273504"/>
                </a:lnTo>
                <a:lnTo>
                  <a:pt x="81163" y="276679"/>
                </a:lnTo>
                <a:lnTo>
                  <a:pt x="76629" y="279173"/>
                </a:lnTo>
                <a:lnTo>
                  <a:pt x="72321" y="281214"/>
                </a:lnTo>
                <a:lnTo>
                  <a:pt x="69827" y="282122"/>
                </a:lnTo>
                <a:lnTo>
                  <a:pt x="67560" y="283029"/>
                </a:lnTo>
                <a:lnTo>
                  <a:pt x="64840" y="283709"/>
                </a:lnTo>
                <a:lnTo>
                  <a:pt x="62573" y="284389"/>
                </a:lnTo>
                <a:lnTo>
                  <a:pt x="60079" y="284843"/>
                </a:lnTo>
                <a:lnTo>
                  <a:pt x="57132" y="285297"/>
                </a:lnTo>
                <a:lnTo>
                  <a:pt x="54638" y="285297"/>
                </a:lnTo>
                <a:lnTo>
                  <a:pt x="52144" y="285523"/>
                </a:lnTo>
                <a:lnTo>
                  <a:pt x="49197" y="285297"/>
                </a:lnTo>
                <a:lnTo>
                  <a:pt x="46703" y="285297"/>
                </a:lnTo>
                <a:lnTo>
                  <a:pt x="44209" y="284843"/>
                </a:lnTo>
                <a:lnTo>
                  <a:pt x="41488" y="284389"/>
                </a:lnTo>
                <a:lnTo>
                  <a:pt x="36727" y="283255"/>
                </a:lnTo>
                <a:lnTo>
                  <a:pt x="31740" y="281441"/>
                </a:lnTo>
                <a:lnTo>
                  <a:pt x="27432" y="279173"/>
                </a:lnTo>
                <a:lnTo>
                  <a:pt x="23125" y="276679"/>
                </a:lnTo>
                <a:lnTo>
                  <a:pt x="19044" y="273730"/>
                </a:lnTo>
                <a:lnTo>
                  <a:pt x="15416" y="270329"/>
                </a:lnTo>
                <a:lnTo>
                  <a:pt x="12016" y="266473"/>
                </a:lnTo>
                <a:lnTo>
                  <a:pt x="9069" y="262618"/>
                </a:lnTo>
                <a:lnTo>
                  <a:pt x="6348" y="258309"/>
                </a:lnTo>
                <a:lnTo>
                  <a:pt x="4081" y="253773"/>
                </a:lnTo>
                <a:lnTo>
                  <a:pt x="3174" y="251505"/>
                </a:lnTo>
                <a:lnTo>
                  <a:pt x="2267" y="249011"/>
                </a:lnTo>
                <a:lnTo>
                  <a:pt x="1587" y="246516"/>
                </a:lnTo>
                <a:lnTo>
                  <a:pt x="1134" y="244022"/>
                </a:lnTo>
                <a:lnTo>
                  <a:pt x="453" y="241300"/>
                </a:lnTo>
                <a:lnTo>
                  <a:pt x="227" y="238805"/>
                </a:lnTo>
                <a:lnTo>
                  <a:pt x="0" y="236311"/>
                </a:lnTo>
                <a:lnTo>
                  <a:pt x="0" y="233363"/>
                </a:lnTo>
                <a:lnTo>
                  <a:pt x="0" y="230868"/>
                </a:lnTo>
                <a:lnTo>
                  <a:pt x="227" y="228373"/>
                </a:lnTo>
                <a:lnTo>
                  <a:pt x="453" y="225652"/>
                </a:lnTo>
                <a:lnTo>
                  <a:pt x="1134" y="223157"/>
                </a:lnTo>
                <a:lnTo>
                  <a:pt x="2267" y="217941"/>
                </a:lnTo>
                <a:lnTo>
                  <a:pt x="4081" y="213405"/>
                </a:lnTo>
                <a:lnTo>
                  <a:pt x="6121" y="208870"/>
                </a:lnTo>
                <a:lnTo>
                  <a:pt x="8615" y="204334"/>
                </a:lnTo>
                <a:lnTo>
                  <a:pt x="11789" y="200479"/>
                </a:lnTo>
                <a:lnTo>
                  <a:pt x="15190" y="196623"/>
                </a:lnTo>
                <a:lnTo>
                  <a:pt x="18817" y="193448"/>
                </a:lnTo>
                <a:lnTo>
                  <a:pt x="22898" y="190500"/>
                </a:lnTo>
                <a:lnTo>
                  <a:pt x="27206" y="187779"/>
                </a:lnTo>
                <a:lnTo>
                  <a:pt x="31513" y="185738"/>
                </a:lnTo>
                <a:lnTo>
                  <a:pt x="34234" y="184604"/>
                </a:lnTo>
                <a:lnTo>
                  <a:pt x="36501" y="183923"/>
                </a:lnTo>
                <a:lnTo>
                  <a:pt x="38995" y="183016"/>
                </a:lnTo>
                <a:lnTo>
                  <a:pt x="41262" y="182563"/>
                </a:lnTo>
                <a:lnTo>
                  <a:pt x="43982" y="182109"/>
                </a:lnTo>
                <a:lnTo>
                  <a:pt x="46703" y="181882"/>
                </a:lnTo>
                <a:lnTo>
                  <a:pt x="49197" y="181655"/>
                </a:lnTo>
                <a:lnTo>
                  <a:pt x="52144" y="181655"/>
                </a:lnTo>
                <a:lnTo>
                  <a:pt x="54864" y="181655"/>
                </a:lnTo>
                <a:lnTo>
                  <a:pt x="57812" y="181882"/>
                </a:lnTo>
                <a:lnTo>
                  <a:pt x="60306" y="182109"/>
                </a:lnTo>
                <a:lnTo>
                  <a:pt x="63026" y="182563"/>
                </a:lnTo>
                <a:lnTo>
                  <a:pt x="65747" y="183470"/>
                </a:lnTo>
                <a:lnTo>
                  <a:pt x="68240" y="184150"/>
                </a:lnTo>
                <a:lnTo>
                  <a:pt x="70734" y="184830"/>
                </a:lnTo>
                <a:lnTo>
                  <a:pt x="73455" y="185964"/>
                </a:lnTo>
                <a:lnTo>
                  <a:pt x="75722" y="187325"/>
                </a:lnTo>
                <a:lnTo>
                  <a:pt x="77989" y="188459"/>
                </a:lnTo>
                <a:lnTo>
                  <a:pt x="80256" y="189820"/>
                </a:lnTo>
                <a:lnTo>
                  <a:pt x="82523" y="191407"/>
                </a:lnTo>
                <a:lnTo>
                  <a:pt x="84564" y="193222"/>
                </a:lnTo>
                <a:lnTo>
                  <a:pt x="86831" y="195036"/>
                </a:lnTo>
                <a:lnTo>
                  <a:pt x="88418" y="196623"/>
                </a:lnTo>
                <a:lnTo>
                  <a:pt x="90232" y="198438"/>
                </a:lnTo>
                <a:lnTo>
                  <a:pt x="115623" y="186645"/>
                </a:lnTo>
                <a:lnTo>
                  <a:pt x="141468" y="174852"/>
                </a:lnTo>
                <a:lnTo>
                  <a:pt x="167087" y="163513"/>
                </a:lnTo>
                <a:lnTo>
                  <a:pt x="192932" y="152854"/>
                </a:lnTo>
                <a:lnTo>
                  <a:pt x="219231" y="142195"/>
                </a:lnTo>
                <a:lnTo>
                  <a:pt x="245303" y="131989"/>
                </a:lnTo>
                <a:lnTo>
                  <a:pt x="271828" y="122238"/>
                </a:lnTo>
                <a:lnTo>
                  <a:pt x="298127" y="112713"/>
                </a:lnTo>
                <a:lnTo>
                  <a:pt x="324879" y="103868"/>
                </a:lnTo>
                <a:lnTo>
                  <a:pt x="351857" y="95023"/>
                </a:lnTo>
                <a:lnTo>
                  <a:pt x="378383" y="86632"/>
                </a:lnTo>
                <a:lnTo>
                  <a:pt x="405588" y="78695"/>
                </a:lnTo>
                <a:lnTo>
                  <a:pt x="432567" y="71211"/>
                </a:lnTo>
                <a:lnTo>
                  <a:pt x="459772" y="63954"/>
                </a:lnTo>
                <a:lnTo>
                  <a:pt x="487204" y="56923"/>
                </a:lnTo>
                <a:lnTo>
                  <a:pt x="514637" y="50573"/>
                </a:lnTo>
                <a:lnTo>
                  <a:pt x="542296" y="44450"/>
                </a:lnTo>
                <a:lnTo>
                  <a:pt x="569954" y="38780"/>
                </a:lnTo>
                <a:lnTo>
                  <a:pt x="597387" y="33338"/>
                </a:lnTo>
                <a:lnTo>
                  <a:pt x="625272" y="28575"/>
                </a:lnTo>
                <a:lnTo>
                  <a:pt x="652931" y="24266"/>
                </a:lnTo>
                <a:lnTo>
                  <a:pt x="681043" y="19730"/>
                </a:lnTo>
                <a:lnTo>
                  <a:pt x="708929" y="16102"/>
                </a:lnTo>
                <a:lnTo>
                  <a:pt x="737041" y="12927"/>
                </a:lnTo>
                <a:lnTo>
                  <a:pt x="764927" y="9752"/>
                </a:lnTo>
                <a:lnTo>
                  <a:pt x="793039" y="7257"/>
                </a:lnTo>
                <a:lnTo>
                  <a:pt x="821378" y="5216"/>
                </a:lnTo>
                <a:lnTo>
                  <a:pt x="849264" y="3402"/>
                </a:lnTo>
                <a:lnTo>
                  <a:pt x="877603" y="1814"/>
                </a:lnTo>
                <a:lnTo>
                  <a:pt x="905942" y="907"/>
                </a:lnTo>
                <a:lnTo>
                  <a:pt x="934281" y="22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1EEF09-0A09-4234-BB1A-2DA626F54AA4}"/>
              </a:ext>
            </a:extLst>
          </p:cNvPr>
          <p:cNvGrpSpPr/>
          <p:nvPr/>
        </p:nvGrpSpPr>
        <p:grpSpPr>
          <a:xfrm>
            <a:off x="4817110" y="4947921"/>
            <a:ext cx="390525" cy="392113"/>
            <a:chOff x="5568950" y="5588001"/>
            <a:chExt cx="390525" cy="392113"/>
          </a:xfrm>
        </p:grpSpPr>
        <p:sp>
          <p:nvSpPr>
            <p:cNvPr id="28" name="Freeform 199">
              <a:extLst>
                <a:ext uri="{FF2B5EF4-FFF2-40B4-BE49-F238E27FC236}">
                  <a16:creationId xmlns:a16="http://schemas.microsoft.com/office/drawing/2014/main" id="{29123660-E2F0-46C1-BF6B-B93617BD4E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8950" y="5588001"/>
              <a:ext cx="390525" cy="392113"/>
            </a:xfrm>
            <a:custGeom>
              <a:avLst/>
              <a:gdLst>
                <a:gd name="T0" fmla="*/ 689 w 1723"/>
                <a:gd name="T1" fmla="*/ 17 h 1725"/>
                <a:gd name="T2" fmla="*/ 489 w 1723"/>
                <a:gd name="T3" fmla="*/ 85 h 1725"/>
                <a:gd name="T4" fmla="*/ 314 w 1723"/>
                <a:gd name="T5" fmla="*/ 196 h 1725"/>
                <a:gd name="T6" fmla="*/ 172 w 1723"/>
                <a:gd name="T7" fmla="*/ 346 h 1725"/>
                <a:gd name="T8" fmla="*/ 67 w 1723"/>
                <a:gd name="T9" fmla="*/ 527 h 1725"/>
                <a:gd name="T10" fmla="*/ 10 w 1723"/>
                <a:gd name="T11" fmla="*/ 731 h 1725"/>
                <a:gd name="T12" fmla="*/ 4 w 1723"/>
                <a:gd name="T13" fmla="*/ 950 h 1725"/>
                <a:gd name="T14" fmla="*/ 52 w 1723"/>
                <a:gd name="T15" fmla="*/ 1158 h 1725"/>
                <a:gd name="T16" fmla="*/ 147 w 1723"/>
                <a:gd name="T17" fmla="*/ 1343 h 1725"/>
                <a:gd name="T18" fmla="*/ 281 w 1723"/>
                <a:gd name="T19" fmla="*/ 1499 h 1725"/>
                <a:gd name="T20" fmla="*/ 450 w 1723"/>
                <a:gd name="T21" fmla="*/ 1621 h 1725"/>
                <a:gd name="T22" fmla="*/ 646 w 1723"/>
                <a:gd name="T23" fmla="*/ 1698 h 1725"/>
                <a:gd name="T24" fmla="*/ 861 w 1723"/>
                <a:gd name="T25" fmla="*/ 1725 h 1725"/>
                <a:gd name="T26" fmla="*/ 1076 w 1723"/>
                <a:gd name="T27" fmla="*/ 1698 h 1725"/>
                <a:gd name="T28" fmla="*/ 1272 w 1723"/>
                <a:gd name="T29" fmla="*/ 1621 h 1725"/>
                <a:gd name="T30" fmla="*/ 1440 w 1723"/>
                <a:gd name="T31" fmla="*/ 1501 h 1725"/>
                <a:gd name="T32" fmla="*/ 1576 w 1723"/>
                <a:gd name="T33" fmla="*/ 1344 h 1725"/>
                <a:gd name="T34" fmla="*/ 1671 w 1723"/>
                <a:gd name="T35" fmla="*/ 1159 h 1725"/>
                <a:gd name="T36" fmla="*/ 1719 w 1723"/>
                <a:gd name="T37" fmla="*/ 950 h 1725"/>
                <a:gd name="T38" fmla="*/ 1713 w 1723"/>
                <a:gd name="T39" fmla="*/ 732 h 1725"/>
                <a:gd name="T40" fmla="*/ 1655 w 1723"/>
                <a:gd name="T41" fmla="*/ 528 h 1725"/>
                <a:gd name="T42" fmla="*/ 1552 w 1723"/>
                <a:gd name="T43" fmla="*/ 347 h 1725"/>
                <a:gd name="T44" fmla="*/ 1410 w 1723"/>
                <a:gd name="T45" fmla="*/ 197 h 1725"/>
                <a:gd name="T46" fmla="*/ 1236 w 1723"/>
                <a:gd name="T47" fmla="*/ 85 h 1725"/>
                <a:gd name="T48" fmla="*/ 1035 w 1723"/>
                <a:gd name="T49" fmla="*/ 17 h 1725"/>
                <a:gd name="T50" fmla="*/ 861 w 1723"/>
                <a:gd name="T51" fmla="*/ 1597 h 1725"/>
                <a:gd name="T52" fmla="*/ 679 w 1723"/>
                <a:gd name="T53" fmla="*/ 1574 h 1725"/>
                <a:gd name="T54" fmla="*/ 512 w 1723"/>
                <a:gd name="T55" fmla="*/ 1509 h 1725"/>
                <a:gd name="T56" fmla="*/ 369 w 1723"/>
                <a:gd name="T57" fmla="*/ 1407 h 1725"/>
                <a:gd name="T58" fmla="*/ 253 w 1723"/>
                <a:gd name="T59" fmla="*/ 1273 h 1725"/>
                <a:gd name="T60" fmla="*/ 172 w 1723"/>
                <a:gd name="T61" fmla="*/ 1116 h 1725"/>
                <a:gd name="T62" fmla="*/ 131 w 1723"/>
                <a:gd name="T63" fmla="*/ 938 h 1725"/>
                <a:gd name="T64" fmla="*/ 135 w 1723"/>
                <a:gd name="T65" fmla="*/ 751 h 1725"/>
                <a:gd name="T66" fmla="*/ 184 w 1723"/>
                <a:gd name="T67" fmla="*/ 577 h 1725"/>
                <a:gd name="T68" fmla="*/ 272 w 1723"/>
                <a:gd name="T69" fmla="*/ 424 h 1725"/>
                <a:gd name="T70" fmla="*/ 393 w 1723"/>
                <a:gd name="T71" fmla="*/ 296 h 1725"/>
                <a:gd name="T72" fmla="*/ 543 w 1723"/>
                <a:gd name="T73" fmla="*/ 201 h 1725"/>
                <a:gd name="T74" fmla="*/ 714 w 1723"/>
                <a:gd name="T75" fmla="*/ 143 h 1725"/>
                <a:gd name="T76" fmla="*/ 899 w 1723"/>
                <a:gd name="T77" fmla="*/ 128 h 1725"/>
                <a:gd name="T78" fmla="*/ 1079 w 1723"/>
                <a:gd name="T79" fmla="*/ 160 h 1725"/>
                <a:gd name="T80" fmla="*/ 1241 w 1723"/>
                <a:gd name="T81" fmla="*/ 234 h 1725"/>
                <a:gd name="T82" fmla="*/ 1380 w 1723"/>
                <a:gd name="T83" fmla="*/ 342 h 1725"/>
                <a:gd name="T84" fmla="*/ 1489 w 1723"/>
                <a:gd name="T85" fmla="*/ 482 h 1725"/>
                <a:gd name="T86" fmla="*/ 1563 w 1723"/>
                <a:gd name="T87" fmla="*/ 643 h 1725"/>
                <a:gd name="T88" fmla="*/ 1595 w 1723"/>
                <a:gd name="T89" fmla="*/ 825 h 1725"/>
                <a:gd name="T90" fmla="*/ 1581 w 1723"/>
                <a:gd name="T91" fmla="*/ 1010 h 1725"/>
                <a:gd name="T92" fmla="*/ 1524 w 1723"/>
                <a:gd name="T93" fmla="*/ 1180 h 1725"/>
                <a:gd name="T94" fmla="*/ 1428 w 1723"/>
                <a:gd name="T95" fmla="*/ 1328 h 1725"/>
                <a:gd name="T96" fmla="*/ 1301 w 1723"/>
                <a:gd name="T97" fmla="*/ 1451 h 1725"/>
                <a:gd name="T98" fmla="*/ 1147 w 1723"/>
                <a:gd name="T99" fmla="*/ 1539 h 1725"/>
                <a:gd name="T100" fmla="*/ 973 w 1723"/>
                <a:gd name="T101" fmla="*/ 158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3" h="1725">
                  <a:moveTo>
                    <a:pt x="861" y="0"/>
                  </a:moveTo>
                  <a:lnTo>
                    <a:pt x="817" y="1"/>
                  </a:lnTo>
                  <a:lnTo>
                    <a:pt x="774" y="5"/>
                  </a:lnTo>
                  <a:lnTo>
                    <a:pt x="731" y="9"/>
                  </a:lnTo>
                  <a:lnTo>
                    <a:pt x="689" y="17"/>
                  </a:lnTo>
                  <a:lnTo>
                    <a:pt x="647" y="27"/>
                  </a:lnTo>
                  <a:lnTo>
                    <a:pt x="606" y="39"/>
                  </a:lnTo>
                  <a:lnTo>
                    <a:pt x="565" y="52"/>
                  </a:lnTo>
                  <a:lnTo>
                    <a:pt x="527" y="67"/>
                  </a:lnTo>
                  <a:lnTo>
                    <a:pt x="489" y="85"/>
                  </a:lnTo>
                  <a:lnTo>
                    <a:pt x="451" y="103"/>
                  </a:lnTo>
                  <a:lnTo>
                    <a:pt x="415" y="125"/>
                  </a:lnTo>
                  <a:lnTo>
                    <a:pt x="380" y="148"/>
                  </a:lnTo>
                  <a:lnTo>
                    <a:pt x="347" y="171"/>
                  </a:lnTo>
                  <a:lnTo>
                    <a:pt x="314" y="196"/>
                  </a:lnTo>
                  <a:lnTo>
                    <a:pt x="283" y="223"/>
                  </a:lnTo>
                  <a:lnTo>
                    <a:pt x="253" y="253"/>
                  </a:lnTo>
                  <a:lnTo>
                    <a:pt x="224" y="282"/>
                  </a:lnTo>
                  <a:lnTo>
                    <a:pt x="197" y="314"/>
                  </a:lnTo>
                  <a:lnTo>
                    <a:pt x="172" y="346"/>
                  </a:lnTo>
                  <a:lnTo>
                    <a:pt x="147" y="380"/>
                  </a:lnTo>
                  <a:lnTo>
                    <a:pt x="124" y="415"/>
                  </a:lnTo>
                  <a:lnTo>
                    <a:pt x="104" y="451"/>
                  </a:lnTo>
                  <a:lnTo>
                    <a:pt x="84" y="488"/>
                  </a:lnTo>
                  <a:lnTo>
                    <a:pt x="67" y="527"/>
                  </a:lnTo>
                  <a:lnTo>
                    <a:pt x="52" y="565"/>
                  </a:lnTo>
                  <a:lnTo>
                    <a:pt x="38" y="606"/>
                  </a:lnTo>
                  <a:lnTo>
                    <a:pt x="27" y="647"/>
                  </a:lnTo>
                  <a:lnTo>
                    <a:pt x="17" y="689"/>
                  </a:lnTo>
                  <a:lnTo>
                    <a:pt x="10" y="731"/>
                  </a:lnTo>
                  <a:lnTo>
                    <a:pt x="4" y="774"/>
                  </a:lnTo>
                  <a:lnTo>
                    <a:pt x="1" y="818"/>
                  </a:lnTo>
                  <a:lnTo>
                    <a:pt x="0" y="862"/>
                  </a:lnTo>
                  <a:lnTo>
                    <a:pt x="1" y="906"/>
                  </a:lnTo>
                  <a:lnTo>
                    <a:pt x="4" y="950"/>
                  </a:lnTo>
                  <a:lnTo>
                    <a:pt x="10" y="993"/>
                  </a:lnTo>
                  <a:lnTo>
                    <a:pt x="17" y="1035"/>
                  </a:lnTo>
                  <a:lnTo>
                    <a:pt x="27" y="1077"/>
                  </a:lnTo>
                  <a:lnTo>
                    <a:pt x="38" y="1118"/>
                  </a:lnTo>
                  <a:lnTo>
                    <a:pt x="52" y="1158"/>
                  </a:lnTo>
                  <a:lnTo>
                    <a:pt x="67" y="1197"/>
                  </a:lnTo>
                  <a:lnTo>
                    <a:pt x="84" y="1236"/>
                  </a:lnTo>
                  <a:lnTo>
                    <a:pt x="104" y="1273"/>
                  </a:lnTo>
                  <a:lnTo>
                    <a:pt x="124" y="1308"/>
                  </a:lnTo>
                  <a:lnTo>
                    <a:pt x="147" y="1343"/>
                  </a:lnTo>
                  <a:lnTo>
                    <a:pt x="170" y="1377"/>
                  </a:lnTo>
                  <a:lnTo>
                    <a:pt x="197" y="1410"/>
                  </a:lnTo>
                  <a:lnTo>
                    <a:pt x="224" y="1442"/>
                  </a:lnTo>
                  <a:lnTo>
                    <a:pt x="252" y="1471"/>
                  </a:lnTo>
                  <a:lnTo>
                    <a:pt x="281" y="1499"/>
                  </a:lnTo>
                  <a:lnTo>
                    <a:pt x="313" y="1527"/>
                  </a:lnTo>
                  <a:lnTo>
                    <a:pt x="346" y="1553"/>
                  </a:lnTo>
                  <a:lnTo>
                    <a:pt x="379" y="1576"/>
                  </a:lnTo>
                  <a:lnTo>
                    <a:pt x="414" y="1599"/>
                  </a:lnTo>
                  <a:lnTo>
                    <a:pt x="450" y="1621"/>
                  </a:lnTo>
                  <a:lnTo>
                    <a:pt x="487" y="1640"/>
                  </a:lnTo>
                  <a:lnTo>
                    <a:pt x="526" y="1657"/>
                  </a:lnTo>
                  <a:lnTo>
                    <a:pt x="564" y="1673"/>
                  </a:lnTo>
                  <a:lnTo>
                    <a:pt x="605" y="1686"/>
                  </a:lnTo>
                  <a:lnTo>
                    <a:pt x="646" y="1698"/>
                  </a:lnTo>
                  <a:lnTo>
                    <a:pt x="688" y="1707"/>
                  </a:lnTo>
                  <a:lnTo>
                    <a:pt x="730" y="1715"/>
                  </a:lnTo>
                  <a:lnTo>
                    <a:pt x="774" y="1720"/>
                  </a:lnTo>
                  <a:lnTo>
                    <a:pt x="817" y="1724"/>
                  </a:lnTo>
                  <a:lnTo>
                    <a:pt x="861" y="1725"/>
                  </a:lnTo>
                  <a:lnTo>
                    <a:pt x="906" y="1724"/>
                  </a:lnTo>
                  <a:lnTo>
                    <a:pt x="949" y="1720"/>
                  </a:lnTo>
                  <a:lnTo>
                    <a:pt x="992" y="1715"/>
                  </a:lnTo>
                  <a:lnTo>
                    <a:pt x="1034" y="1708"/>
                  </a:lnTo>
                  <a:lnTo>
                    <a:pt x="1076" y="1698"/>
                  </a:lnTo>
                  <a:lnTo>
                    <a:pt x="1117" y="1686"/>
                  </a:lnTo>
                  <a:lnTo>
                    <a:pt x="1157" y="1673"/>
                  </a:lnTo>
                  <a:lnTo>
                    <a:pt x="1196" y="1657"/>
                  </a:lnTo>
                  <a:lnTo>
                    <a:pt x="1234" y="1640"/>
                  </a:lnTo>
                  <a:lnTo>
                    <a:pt x="1272" y="1621"/>
                  </a:lnTo>
                  <a:lnTo>
                    <a:pt x="1308" y="1600"/>
                  </a:lnTo>
                  <a:lnTo>
                    <a:pt x="1343" y="1578"/>
                  </a:lnTo>
                  <a:lnTo>
                    <a:pt x="1376" y="1554"/>
                  </a:lnTo>
                  <a:lnTo>
                    <a:pt x="1409" y="1528"/>
                  </a:lnTo>
                  <a:lnTo>
                    <a:pt x="1440" y="1501"/>
                  </a:lnTo>
                  <a:lnTo>
                    <a:pt x="1470" y="1472"/>
                  </a:lnTo>
                  <a:lnTo>
                    <a:pt x="1499" y="1443"/>
                  </a:lnTo>
                  <a:lnTo>
                    <a:pt x="1526" y="1411"/>
                  </a:lnTo>
                  <a:lnTo>
                    <a:pt x="1551" y="1378"/>
                  </a:lnTo>
                  <a:lnTo>
                    <a:pt x="1576" y="1344"/>
                  </a:lnTo>
                  <a:lnTo>
                    <a:pt x="1598" y="1309"/>
                  </a:lnTo>
                  <a:lnTo>
                    <a:pt x="1619" y="1274"/>
                  </a:lnTo>
                  <a:lnTo>
                    <a:pt x="1638" y="1237"/>
                  </a:lnTo>
                  <a:lnTo>
                    <a:pt x="1655" y="1198"/>
                  </a:lnTo>
                  <a:lnTo>
                    <a:pt x="1671" y="1159"/>
                  </a:lnTo>
                  <a:lnTo>
                    <a:pt x="1685" y="1119"/>
                  </a:lnTo>
                  <a:lnTo>
                    <a:pt x="1696" y="1078"/>
                  </a:lnTo>
                  <a:lnTo>
                    <a:pt x="1706" y="1036"/>
                  </a:lnTo>
                  <a:lnTo>
                    <a:pt x="1713" y="993"/>
                  </a:lnTo>
                  <a:lnTo>
                    <a:pt x="1719" y="950"/>
                  </a:lnTo>
                  <a:lnTo>
                    <a:pt x="1722" y="907"/>
                  </a:lnTo>
                  <a:lnTo>
                    <a:pt x="1723" y="862"/>
                  </a:lnTo>
                  <a:lnTo>
                    <a:pt x="1722" y="818"/>
                  </a:lnTo>
                  <a:lnTo>
                    <a:pt x="1719" y="775"/>
                  </a:lnTo>
                  <a:lnTo>
                    <a:pt x="1713" y="732"/>
                  </a:lnTo>
                  <a:lnTo>
                    <a:pt x="1706" y="689"/>
                  </a:lnTo>
                  <a:lnTo>
                    <a:pt x="1696" y="648"/>
                  </a:lnTo>
                  <a:lnTo>
                    <a:pt x="1685" y="606"/>
                  </a:lnTo>
                  <a:lnTo>
                    <a:pt x="1671" y="566"/>
                  </a:lnTo>
                  <a:lnTo>
                    <a:pt x="1655" y="528"/>
                  </a:lnTo>
                  <a:lnTo>
                    <a:pt x="1638" y="489"/>
                  </a:lnTo>
                  <a:lnTo>
                    <a:pt x="1619" y="452"/>
                  </a:lnTo>
                  <a:lnTo>
                    <a:pt x="1599" y="416"/>
                  </a:lnTo>
                  <a:lnTo>
                    <a:pt x="1576" y="381"/>
                  </a:lnTo>
                  <a:lnTo>
                    <a:pt x="1552" y="347"/>
                  </a:lnTo>
                  <a:lnTo>
                    <a:pt x="1526" y="315"/>
                  </a:lnTo>
                  <a:lnTo>
                    <a:pt x="1499" y="283"/>
                  </a:lnTo>
                  <a:lnTo>
                    <a:pt x="1471" y="253"/>
                  </a:lnTo>
                  <a:lnTo>
                    <a:pt x="1442" y="225"/>
                  </a:lnTo>
                  <a:lnTo>
                    <a:pt x="1410" y="197"/>
                  </a:lnTo>
                  <a:lnTo>
                    <a:pt x="1377" y="171"/>
                  </a:lnTo>
                  <a:lnTo>
                    <a:pt x="1344" y="148"/>
                  </a:lnTo>
                  <a:lnTo>
                    <a:pt x="1309" y="125"/>
                  </a:lnTo>
                  <a:lnTo>
                    <a:pt x="1273" y="104"/>
                  </a:lnTo>
                  <a:lnTo>
                    <a:pt x="1236" y="85"/>
                  </a:lnTo>
                  <a:lnTo>
                    <a:pt x="1197" y="68"/>
                  </a:lnTo>
                  <a:lnTo>
                    <a:pt x="1159" y="52"/>
                  </a:lnTo>
                  <a:lnTo>
                    <a:pt x="1118" y="39"/>
                  </a:lnTo>
                  <a:lnTo>
                    <a:pt x="1077" y="27"/>
                  </a:lnTo>
                  <a:lnTo>
                    <a:pt x="1035" y="17"/>
                  </a:lnTo>
                  <a:lnTo>
                    <a:pt x="993" y="9"/>
                  </a:lnTo>
                  <a:lnTo>
                    <a:pt x="949" y="5"/>
                  </a:lnTo>
                  <a:lnTo>
                    <a:pt x="906" y="1"/>
                  </a:lnTo>
                  <a:lnTo>
                    <a:pt x="861" y="0"/>
                  </a:lnTo>
                  <a:close/>
                  <a:moveTo>
                    <a:pt x="861" y="1597"/>
                  </a:moveTo>
                  <a:lnTo>
                    <a:pt x="824" y="1596"/>
                  </a:lnTo>
                  <a:lnTo>
                    <a:pt x="786" y="1593"/>
                  </a:lnTo>
                  <a:lnTo>
                    <a:pt x="750" y="1589"/>
                  </a:lnTo>
                  <a:lnTo>
                    <a:pt x="714" y="1582"/>
                  </a:lnTo>
                  <a:lnTo>
                    <a:pt x="679" y="1574"/>
                  </a:lnTo>
                  <a:lnTo>
                    <a:pt x="644" y="1564"/>
                  </a:lnTo>
                  <a:lnTo>
                    <a:pt x="610" y="1553"/>
                  </a:lnTo>
                  <a:lnTo>
                    <a:pt x="577" y="1539"/>
                  </a:lnTo>
                  <a:lnTo>
                    <a:pt x="544" y="1524"/>
                  </a:lnTo>
                  <a:lnTo>
                    <a:pt x="512" y="1509"/>
                  </a:lnTo>
                  <a:lnTo>
                    <a:pt x="482" y="1490"/>
                  </a:lnTo>
                  <a:lnTo>
                    <a:pt x="451" y="1472"/>
                  </a:lnTo>
                  <a:lnTo>
                    <a:pt x="423" y="1451"/>
                  </a:lnTo>
                  <a:lnTo>
                    <a:pt x="395" y="1429"/>
                  </a:lnTo>
                  <a:lnTo>
                    <a:pt x="369" y="1407"/>
                  </a:lnTo>
                  <a:lnTo>
                    <a:pt x="343" y="1382"/>
                  </a:lnTo>
                  <a:lnTo>
                    <a:pt x="319" y="1357"/>
                  </a:lnTo>
                  <a:lnTo>
                    <a:pt x="295" y="1330"/>
                  </a:lnTo>
                  <a:lnTo>
                    <a:pt x="273" y="1302"/>
                  </a:lnTo>
                  <a:lnTo>
                    <a:pt x="253" y="1273"/>
                  </a:lnTo>
                  <a:lnTo>
                    <a:pt x="234" y="1244"/>
                  </a:lnTo>
                  <a:lnTo>
                    <a:pt x="216" y="1213"/>
                  </a:lnTo>
                  <a:lnTo>
                    <a:pt x="200" y="1181"/>
                  </a:lnTo>
                  <a:lnTo>
                    <a:pt x="185" y="1148"/>
                  </a:lnTo>
                  <a:lnTo>
                    <a:pt x="172" y="1116"/>
                  </a:lnTo>
                  <a:lnTo>
                    <a:pt x="160" y="1081"/>
                  </a:lnTo>
                  <a:lnTo>
                    <a:pt x="150" y="1047"/>
                  </a:lnTo>
                  <a:lnTo>
                    <a:pt x="142" y="1010"/>
                  </a:lnTo>
                  <a:lnTo>
                    <a:pt x="135" y="974"/>
                  </a:lnTo>
                  <a:lnTo>
                    <a:pt x="131" y="938"/>
                  </a:lnTo>
                  <a:lnTo>
                    <a:pt x="127" y="900"/>
                  </a:lnTo>
                  <a:lnTo>
                    <a:pt x="127" y="862"/>
                  </a:lnTo>
                  <a:lnTo>
                    <a:pt x="127" y="825"/>
                  </a:lnTo>
                  <a:lnTo>
                    <a:pt x="131" y="787"/>
                  </a:lnTo>
                  <a:lnTo>
                    <a:pt x="135" y="751"/>
                  </a:lnTo>
                  <a:lnTo>
                    <a:pt x="142" y="715"/>
                  </a:lnTo>
                  <a:lnTo>
                    <a:pt x="150" y="680"/>
                  </a:lnTo>
                  <a:lnTo>
                    <a:pt x="160" y="645"/>
                  </a:lnTo>
                  <a:lnTo>
                    <a:pt x="172" y="611"/>
                  </a:lnTo>
                  <a:lnTo>
                    <a:pt x="184" y="577"/>
                  </a:lnTo>
                  <a:lnTo>
                    <a:pt x="199" y="545"/>
                  </a:lnTo>
                  <a:lnTo>
                    <a:pt x="216" y="513"/>
                  </a:lnTo>
                  <a:lnTo>
                    <a:pt x="233" y="483"/>
                  </a:lnTo>
                  <a:lnTo>
                    <a:pt x="252" y="452"/>
                  </a:lnTo>
                  <a:lnTo>
                    <a:pt x="272" y="424"/>
                  </a:lnTo>
                  <a:lnTo>
                    <a:pt x="295" y="395"/>
                  </a:lnTo>
                  <a:lnTo>
                    <a:pt x="318" y="369"/>
                  </a:lnTo>
                  <a:lnTo>
                    <a:pt x="341" y="343"/>
                  </a:lnTo>
                  <a:lnTo>
                    <a:pt x="367" y="320"/>
                  </a:lnTo>
                  <a:lnTo>
                    <a:pt x="393" y="296"/>
                  </a:lnTo>
                  <a:lnTo>
                    <a:pt x="422" y="274"/>
                  </a:lnTo>
                  <a:lnTo>
                    <a:pt x="450" y="254"/>
                  </a:lnTo>
                  <a:lnTo>
                    <a:pt x="481" y="235"/>
                  </a:lnTo>
                  <a:lnTo>
                    <a:pt x="511" y="217"/>
                  </a:lnTo>
                  <a:lnTo>
                    <a:pt x="543" y="201"/>
                  </a:lnTo>
                  <a:lnTo>
                    <a:pt x="576" y="186"/>
                  </a:lnTo>
                  <a:lnTo>
                    <a:pt x="608" y="172"/>
                  </a:lnTo>
                  <a:lnTo>
                    <a:pt x="642" y="161"/>
                  </a:lnTo>
                  <a:lnTo>
                    <a:pt x="678" y="151"/>
                  </a:lnTo>
                  <a:lnTo>
                    <a:pt x="714" y="143"/>
                  </a:lnTo>
                  <a:lnTo>
                    <a:pt x="750" y="136"/>
                  </a:lnTo>
                  <a:lnTo>
                    <a:pt x="786" y="132"/>
                  </a:lnTo>
                  <a:lnTo>
                    <a:pt x="824" y="128"/>
                  </a:lnTo>
                  <a:lnTo>
                    <a:pt x="861" y="127"/>
                  </a:lnTo>
                  <a:lnTo>
                    <a:pt x="899" y="128"/>
                  </a:lnTo>
                  <a:lnTo>
                    <a:pt x="937" y="132"/>
                  </a:lnTo>
                  <a:lnTo>
                    <a:pt x="973" y="136"/>
                  </a:lnTo>
                  <a:lnTo>
                    <a:pt x="1009" y="143"/>
                  </a:lnTo>
                  <a:lnTo>
                    <a:pt x="1044" y="151"/>
                  </a:lnTo>
                  <a:lnTo>
                    <a:pt x="1079" y="160"/>
                  </a:lnTo>
                  <a:lnTo>
                    <a:pt x="1113" y="172"/>
                  </a:lnTo>
                  <a:lnTo>
                    <a:pt x="1146" y="185"/>
                  </a:lnTo>
                  <a:lnTo>
                    <a:pt x="1179" y="200"/>
                  </a:lnTo>
                  <a:lnTo>
                    <a:pt x="1211" y="217"/>
                  </a:lnTo>
                  <a:lnTo>
                    <a:pt x="1241" y="234"/>
                  </a:lnTo>
                  <a:lnTo>
                    <a:pt x="1272" y="253"/>
                  </a:lnTo>
                  <a:lnTo>
                    <a:pt x="1300" y="273"/>
                  </a:lnTo>
                  <a:lnTo>
                    <a:pt x="1328" y="295"/>
                  </a:lnTo>
                  <a:lnTo>
                    <a:pt x="1354" y="318"/>
                  </a:lnTo>
                  <a:lnTo>
                    <a:pt x="1380" y="342"/>
                  </a:lnTo>
                  <a:lnTo>
                    <a:pt x="1404" y="368"/>
                  </a:lnTo>
                  <a:lnTo>
                    <a:pt x="1428" y="394"/>
                  </a:lnTo>
                  <a:lnTo>
                    <a:pt x="1449" y="423"/>
                  </a:lnTo>
                  <a:lnTo>
                    <a:pt x="1470" y="451"/>
                  </a:lnTo>
                  <a:lnTo>
                    <a:pt x="1489" y="482"/>
                  </a:lnTo>
                  <a:lnTo>
                    <a:pt x="1507" y="512"/>
                  </a:lnTo>
                  <a:lnTo>
                    <a:pt x="1523" y="544"/>
                  </a:lnTo>
                  <a:lnTo>
                    <a:pt x="1538" y="576"/>
                  </a:lnTo>
                  <a:lnTo>
                    <a:pt x="1551" y="609"/>
                  </a:lnTo>
                  <a:lnTo>
                    <a:pt x="1563" y="643"/>
                  </a:lnTo>
                  <a:lnTo>
                    <a:pt x="1573" y="679"/>
                  </a:lnTo>
                  <a:lnTo>
                    <a:pt x="1581" y="714"/>
                  </a:lnTo>
                  <a:lnTo>
                    <a:pt x="1588" y="750"/>
                  </a:lnTo>
                  <a:lnTo>
                    <a:pt x="1592" y="787"/>
                  </a:lnTo>
                  <a:lnTo>
                    <a:pt x="1595" y="825"/>
                  </a:lnTo>
                  <a:lnTo>
                    <a:pt x="1595" y="862"/>
                  </a:lnTo>
                  <a:lnTo>
                    <a:pt x="1595" y="900"/>
                  </a:lnTo>
                  <a:lnTo>
                    <a:pt x="1592" y="937"/>
                  </a:lnTo>
                  <a:lnTo>
                    <a:pt x="1588" y="974"/>
                  </a:lnTo>
                  <a:lnTo>
                    <a:pt x="1581" y="1010"/>
                  </a:lnTo>
                  <a:lnTo>
                    <a:pt x="1573" y="1045"/>
                  </a:lnTo>
                  <a:lnTo>
                    <a:pt x="1563" y="1081"/>
                  </a:lnTo>
                  <a:lnTo>
                    <a:pt x="1551" y="1114"/>
                  </a:lnTo>
                  <a:lnTo>
                    <a:pt x="1538" y="1147"/>
                  </a:lnTo>
                  <a:lnTo>
                    <a:pt x="1524" y="1180"/>
                  </a:lnTo>
                  <a:lnTo>
                    <a:pt x="1507" y="1212"/>
                  </a:lnTo>
                  <a:lnTo>
                    <a:pt x="1490" y="1242"/>
                  </a:lnTo>
                  <a:lnTo>
                    <a:pt x="1471" y="1272"/>
                  </a:lnTo>
                  <a:lnTo>
                    <a:pt x="1451" y="1301"/>
                  </a:lnTo>
                  <a:lnTo>
                    <a:pt x="1428" y="1328"/>
                  </a:lnTo>
                  <a:lnTo>
                    <a:pt x="1405" y="1356"/>
                  </a:lnTo>
                  <a:lnTo>
                    <a:pt x="1382" y="1381"/>
                  </a:lnTo>
                  <a:lnTo>
                    <a:pt x="1355" y="1405"/>
                  </a:lnTo>
                  <a:lnTo>
                    <a:pt x="1329" y="1428"/>
                  </a:lnTo>
                  <a:lnTo>
                    <a:pt x="1301" y="1451"/>
                  </a:lnTo>
                  <a:lnTo>
                    <a:pt x="1273" y="1471"/>
                  </a:lnTo>
                  <a:lnTo>
                    <a:pt x="1242" y="1490"/>
                  </a:lnTo>
                  <a:lnTo>
                    <a:pt x="1212" y="1509"/>
                  </a:lnTo>
                  <a:lnTo>
                    <a:pt x="1180" y="1524"/>
                  </a:lnTo>
                  <a:lnTo>
                    <a:pt x="1147" y="1539"/>
                  </a:lnTo>
                  <a:lnTo>
                    <a:pt x="1114" y="1553"/>
                  </a:lnTo>
                  <a:lnTo>
                    <a:pt x="1080" y="1564"/>
                  </a:lnTo>
                  <a:lnTo>
                    <a:pt x="1045" y="1574"/>
                  </a:lnTo>
                  <a:lnTo>
                    <a:pt x="1009" y="1582"/>
                  </a:lnTo>
                  <a:lnTo>
                    <a:pt x="973" y="1589"/>
                  </a:lnTo>
                  <a:lnTo>
                    <a:pt x="937" y="1593"/>
                  </a:lnTo>
                  <a:lnTo>
                    <a:pt x="899" y="1596"/>
                  </a:lnTo>
                  <a:lnTo>
                    <a:pt x="861" y="15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0">
              <a:extLst>
                <a:ext uri="{FF2B5EF4-FFF2-40B4-BE49-F238E27FC236}">
                  <a16:creationId xmlns:a16="http://schemas.microsoft.com/office/drawing/2014/main" id="{63C763B6-F457-4BF9-A7A5-601457B8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688" y="5627688"/>
              <a:ext cx="19050" cy="38100"/>
            </a:xfrm>
            <a:custGeom>
              <a:avLst/>
              <a:gdLst>
                <a:gd name="T0" fmla="*/ 41 w 83"/>
                <a:gd name="T1" fmla="*/ 168 h 168"/>
                <a:gd name="T2" fmla="*/ 50 w 83"/>
                <a:gd name="T3" fmla="*/ 167 h 168"/>
                <a:gd name="T4" fmla="*/ 58 w 83"/>
                <a:gd name="T5" fmla="*/ 164 h 168"/>
                <a:gd name="T6" fmla="*/ 65 w 83"/>
                <a:gd name="T7" fmla="*/ 161 h 168"/>
                <a:gd name="T8" fmla="*/ 71 w 83"/>
                <a:gd name="T9" fmla="*/ 155 h 168"/>
                <a:gd name="T10" fmla="*/ 76 w 83"/>
                <a:gd name="T11" fmla="*/ 150 h 168"/>
                <a:gd name="T12" fmla="*/ 79 w 83"/>
                <a:gd name="T13" fmla="*/ 142 h 168"/>
                <a:gd name="T14" fmla="*/ 83 w 83"/>
                <a:gd name="T15" fmla="*/ 134 h 168"/>
                <a:gd name="T16" fmla="*/ 83 w 83"/>
                <a:gd name="T17" fmla="*/ 126 h 168"/>
                <a:gd name="T18" fmla="*/ 83 w 83"/>
                <a:gd name="T19" fmla="*/ 42 h 168"/>
                <a:gd name="T20" fmla="*/ 83 w 83"/>
                <a:gd name="T21" fmla="*/ 34 h 168"/>
                <a:gd name="T22" fmla="*/ 79 w 83"/>
                <a:gd name="T23" fmla="*/ 26 h 168"/>
                <a:gd name="T24" fmla="*/ 76 w 83"/>
                <a:gd name="T25" fmla="*/ 20 h 168"/>
                <a:gd name="T26" fmla="*/ 71 w 83"/>
                <a:gd name="T27" fmla="*/ 13 h 168"/>
                <a:gd name="T28" fmla="*/ 65 w 83"/>
                <a:gd name="T29" fmla="*/ 8 h 168"/>
                <a:gd name="T30" fmla="*/ 58 w 83"/>
                <a:gd name="T31" fmla="*/ 4 h 168"/>
                <a:gd name="T32" fmla="*/ 50 w 83"/>
                <a:gd name="T33" fmla="*/ 1 h 168"/>
                <a:gd name="T34" fmla="*/ 41 w 83"/>
                <a:gd name="T35" fmla="*/ 0 h 168"/>
                <a:gd name="T36" fmla="*/ 33 w 83"/>
                <a:gd name="T37" fmla="*/ 1 h 168"/>
                <a:gd name="T38" fmla="*/ 25 w 83"/>
                <a:gd name="T39" fmla="*/ 4 h 168"/>
                <a:gd name="T40" fmla="*/ 18 w 83"/>
                <a:gd name="T41" fmla="*/ 8 h 168"/>
                <a:gd name="T42" fmla="*/ 11 w 83"/>
                <a:gd name="T43" fmla="*/ 13 h 168"/>
                <a:gd name="T44" fmla="*/ 7 w 83"/>
                <a:gd name="T45" fmla="*/ 20 h 168"/>
                <a:gd name="T46" fmla="*/ 2 w 83"/>
                <a:gd name="T47" fmla="*/ 26 h 168"/>
                <a:gd name="T48" fmla="*/ 0 w 83"/>
                <a:gd name="T49" fmla="*/ 34 h 168"/>
                <a:gd name="T50" fmla="*/ 0 w 83"/>
                <a:gd name="T51" fmla="*/ 42 h 168"/>
                <a:gd name="T52" fmla="*/ 0 w 83"/>
                <a:gd name="T53" fmla="*/ 126 h 168"/>
                <a:gd name="T54" fmla="*/ 0 w 83"/>
                <a:gd name="T55" fmla="*/ 134 h 168"/>
                <a:gd name="T56" fmla="*/ 2 w 83"/>
                <a:gd name="T57" fmla="*/ 142 h 168"/>
                <a:gd name="T58" fmla="*/ 7 w 83"/>
                <a:gd name="T59" fmla="*/ 150 h 168"/>
                <a:gd name="T60" fmla="*/ 11 w 83"/>
                <a:gd name="T61" fmla="*/ 155 h 168"/>
                <a:gd name="T62" fmla="*/ 18 w 83"/>
                <a:gd name="T63" fmla="*/ 161 h 168"/>
                <a:gd name="T64" fmla="*/ 25 w 83"/>
                <a:gd name="T65" fmla="*/ 164 h 168"/>
                <a:gd name="T66" fmla="*/ 33 w 83"/>
                <a:gd name="T67" fmla="*/ 167 h 168"/>
                <a:gd name="T68" fmla="*/ 41 w 83"/>
                <a:gd name="T6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68">
                  <a:moveTo>
                    <a:pt x="41" y="168"/>
                  </a:moveTo>
                  <a:lnTo>
                    <a:pt x="50" y="167"/>
                  </a:lnTo>
                  <a:lnTo>
                    <a:pt x="58" y="164"/>
                  </a:lnTo>
                  <a:lnTo>
                    <a:pt x="65" y="161"/>
                  </a:lnTo>
                  <a:lnTo>
                    <a:pt x="71" y="155"/>
                  </a:lnTo>
                  <a:lnTo>
                    <a:pt x="76" y="150"/>
                  </a:lnTo>
                  <a:lnTo>
                    <a:pt x="79" y="142"/>
                  </a:lnTo>
                  <a:lnTo>
                    <a:pt x="83" y="134"/>
                  </a:lnTo>
                  <a:lnTo>
                    <a:pt x="83" y="126"/>
                  </a:lnTo>
                  <a:lnTo>
                    <a:pt x="83" y="42"/>
                  </a:lnTo>
                  <a:lnTo>
                    <a:pt x="83" y="34"/>
                  </a:lnTo>
                  <a:lnTo>
                    <a:pt x="79" y="26"/>
                  </a:lnTo>
                  <a:lnTo>
                    <a:pt x="76" y="20"/>
                  </a:lnTo>
                  <a:lnTo>
                    <a:pt x="71" y="13"/>
                  </a:lnTo>
                  <a:lnTo>
                    <a:pt x="65" y="8"/>
                  </a:lnTo>
                  <a:lnTo>
                    <a:pt x="58" y="4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3"/>
                  </a:lnTo>
                  <a:lnTo>
                    <a:pt x="7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126"/>
                  </a:lnTo>
                  <a:lnTo>
                    <a:pt x="0" y="134"/>
                  </a:lnTo>
                  <a:lnTo>
                    <a:pt x="2" y="142"/>
                  </a:lnTo>
                  <a:lnTo>
                    <a:pt x="7" y="150"/>
                  </a:lnTo>
                  <a:lnTo>
                    <a:pt x="11" y="155"/>
                  </a:lnTo>
                  <a:lnTo>
                    <a:pt x="18" y="161"/>
                  </a:lnTo>
                  <a:lnTo>
                    <a:pt x="25" y="164"/>
                  </a:lnTo>
                  <a:lnTo>
                    <a:pt x="33" y="167"/>
                  </a:lnTo>
                  <a:lnTo>
                    <a:pt x="41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1">
              <a:extLst>
                <a:ext uri="{FF2B5EF4-FFF2-40B4-BE49-F238E27FC236}">
                  <a16:creationId xmlns:a16="http://schemas.microsoft.com/office/drawing/2014/main" id="{C871A160-36A2-4DB4-A31C-86BC5E46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688" y="5900738"/>
              <a:ext cx="19050" cy="36513"/>
            </a:xfrm>
            <a:custGeom>
              <a:avLst/>
              <a:gdLst>
                <a:gd name="T0" fmla="*/ 41 w 83"/>
                <a:gd name="T1" fmla="*/ 0 h 166"/>
                <a:gd name="T2" fmla="*/ 33 w 83"/>
                <a:gd name="T3" fmla="*/ 0 h 166"/>
                <a:gd name="T4" fmla="*/ 25 w 83"/>
                <a:gd name="T5" fmla="*/ 2 h 166"/>
                <a:gd name="T6" fmla="*/ 18 w 83"/>
                <a:gd name="T7" fmla="*/ 7 h 166"/>
                <a:gd name="T8" fmla="*/ 11 w 83"/>
                <a:gd name="T9" fmla="*/ 11 h 166"/>
                <a:gd name="T10" fmla="*/ 7 w 83"/>
                <a:gd name="T11" fmla="*/ 18 h 166"/>
                <a:gd name="T12" fmla="*/ 2 w 83"/>
                <a:gd name="T13" fmla="*/ 25 h 166"/>
                <a:gd name="T14" fmla="*/ 0 w 83"/>
                <a:gd name="T15" fmla="*/ 33 h 166"/>
                <a:gd name="T16" fmla="*/ 0 w 83"/>
                <a:gd name="T17" fmla="*/ 41 h 166"/>
                <a:gd name="T18" fmla="*/ 0 w 83"/>
                <a:gd name="T19" fmla="*/ 125 h 166"/>
                <a:gd name="T20" fmla="*/ 0 w 83"/>
                <a:gd name="T21" fmla="*/ 134 h 166"/>
                <a:gd name="T22" fmla="*/ 2 w 83"/>
                <a:gd name="T23" fmla="*/ 142 h 166"/>
                <a:gd name="T24" fmla="*/ 7 w 83"/>
                <a:gd name="T25" fmla="*/ 148 h 166"/>
                <a:gd name="T26" fmla="*/ 11 w 83"/>
                <a:gd name="T27" fmla="*/ 154 h 166"/>
                <a:gd name="T28" fmla="*/ 18 w 83"/>
                <a:gd name="T29" fmla="*/ 160 h 166"/>
                <a:gd name="T30" fmla="*/ 25 w 83"/>
                <a:gd name="T31" fmla="*/ 163 h 166"/>
                <a:gd name="T32" fmla="*/ 33 w 83"/>
                <a:gd name="T33" fmla="*/ 165 h 166"/>
                <a:gd name="T34" fmla="*/ 41 w 83"/>
                <a:gd name="T35" fmla="*/ 166 h 166"/>
                <a:gd name="T36" fmla="*/ 50 w 83"/>
                <a:gd name="T37" fmla="*/ 165 h 166"/>
                <a:gd name="T38" fmla="*/ 58 w 83"/>
                <a:gd name="T39" fmla="*/ 163 h 166"/>
                <a:gd name="T40" fmla="*/ 65 w 83"/>
                <a:gd name="T41" fmla="*/ 160 h 166"/>
                <a:gd name="T42" fmla="*/ 71 w 83"/>
                <a:gd name="T43" fmla="*/ 154 h 166"/>
                <a:gd name="T44" fmla="*/ 76 w 83"/>
                <a:gd name="T45" fmla="*/ 148 h 166"/>
                <a:gd name="T46" fmla="*/ 79 w 83"/>
                <a:gd name="T47" fmla="*/ 142 h 166"/>
                <a:gd name="T48" fmla="*/ 83 w 83"/>
                <a:gd name="T49" fmla="*/ 134 h 166"/>
                <a:gd name="T50" fmla="*/ 83 w 83"/>
                <a:gd name="T51" fmla="*/ 125 h 166"/>
                <a:gd name="T52" fmla="*/ 83 w 83"/>
                <a:gd name="T53" fmla="*/ 41 h 166"/>
                <a:gd name="T54" fmla="*/ 83 w 83"/>
                <a:gd name="T55" fmla="*/ 33 h 166"/>
                <a:gd name="T56" fmla="*/ 79 w 83"/>
                <a:gd name="T57" fmla="*/ 25 h 166"/>
                <a:gd name="T58" fmla="*/ 76 w 83"/>
                <a:gd name="T59" fmla="*/ 18 h 166"/>
                <a:gd name="T60" fmla="*/ 71 w 83"/>
                <a:gd name="T61" fmla="*/ 11 h 166"/>
                <a:gd name="T62" fmla="*/ 65 w 83"/>
                <a:gd name="T63" fmla="*/ 7 h 166"/>
                <a:gd name="T64" fmla="*/ 58 w 83"/>
                <a:gd name="T65" fmla="*/ 2 h 166"/>
                <a:gd name="T66" fmla="*/ 50 w 83"/>
                <a:gd name="T67" fmla="*/ 0 h 166"/>
                <a:gd name="T68" fmla="*/ 41 w 83"/>
                <a:gd name="T6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66">
                  <a:moveTo>
                    <a:pt x="41" y="0"/>
                  </a:moveTo>
                  <a:lnTo>
                    <a:pt x="33" y="0"/>
                  </a:lnTo>
                  <a:lnTo>
                    <a:pt x="25" y="2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7" y="18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125"/>
                  </a:lnTo>
                  <a:lnTo>
                    <a:pt x="0" y="134"/>
                  </a:lnTo>
                  <a:lnTo>
                    <a:pt x="2" y="142"/>
                  </a:lnTo>
                  <a:lnTo>
                    <a:pt x="7" y="148"/>
                  </a:lnTo>
                  <a:lnTo>
                    <a:pt x="11" y="154"/>
                  </a:lnTo>
                  <a:lnTo>
                    <a:pt x="18" y="160"/>
                  </a:lnTo>
                  <a:lnTo>
                    <a:pt x="25" y="163"/>
                  </a:lnTo>
                  <a:lnTo>
                    <a:pt x="33" y="165"/>
                  </a:lnTo>
                  <a:lnTo>
                    <a:pt x="41" y="166"/>
                  </a:lnTo>
                  <a:lnTo>
                    <a:pt x="50" y="165"/>
                  </a:lnTo>
                  <a:lnTo>
                    <a:pt x="58" y="163"/>
                  </a:lnTo>
                  <a:lnTo>
                    <a:pt x="65" y="160"/>
                  </a:lnTo>
                  <a:lnTo>
                    <a:pt x="71" y="154"/>
                  </a:lnTo>
                  <a:lnTo>
                    <a:pt x="76" y="148"/>
                  </a:lnTo>
                  <a:lnTo>
                    <a:pt x="79" y="142"/>
                  </a:lnTo>
                  <a:lnTo>
                    <a:pt x="83" y="134"/>
                  </a:lnTo>
                  <a:lnTo>
                    <a:pt x="83" y="125"/>
                  </a:lnTo>
                  <a:lnTo>
                    <a:pt x="83" y="41"/>
                  </a:lnTo>
                  <a:lnTo>
                    <a:pt x="83" y="33"/>
                  </a:lnTo>
                  <a:lnTo>
                    <a:pt x="79" y="25"/>
                  </a:lnTo>
                  <a:lnTo>
                    <a:pt x="76" y="18"/>
                  </a:lnTo>
                  <a:lnTo>
                    <a:pt x="71" y="11"/>
                  </a:lnTo>
                  <a:lnTo>
                    <a:pt x="65" y="7"/>
                  </a:lnTo>
                  <a:lnTo>
                    <a:pt x="58" y="2"/>
                  </a:lnTo>
                  <a:lnTo>
                    <a:pt x="5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2">
              <a:extLst>
                <a:ext uri="{FF2B5EF4-FFF2-40B4-BE49-F238E27FC236}">
                  <a16:creationId xmlns:a16="http://schemas.microsoft.com/office/drawing/2014/main" id="{9E12ADE7-0C24-4CF0-9417-7B13CC039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8" y="5773738"/>
              <a:ext cx="38100" cy="17463"/>
            </a:xfrm>
            <a:custGeom>
              <a:avLst/>
              <a:gdLst>
                <a:gd name="T0" fmla="*/ 126 w 168"/>
                <a:gd name="T1" fmla="*/ 0 h 82"/>
                <a:gd name="T2" fmla="*/ 42 w 168"/>
                <a:gd name="T3" fmla="*/ 0 h 82"/>
                <a:gd name="T4" fmla="*/ 34 w 168"/>
                <a:gd name="T5" fmla="*/ 1 h 82"/>
                <a:gd name="T6" fmla="*/ 26 w 168"/>
                <a:gd name="T7" fmla="*/ 3 h 82"/>
                <a:gd name="T8" fmla="*/ 18 w 168"/>
                <a:gd name="T9" fmla="*/ 6 h 82"/>
                <a:gd name="T10" fmla="*/ 13 w 168"/>
                <a:gd name="T11" fmla="*/ 11 h 82"/>
                <a:gd name="T12" fmla="*/ 7 w 168"/>
                <a:gd name="T13" fmla="*/ 18 h 82"/>
                <a:gd name="T14" fmla="*/ 4 w 168"/>
                <a:gd name="T15" fmla="*/ 24 h 82"/>
                <a:gd name="T16" fmla="*/ 1 w 168"/>
                <a:gd name="T17" fmla="*/ 32 h 82"/>
                <a:gd name="T18" fmla="*/ 0 w 168"/>
                <a:gd name="T19" fmla="*/ 41 h 82"/>
                <a:gd name="T20" fmla="*/ 1 w 168"/>
                <a:gd name="T21" fmla="*/ 49 h 82"/>
                <a:gd name="T22" fmla="*/ 4 w 168"/>
                <a:gd name="T23" fmla="*/ 57 h 82"/>
                <a:gd name="T24" fmla="*/ 7 w 168"/>
                <a:gd name="T25" fmla="*/ 64 h 82"/>
                <a:gd name="T26" fmla="*/ 13 w 168"/>
                <a:gd name="T27" fmla="*/ 71 h 82"/>
                <a:gd name="T28" fmla="*/ 18 w 168"/>
                <a:gd name="T29" fmla="*/ 75 h 82"/>
                <a:gd name="T30" fmla="*/ 26 w 168"/>
                <a:gd name="T31" fmla="*/ 80 h 82"/>
                <a:gd name="T32" fmla="*/ 34 w 168"/>
                <a:gd name="T33" fmla="*/ 82 h 82"/>
                <a:gd name="T34" fmla="*/ 42 w 168"/>
                <a:gd name="T35" fmla="*/ 82 h 82"/>
                <a:gd name="T36" fmla="*/ 126 w 168"/>
                <a:gd name="T37" fmla="*/ 82 h 82"/>
                <a:gd name="T38" fmla="*/ 134 w 168"/>
                <a:gd name="T39" fmla="*/ 82 h 82"/>
                <a:gd name="T40" fmla="*/ 142 w 168"/>
                <a:gd name="T41" fmla="*/ 80 h 82"/>
                <a:gd name="T42" fmla="*/ 148 w 168"/>
                <a:gd name="T43" fmla="*/ 75 h 82"/>
                <a:gd name="T44" fmla="*/ 155 w 168"/>
                <a:gd name="T45" fmla="*/ 71 h 82"/>
                <a:gd name="T46" fmla="*/ 160 w 168"/>
                <a:gd name="T47" fmla="*/ 64 h 82"/>
                <a:gd name="T48" fmla="*/ 164 w 168"/>
                <a:gd name="T49" fmla="*/ 57 h 82"/>
                <a:gd name="T50" fmla="*/ 167 w 168"/>
                <a:gd name="T51" fmla="*/ 49 h 82"/>
                <a:gd name="T52" fmla="*/ 168 w 168"/>
                <a:gd name="T53" fmla="*/ 41 h 82"/>
                <a:gd name="T54" fmla="*/ 167 w 168"/>
                <a:gd name="T55" fmla="*/ 32 h 82"/>
                <a:gd name="T56" fmla="*/ 164 w 168"/>
                <a:gd name="T57" fmla="*/ 24 h 82"/>
                <a:gd name="T58" fmla="*/ 160 w 168"/>
                <a:gd name="T59" fmla="*/ 18 h 82"/>
                <a:gd name="T60" fmla="*/ 155 w 168"/>
                <a:gd name="T61" fmla="*/ 11 h 82"/>
                <a:gd name="T62" fmla="*/ 148 w 168"/>
                <a:gd name="T63" fmla="*/ 6 h 82"/>
                <a:gd name="T64" fmla="*/ 142 w 168"/>
                <a:gd name="T65" fmla="*/ 3 h 82"/>
                <a:gd name="T66" fmla="*/ 134 w 168"/>
                <a:gd name="T67" fmla="*/ 1 h 82"/>
                <a:gd name="T68" fmla="*/ 126 w 168"/>
                <a:gd name="T6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8" h="82">
                  <a:moveTo>
                    <a:pt x="126" y="0"/>
                  </a:moveTo>
                  <a:lnTo>
                    <a:pt x="42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8" y="6"/>
                  </a:lnTo>
                  <a:lnTo>
                    <a:pt x="13" y="11"/>
                  </a:lnTo>
                  <a:lnTo>
                    <a:pt x="7" y="18"/>
                  </a:lnTo>
                  <a:lnTo>
                    <a:pt x="4" y="24"/>
                  </a:lnTo>
                  <a:lnTo>
                    <a:pt x="1" y="32"/>
                  </a:lnTo>
                  <a:lnTo>
                    <a:pt x="0" y="41"/>
                  </a:lnTo>
                  <a:lnTo>
                    <a:pt x="1" y="49"/>
                  </a:lnTo>
                  <a:lnTo>
                    <a:pt x="4" y="57"/>
                  </a:lnTo>
                  <a:lnTo>
                    <a:pt x="7" y="64"/>
                  </a:lnTo>
                  <a:lnTo>
                    <a:pt x="13" y="71"/>
                  </a:lnTo>
                  <a:lnTo>
                    <a:pt x="18" y="75"/>
                  </a:lnTo>
                  <a:lnTo>
                    <a:pt x="26" y="80"/>
                  </a:lnTo>
                  <a:lnTo>
                    <a:pt x="34" y="82"/>
                  </a:lnTo>
                  <a:lnTo>
                    <a:pt x="42" y="82"/>
                  </a:lnTo>
                  <a:lnTo>
                    <a:pt x="126" y="82"/>
                  </a:lnTo>
                  <a:lnTo>
                    <a:pt x="134" y="82"/>
                  </a:lnTo>
                  <a:lnTo>
                    <a:pt x="142" y="80"/>
                  </a:lnTo>
                  <a:lnTo>
                    <a:pt x="148" y="75"/>
                  </a:lnTo>
                  <a:lnTo>
                    <a:pt x="155" y="71"/>
                  </a:lnTo>
                  <a:lnTo>
                    <a:pt x="160" y="64"/>
                  </a:lnTo>
                  <a:lnTo>
                    <a:pt x="164" y="57"/>
                  </a:lnTo>
                  <a:lnTo>
                    <a:pt x="167" y="49"/>
                  </a:lnTo>
                  <a:lnTo>
                    <a:pt x="168" y="41"/>
                  </a:lnTo>
                  <a:lnTo>
                    <a:pt x="167" y="32"/>
                  </a:lnTo>
                  <a:lnTo>
                    <a:pt x="164" y="24"/>
                  </a:lnTo>
                  <a:lnTo>
                    <a:pt x="160" y="18"/>
                  </a:lnTo>
                  <a:lnTo>
                    <a:pt x="155" y="11"/>
                  </a:lnTo>
                  <a:lnTo>
                    <a:pt x="148" y="6"/>
                  </a:lnTo>
                  <a:lnTo>
                    <a:pt x="142" y="3"/>
                  </a:lnTo>
                  <a:lnTo>
                    <a:pt x="134" y="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3">
              <a:extLst>
                <a:ext uri="{FF2B5EF4-FFF2-40B4-BE49-F238E27FC236}">
                  <a16:creationId xmlns:a16="http://schemas.microsoft.com/office/drawing/2014/main" id="{25DA8018-CB0B-4EBA-BABA-EFAEFA95E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275" y="5773738"/>
              <a:ext cx="36513" cy="17463"/>
            </a:xfrm>
            <a:custGeom>
              <a:avLst/>
              <a:gdLst>
                <a:gd name="T0" fmla="*/ 124 w 166"/>
                <a:gd name="T1" fmla="*/ 0 h 82"/>
                <a:gd name="T2" fmla="*/ 42 w 166"/>
                <a:gd name="T3" fmla="*/ 0 h 82"/>
                <a:gd name="T4" fmla="*/ 32 w 166"/>
                <a:gd name="T5" fmla="*/ 1 h 82"/>
                <a:gd name="T6" fmla="*/ 25 w 166"/>
                <a:gd name="T7" fmla="*/ 3 h 82"/>
                <a:gd name="T8" fmla="*/ 18 w 166"/>
                <a:gd name="T9" fmla="*/ 6 h 82"/>
                <a:gd name="T10" fmla="*/ 11 w 166"/>
                <a:gd name="T11" fmla="*/ 11 h 82"/>
                <a:gd name="T12" fmla="*/ 6 w 166"/>
                <a:gd name="T13" fmla="*/ 18 h 82"/>
                <a:gd name="T14" fmla="*/ 3 w 166"/>
                <a:gd name="T15" fmla="*/ 24 h 82"/>
                <a:gd name="T16" fmla="*/ 0 w 166"/>
                <a:gd name="T17" fmla="*/ 32 h 82"/>
                <a:gd name="T18" fmla="*/ 0 w 166"/>
                <a:gd name="T19" fmla="*/ 41 h 82"/>
                <a:gd name="T20" fmla="*/ 0 w 166"/>
                <a:gd name="T21" fmla="*/ 49 h 82"/>
                <a:gd name="T22" fmla="*/ 3 w 166"/>
                <a:gd name="T23" fmla="*/ 57 h 82"/>
                <a:gd name="T24" fmla="*/ 6 w 166"/>
                <a:gd name="T25" fmla="*/ 64 h 82"/>
                <a:gd name="T26" fmla="*/ 11 w 166"/>
                <a:gd name="T27" fmla="*/ 71 h 82"/>
                <a:gd name="T28" fmla="*/ 18 w 166"/>
                <a:gd name="T29" fmla="*/ 75 h 82"/>
                <a:gd name="T30" fmla="*/ 25 w 166"/>
                <a:gd name="T31" fmla="*/ 80 h 82"/>
                <a:gd name="T32" fmla="*/ 32 w 166"/>
                <a:gd name="T33" fmla="*/ 82 h 82"/>
                <a:gd name="T34" fmla="*/ 42 w 166"/>
                <a:gd name="T35" fmla="*/ 82 h 82"/>
                <a:gd name="T36" fmla="*/ 124 w 166"/>
                <a:gd name="T37" fmla="*/ 82 h 82"/>
                <a:gd name="T38" fmla="*/ 133 w 166"/>
                <a:gd name="T39" fmla="*/ 82 h 82"/>
                <a:gd name="T40" fmla="*/ 141 w 166"/>
                <a:gd name="T41" fmla="*/ 80 h 82"/>
                <a:gd name="T42" fmla="*/ 148 w 166"/>
                <a:gd name="T43" fmla="*/ 75 h 82"/>
                <a:gd name="T44" fmla="*/ 154 w 166"/>
                <a:gd name="T45" fmla="*/ 71 h 82"/>
                <a:gd name="T46" fmla="*/ 159 w 166"/>
                <a:gd name="T47" fmla="*/ 64 h 82"/>
                <a:gd name="T48" fmla="*/ 163 w 166"/>
                <a:gd name="T49" fmla="*/ 57 h 82"/>
                <a:gd name="T50" fmla="*/ 165 w 166"/>
                <a:gd name="T51" fmla="*/ 49 h 82"/>
                <a:gd name="T52" fmla="*/ 166 w 166"/>
                <a:gd name="T53" fmla="*/ 41 h 82"/>
                <a:gd name="T54" fmla="*/ 165 w 166"/>
                <a:gd name="T55" fmla="*/ 32 h 82"/>
                <a:gd name="T56" fmla="*/ 163 w 166"/>
                <a:gd name="T57" fmla="*/ 24 h 82"/>
                <a:gd name="T58" fmla="*/ 159 w 166"/>
                <a:gd name="T59" fmla="*/ 18 h 82"/>
                <a:gd name="T60" fmla="*/ 154 w 166"/>
                <a:gd name="T61" fmla="*/ 11 h 82"/>
                <a:gd name="T62" fmla="*/ 148 w 166"/>
                <a:gd name="T63" fmla="*/ 6 h 82"/>
                <a:gd name="T64" fmla="*/ 141 w 166"/>
                <a:gd name="T65" fmla="*/ 3 h 82"/>
                <a:gd name="T66" fmla="*/ 133 w 166"/>
                <a:gd name="T67" fmla="*/ 1 h 82"/>
                <a:gd name="T68" fmla="*/ 124 w 166"/>
                <a:gd name="T6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82">
                  <a:moveTo>
                    <a:pt x="124" y="0"/>
                  </a:moveTo>
                  <a:lnTo>
                    <a:pt x="42" y="0"/>
                  </a:lnTo>
                  <a:lnTo>
                    <a:pt x="32" y="1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3" y="24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3" y="57"/>
                  </a:lnTo>
                  <a:lnTo>
                    <a:pt x="6" y="64"/>
                  </a:lnTo>
                  <a:lnTo>
                    <a:pt x="11" y="71"/>
                  </a:lnTo>
                  <a:lnTo>
                    <a:pt x="18" y="75"/>
                  </a:lnTo>
                  <a:lnTo>
                    <a:pt x="25" y="80"/>
                  </a:lnTo>
                  <a:lnTo>
                    <a:pt x="32" y="82"/>
                  </a:lnTo>
                  <a:lnTo>
                    <a:pt x="42" y="82"/>
                  </a:lnTo>
                  <a:lnTo>
                    <a:pt x="124" y="82"/>
                  </a:lnTo>
                  <a:lnTo>
                    <a:pt x="133" y="82"/>
                  </a:lnTo>
                  <a:lnTo>
                    <a:pt x="141" y="80"/>
                  </a:lnTo>
                  <a:lnTo>
                    <a:pt x="148" y="75"/>
                  </a:lnTo>
                  <a:lnTo>
                    <a:pt x="154" y="71"/>
                  </a:lnTo>
                  <a:lnTo>
                    <a:pt x="159" y="64"/>
                  </a:lnTo>
                  <a:lnTo>
                    <a:pt x="163" y="57"/>
                  </a:lnTo>
                  <a:lnTo>
                    <a:pt x="165" y="49"/>
                  </a:lnTo>
                  <a:lnTo>
                    <a:pt x="166" y="41"/>
                  </a:lnTo>
                  <a:lnTo>
                    <a:pt x="165" y="32"/>
                  </a:lnTo>
                  <a:lnTo>
                    <a:pt x="163" y="24"/>
                  </a:lnTo>
                  <a:lnTo>
                    <a:pt x="159" y="18"/>
                  </a:lnTo>
                  <a:lnTo>
                    <a:pt x="154" y="11"/>
                  </a:lnTo>
                  <a:lnTo>
                    <a:pt x="148" y="6"/>
                  </a:lnTo>
                  <a:lnTo>
                    <a:pt x="141" y="3"/>
                  </a:lnTo>
                  <a:lnTo>
                    <a:pt x="133" y="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4">
              <a:extLst>
                <a:ext uri="{FF2B5EF4-FFF2-40B4-BE49-F238E27FC236}">
                  <a16:creationId xmlns:a16="http://schemas.microsoft.com/office/drawing/2014/main" id="{9C977A69-6DC1-4493-A731-6D74A6EB0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025" y="5691188"/>
              <a:ext cx="125413" cy="179388"/>
            </a:xfrm>
            <a:custGeom>
              <a:avLst/>
              <a:gdLst>
                <a:gd name="T0" fmla="*/ 501 w 556"/>
                <a:gd name="T1" fmla="*/ 42 h 791"/>
                <a:gd name="T2" fmla="*/ 497 w 556"/>
                <a:gd name="T3" fmla="*/ 27 h 791"/>
                <a:gd name="T4" fmla="*/ 489 w 556"/>
                <a:gd name="T5" fmla="*/ 13 h 791"/>
                <a:gd name="T6" fmla="*/ 476 w 556"/>
                <a:gd name="T7" fmla="*/ 4 h 791"/>
                <a:gd name="T8" fmla="*/ 459 w 556"/>
                <a:gd name="T9" fmla="*/ 0 h 791"/>
                <a:gd name="T10" fmla="*/ 443 w 556"/>
                <a:gd name="T11" fmla="*/ 4 h 791"/>
                <a:gd name="T12" fmla="*/ 429 w 556"/>
                <a:gd name="T13" fmla="*/ 13 h 791"/>
                <a:gd name="T14" fmla="*/ 420 w 556"/>
                <a:gd name="T15" fmla="*/ 27 h 791"/>
                <a:gd name="T16" fmla="*/ 418 w 556"/>
                <a:gd name="T17" fmla="*/ 42 h 791"/>
                <a:gd name="T18" fmla="*/ 409 w 556"/>
                <a:gd name="T19" fmla="*/ 319 h 791"/>
                <a:gd name="T20" fmla="*/ 394 w 556"/>
                <a:gd name="T21" fmla="*/ 330 h 791"/>
                <a:gd name="T22" fmla="*/ 382 w 556"/>
                <a:gd name="T23" fmla="*/ 344 h 791"/>
                <a:gd name="T24" fmla="*/ 373 w 556"/>
                <a:gd name="T25" fmla="*/ 359 h 791"/>
                <a:gd name="T26" fmla="*/ 366 w 556"/>
                <a:gd name="T27" fmla="*/ 375 h 791"/>
                <a:gd name="T28" fmla="*/ 364 w 556"/>
                <a:gd name="T29" fmla="*/ 393 h 791"/>
                <a:gd name="T30" fmla="*/ 365 w 556"/>
                <a:gd name="T31" fmla="*/ 412 h 791"/>
                <a:gd name="T32" fmla="*/ 369 w 556"/>
                <a:gd name="T33" fmla="*/ 430 h 791"/>
                <a:gd name="T34" fmla="*/ 16 w 556"/>
                <a:gd name="T35" fmla="*/ 715 h 791"/>
                <a:gd name="T36" fmla="*/ 6 w 556"/>
                <a:gd name="T37" fmla="*/ 729 h 791"/>
                <a:gd name="T38" fmla="*/ 0 w 556"/>
                <a:gd name="T39" fmla="*/ 743 h 791"/>
                <a:gd name="T40" fmla="*/ 2 w 556"/>
                <a:gd name="T41" fmla="*/ 760 h 791"/>
                <a:gd name="T42" fmla="*/ 8 w 556"/>
                <a:gd name="T43" fmla="*/ 775 h 791"/>
                <a:gd name="T44" fmla="*/ 21 w 556"/>
                <a:gd name="T45" fmla="*/ 785 h 791"/>
                <a:gd name="T46" fmla="*/ 37 w 556"/>
                <a:gd name="T47" fmla="*/ 791 h 791"/>
                <a:gd name="T48" fmla="*/ 54 w 556"/>
                <a:gd name="T49" fmla="*/ 790 h 791"/>
                <a:gd name="T50" fmla="*/ 68 w 556"/>
                <a:gd name="T51" fmla="*/ 783 h 791"/>
                <a:gd name="T52" fmla="*/ 451 w 556"/>
                <a:gd name="T53" fmla="*/ 495 h 791"/>
                <a:gd name="T54" fmla="*/ 470 w 556"/>
                <a:gd name="T55" fmla="*/ 496 h 791"/>
                <a:gd name="T56" fmla="*/ 488 w 556"/>
                <a:gd name="T57" fmla="*/ 493 h 791"/>
                <a:gd name="T58" fmla="*/ 504 w 556"/>
                <a:gd name="T59" fmla="*/ 487 h 791"/>
                <a:gd name="T60" fmla="*/ 518 w 556"/>
                <a:gd name="T61" fmla="*/ 478 h 791"/>
                <a:gd name="T62" fmla="*/ 530 w 556"/>
                <a:gd name="T63" fmla="*/ 467 h 791"/>
                <a:gd name="T64" fmla="*/ 540 w 556"/>
                <a:gd name="T65" fmla="*/ 455 h 791"/>
                <a:gd name="T66" fmla="*/ 548 w 556"/>
                <a:gd name="T67" fmla="*/ 440 h 791"/>
                <a:gd name="T68" fmla="*/ 554 w 556"/>
                <a:gd name="T69" fmla="*/ 424 h 791"/>
                <a:gd name="T70" fmla="*/ 556 w 556"/>
                <a:gd name="T71" fmla="*/ 407 h 791"/>
                <a:gd name="T72" fmla="*/ 556 w 556"/>
                <a:gd name="T73" fmla="*/ 391 h 791"/>
                <a:gd name="T74" fmla="*/ 554 w 556"/>
                <a:gd name="T75" fmla="*/ 374 h 791"/>
                <a:gd name="T76" fmla="*/ 548 w 556"/>
                <a:gd name="T77" fmla="*/ 358 h 791"/>
                <a:gd name="T78" fmla="*/ 539 w 556"/>
                <a:gd name="T79" fmla="*/ 344 h 791"/>
                <a:gd name="T80" fmla="*/ 527 w 556"/>
                <a:gd name="T81" fmla="*/ 330 h 791"/>
                <a:gd name="T82" fmla="*/ 511 w 556"/>
                <a:gd name="T83" fmla="*/ 319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6" h="791">
                  <a:moveTo>
                    <a:pt x="501" y="313"/>
                  </a:moveTo>
                  <a:lnTo>
                    <a:pt x="501" y="42"/>
                  </a:lnTo>
                  <a:lnTo>
                    <a:pt x="501" y="34"/>
                  </a:lnTo>
                  <a:lnTo>
                    <a:pt x="497" y="27"/>
                  </a:lnTo>
                  <a:lnTo>
                    <a:pt x="494" y="19"/>
                  </a:lnTo>
                  <a:lnTo>
                    <a:pt x="489" y="13"/>
                  </a:lnTo>
                  <a:lnTo>
                    <a:pt x="483" y="7"/>
                  </a:lnTo>
                  <a:lnTo>
                    <a:pt x="476" y="4"/>
                  </a:lnTo>
                  <a:lnTo>
                    <a:pt x="468" y="2"/>
                  </a:lnTo>
                  <a:lnTo>
                    <a:pt x="459" y="0"/>
                  </a:lnTo>
                  <a:lnTo>
                    <a:pt x="451" y="2"/>
                  </a:lnTo>
                  <a:lnTo>
                    <a:pt x="443" y="4"/>
                  </a:lnTo>
                  <a:lnTo>
                    <a:pt x="436" y="7"/>
                  </a:lnTo>
                  <a:lnTo>
                    <a:pt x="429" y="13"/>
                  </a:lnTo>
                  <a:lnTo>
                    <a:pt x="425" y="19"/>
                  </a:lnTo>
                  <a:lnTo>
                    <a:pt x="420" y="27"/>
                  </a:lnTo>
                  <a:lnTo>
                    <a:pt x="418" y="34"/>
                  </a:lnTo>
                  <a:lnTo>
                    <a:pt x="418" y="42"/>
                  </a:lnTo>
                  <a:lnTo>
                    <a:pt x="418" y="313"/>
                  </a:lnTo>
                  <a:lnTo>
                    <a:pt x="409" y="319"/>
                  </a:lnTo>
                  <a:lnTo>
                    <a:pt x="401" y="323"/>
                  </a:lnTo>
                  <a:lnTo>
                    <a:pt x="394" y="330"/>
                  </a:lnTo>
                  <a:lnTo>
                    <a:pt x="388" y="337"/>
                  </a:lnTo>
                  <a:lnTo>
                    <a:pt x="382" y="344"/>
                  </a:lnTo>
                  <a:lnTo>
                    <a:pt x="377" y="351"/>
                  </a:lnTo>
                  <a:lnTo>
                    <a:pt x="373" y="359"/>
                  </a:lnTo>
                  <a:lnTo>
                    <a:pt x="369" y="367"/>
                  </a:lnTo>
                  <a:lnTo>
                    <a:pt x="366" y="375"/>
                  </a:lnTo>
                  <a:lnTo>
                    <a:pt x="365" y="384"/>
                  </a:lnTo>
                  <a:lnTo>
                    <a:pt x="364" y="393"/>
                  </a:lnTo>
                  <a:lnTo>
                    <a:pt x="364" y="402"/>
                  </a:lnTo>
                  <a:lnTo>
                    <a:pt x="365" y="412"/>
                  </a:lnTo>
                  <a:lnTo>
                    <a:pt x="367" y="421"/>
                  </a:lnTo>
                  <a:lnTo>
                    <a:pt x="369" y="430"/>
                  </a:lnTo>
                  <a:lnTo>
                    <a:pt x="374" y="439"/>
                  </a:lnTo>
                  <a:lnTo>
                    <a:pt x="16" y="715"/>
                  </a:lnTo>
                  <a:lnTo>
                    <a:pt x="11" y="721"/>
                  </a:lnTo>
                  <a:lnTo>
                    <a:pt x="6" y="729"/>
                  </a:lnTo>
                  <a:lnTo>
                    <a:pt x="3" y="735"/>
                  </a:lnTo>
                  <a:lnTo>
                    <a:pt x="0" y="743"/>
                  </a:lnTo>
                  <a:lnTo>
                    <a:pt x="0" y="752"/>
                  </a:lnTo>
                  <a:lnTo>
                    <a:pt x="2" y="760"/>
                  </a:lnTo>
                  <a:lnTo>
                    <a:pt x="5" y="767"/>
                  </a:lnTo>
                  <a:lnTo>
                    <a:pt x="8" y="775"/>
                  </a:lnTo>
                  <a:lnTo>
                    <a:pt x="14" y="781"/>
                  </a:lnTo>
                  <a:lnTo>
                    <a:pt x="21" y="785"/>
                  </a:lnTo>
                  <a:lnTo>
                    <a:pt x="29" y="789"/>
                  </a:lnTo>
                  <a:lnTo>
                    <a:pt x="37" y="791"/>
                  </a:lnTo>
                  <a:lnTo>
                    <a:pt x="46" y="791"/>
                  </a:lnTo>
                  <a:lnTo>
                    <a:pt x="54" y="790"/>
                  </a:lnTo>
                  <a:lnTo>
                    <a:pt x="62" y="786"/>
                  </a:lnTo>
                  <a:lnTo>
                    <a:pt x="68" y="783"/>
                  </a:lnTo>
                  <a:lnTo>
                    <a:pt x="441" y="493"/>
                  </a:lnTo>
                  <a:lnTo>
                    <a:pt x="451" y="495"/>
                  </a:lnTo>
                  <a:lnTo>
                    <a:pt x="461" y="496"/>
                  </a:lnTo>
                  <a:lnTo>
                    <a:pt x="470" y="496"/>
                  </a:lnTo>
                  <a:lnTo>
                    <a:pt x="479" y="495"/>
                  </a:lnTo>
                  <a:lnTo>
                    <a:pt x="488" y="493"/>
                  </a:lnTo>
                  <a:lnTo>
                    <a:pt x="496" y="491"/>
                  </a:lnTo>
                  <a:lnTo>
                    <a:pt x="504" y="487"/>
                  </a:lnTo>
                  <a:lnTo>
                    <a:pt x="511" y="483"/>
                  </a:lnTo>
                  <a:lnTo>
                    <a:pt x="518" y="478"/>
                  </a:lnTo>
                  <a:lnTo>
                    <a:pt x="525" y="473"/>
                  </a:lnTo>
                  <a:lnTo>
                    <a:pt x="530" y="467"/>
                  </a:lnTo>
                  <a:lnTo>
                    <a:pt x="536" y="461"/>
                  </a:lnTo>
                  <a:lnTo>
                    <a:pt x="540" y="455"/>
                  </a:lnTo>
                  <a:lnTo>
                    <a:pt x="545" y="447"/>
                  </a:lnTo>
                  <a:lnTo>
                    <a:pt x="548" y="440"/>
                  </a:lnTo>
                  <a:lnTo>
                    <a:pt x="552" y="432"/>
                  </a:lnTo>
                  <a:lnTo>
                    <a:pt x="554" y="424"/>
                  </a:lnTo>
                  <a:lnTo>
                    <a:pt x="555" y="416"/>
                  </a:lnTo>
                  <a:lnTo>
                    <a:pt x="556" y="407"/>
                  </a:lnTo>
                  <a:lnTo>
                    <a:pt x="556" y="399"/>
                  </a:lnTo>
                  <a:lnTo>
                    <a:pt x="556" y="391"/>
                  </a:lnTo>
                  <a:lnTo>
                    <a:pt x="555" y="382"/>
                  </a:lnTo>
                  <a:lnTo>
                    <a:pt x="554" y="374"/>
                  </a:lnTo>
                  <a:lnTo>
                    <a:pt x="551" y="366"/>
                  </a:lnTo>
                  <a:lnTo>
                    <a:pt x="548" y="358"/>
                  </a:lnTo>
                  <a:lnTo>
                    <a:pt x="544" y="350"/>
                  </a:lnTo>
                  <a:lnTo>
                    <a:pt x="539" y="344"/>
                  </a:lnTo>
                  <a:lnTo>
                    <a:pt x="532" y="337"/>
                  </a:lnTo>
                  <a:lnTo>
                    <a:pt x="527" y="330"/>
                  </a:lnTo>
                  <a:lnTo>
                    <a:pt x="519" y="324"/>
                  </a:lnTo>
                  <a:lnTo>
                    <a:pt x="511" y="319"/>
                  </a:lnTo>
                  <a:lnTo>
                    <a:pt x="501" y="3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90C77A-0F44-4B75-8708-8902B635C9DD}"/>
              </a:ext>
            </a:extLst>
          </p:cNvPr>
          <p:cNvGrpSpPr/>
          <p:nvPr/>
        </p:nvGrpSpPr>
        <p:grpSpPr>
          <a:xfrm>
            <a:off x="4817110" y="3906521"/>
            <a:ext cx="390526" cy="328613"/>
            <a:chOff x="5568950" y="4546601"/>
            <a:chExt cx="390526" cy="328613"/>
          </a:xfrm>
        </p:grpSpPr>
        <p:sp>
          <p:nvSpPr>
            <p:cNvPr id="35" name="Freeform 206">
              <a:extLst>
                <a:ext uri="{FF2B5EF4-FFF2-40B4-BE49-F238E27FC236}">
                  <a16:creationId xmlns:a16="http://schemas.microsoft.com/office/drawing/2014/main" id="{98D38A3E-5372-421E-8A98-EEF4D9209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363" y="4549776"/>
              <a:ext cx="138113" cy="138113"/>
            </a:xfrm>
            <a:custGeom>
              <a:avLst/>
              <a:gdLst>
                <a:gd name="T0" fmla="*/ 548 w 612"/>
                <a:gd name="T1" fmla="*/ 518 h 610"/>
                <a:gd name="T2" fmla="*/ 572 w 612"/>
                <a:gd name="T3" fmla="*/ 485 h 610"/>
                <a:gd name="T4" fmla="*/ 590 w 612"/>
                <a:gd name="T5" fmla="*/ 450 h 610"/>
                <a:gd name="T6" fmla="*/ 603 w 612"/>
                <a:gd name="T7" fmla="*/ 414 h 610"/>
                <a:gd name="T8" fmla="*/ 610 w 612"/>
                <a:gd name="T9" fmla="*/ 374 h 610"/>
                <a:gd name="T10" fmla="*/ 612 w 612"/>
                <a:gd name="T11" fmla="*/ 336 h 610"/>
                <a:gd name="T12" fmla="*/ 609 w 612"/>
                <a:gd name="T13" fmla="*/ 295 h 610"/>
                <a:gd name="T14" fmla="*/ 601 w 612"/>
                <a:gd name="T15" fmla="*/ 255 h 610"/>
                <a:gd name="T16" fmla="*/ 466 w 612"/>
                <a:gd name="T17" fmla="*/ 364 h 610"/>
                <a:gd name="T18" fmla="*/ 445 w 612"/>
                <a:gd name="T19" fmla="*/ 381 h 610"/>
                <a:gd name="T20" fmla="*/ 420 w 612"/>
                <a:gd name="T21" fmla="*/ 395 h 610"/>
                <a:gd name="T22" fmla="*/ 394 w 612"/>
                <a:gd name="T23" fmla="*/ 403 h 610"/>
                <a:gd name="T24" fmla="*/ 368 w 612"/>
                <a:gd name="T25" fmla="*/ 405 h 610"/>
                <a:gd name="T26" fmla="*/ 341 w 612"/>
                <a:gd name="T27" fmla="*/ 403 h 610"/>
                <a:gd name="T28" fmla="*/ 315 w 612"/>
                <a:gd name="T29" fmla="*/ 395 h 610"/>
                <a:gd name="T30" fmla="*/ 291 w 612"/>
                <a:gd name="T31" fmla="*/ 381 h 610"/>
                <a:gd name="T32" fmla="*/ 268 w 612"/>
                <a:gd name="T33" fmla="*/ 364 h 610"/>
                <a:gd name="T34" fmla="*/ 239 w 612"/>
                <a:gd name="T35" fmla="*/ 332 h 610"/>
                <a:gd name="T36" fmla="*/ 223 w 612"/>
                <a:gd name="T37" fmla="*/ 309 h 610"/>
                <a:gd name="T38" fmla="*/ 213 w 612"/>
                <a:gd name="T39" fmla="*/ 284 h 610"/>
                <a:gd name="T40" fmla="*/ 207 w 612"/>
                <a:gd name="T41" fmla="*/ 258 h 610"/>
                <a:gd name="T42" fmla="*/ 207 w 612"/>
                <a:gd name="T43" fmla="*/ 231 h 610"/>
                <a:gd name="T44" fmla="*/ 213 w 612"/>
                <a:gd name="T45" fmla="*/ 204 h 610"/>
                <a:gd name="T46" fmla="*/ 223 w 612"/>
                <a:gd name="T47" fmla="*/ 178 h 610"/>
                <a:gd name="T48" fmla="*/ 239 w 612"/>
                <a:gd name="T49" fmla="*/ 156 h 610"/>
                <a:gd name="T50" fmla="*/ 376 w 612"/>
                <a:gd name="T51" fmla="*/ 18 h 610"/>
                <a:gd name="T52" fmla="*/ 336 w 612"/>
                <a:gd name="T53" fmla="*/ 6 h 610"/>
                <a:gd name="T54" fmla="*/ 297 w 612"/>
                <a:gd name="T55" fmla="*/ 1 h 610"/>
                <a:gd name="T56" fmla="*/ 257 w 612"/>
                <a:gd name="T57" fmla="*/ 1 h 610"/>
                <a:gd name="T58" fmla="*/ 217 w 612"/>
                <a:gd name="T59" fmla="*/ 5 h 610"/>
                <a:gd name="T60" fmla="*/ 179 w 612"/>
                <a:gd name="T61" fmla="*/ 15 h 610"/>
                <a:gd name="T62" fmla="*/ 144 w 612"/>
                <a:gd name="T63" fmla="*/ 31 h 610"/>
                <a:gd name="T64" fmla="*/ 110 w 612"/>
                <a:gd name="T65" fmla="*/ 52 h 610"/>
                <a:gd name="T66" fmla="*/ 78 w 612"/>
                <a:gd name="T67" fmla="*/ 77 h 610"/>
                <a:gd name="T68" fmla="*/ 51 w 612"/>
                <a:gd name="T69" fmla="*/ 110 h 610"/>
                <a:gd name="T70" fmla="*/ 28 w 612"/>
                <a:gd name="T71" fmla="*/ 147 h 610"/>
                <a:gd name="T72" fmla="*/ 14 w 612"/>
                <a:gd name="T73" fmla="*/ 185 h 610"/>
                <a:gd name="T74" fmla="*/ 3 w 612"/>
                <a:gd name="T75" fmla="*/ 227 h 610"/>
                <a:gd name="T76" fmla="*/ 0 w 612"/>
                <a:gd name="T77" fmla="*/ 269 h 610"/>
                <a:gd name="T78" fmla="*/ 3 w 612"/>
                <a:gd name="T79" fmla="*/ 312 h 610"/>
                <a:gd name="T80" fmla="*/ 11 w 612"/>
                <a:gd name="T81" fmla="*/ 355 h 610"/>
                <a:gd name="T82" fmla="*/ 26 w 612"/>
                <a:gd name="T83" fmla="*/ 398 h 610"/>
                <a:gd name="T84" fmla="*/ 40 w 612"/>
                <a:gd name="T85" fmla="*/ 426 h 610"/>
                <a:gd name="T86" fmla="*/ 58 w 612"/>
                <a:gd name="T87" fmla="*/ 455 h 610"/>
                <a:gd name="T88" fmla="*/ 78 w 612"/>
                <a:gd name="T89" fmla="*/ 482 h 610"/>
                <a:gd name="T90" fmla="*/ 102 w 612"/>
                <a:gd name="T91" fmla="*/ 507 h 610"/>
                <a:gd name="T92" fmla="*/ 128 w 612"/>
                <a:gd name="T93" fmla="*/ 531 h 610"/>
                <a:gd name="T94" fmla="*/ 155 w 612"/>
                <a:gd name="T95" fmla="*/ 551 h 610"/>
                <a:gd name="T96" fmla="*/ 182 w 612"/>
                <a:gd name="T97" fmla="*/ 568 h 610"/>
                <a:gd name="T98" fmla="*/ 212 w 612"/>
                <a:gd name="T99" fmla="*/ 583 h 610"/>
                <a:gd name="T100" fmla="*/ 255 w 612"/>
                <a:gd name="T101" fmla="*/ 597 h 610"/>
                <a:gd name="T102" fmla="*/ 299 w 612"/>
                <a:gd name="T103" fmla="*/ 608 h 610"/>
                <a:gd name="T104" fmla="*/ 342 w 612"/>
                <a:gd name="T105" fmla="*/ 610 h 610"/>
                <a:gd name="T106" fmla="*/ 385 w 612"/>
                <a:gd name="T107" fmla="*/ 606 h 610"/>
                <a:gd name="T108" fmla="*/ 426 w 612"/>
                <a:gd name="T109" fmla="*/ 597 h 610"/>
                <a:gd name="T110" fmla="*/ 465 w 612"/>
                <a:gd name="T111" fmla="*/ 582 h 610"/>
                <a:gd name="T112" fmla="*/ 501 w 612"/>
                <a:gd name="T113" fmla="*/ 560 h 610"/>
                <a:gd name="T114" fmla="*/ 534 w 612"/>
                <a:gd name="T115" fmla="*/ 533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2" h="610">
                  <a:moveTo>
                    <a:pt x="534" y="533"/>
                  </a:moveTo>
                  <a:lnTo>
                    <a:pt x="548" y="518"/>
                  </a:lnTo>
                  <a:lnTo>
                    <a:pt x="561" y="502"/>
                  </a:lnTo>
                  <a:lnTo>
                    <a:pt x="572" y="485"/>
                  </a:lnTo>
                  <a:lnTo>
                    <a:pt x="582" y="468"/>
                  </a:lnTo>
                  <a:lnTo>
                    <a:pt x="590" y="450"/>
                  </a:lnTo>
                  <a:lnTo>
                    <a:pt x="598" y="432"/>
                  </a:lnTo>
                  <a:lnTo>
                    <a:pt x="603" y="414"/>
                  </a:lnTo>
                  <a:lnTo>
                    <a:pt x="608" y="395"/>
                  </a:lnTo>
                  <a:lnTo>
                    <a:pt x="610" y="374"/>
                  </a:lnTo>
                  <a:lnTo>
                    <a:pt x="612" y="355"/>
                  </a:lnTo>
                  <a:lnTo>
                    <a:pt x="612" y="336"/>
                  </a:lnTo>
                  <a:lnTo>
                    <a:pt x="611" y="315"/>
                  </a:lnTo>
                  <a:lnTo>
                    <a:pt x="609" y="295"/>
                  </a:lnTo>
                  <a:lnTo>
                    <a:pt x="606" y="276"/>
                  </a:lnTo>
                  <a:lnTo>
                    <a:pt x="601" y="255"/>
                  </a:lnTo>
                  <a:lnTo>
                    <a:pt x="594" y="236"/>
                  </a:lnTo>
                  <a:lnTo>
                    <a:pt x="466" y="364"/>
                  </a:lnTo>
                  <a:lnTo>
                    <a:pt x="456" y="373"/>
                  </a:lnTo>
                  <a:lnTo>
                    <a:pt x="445" y="381"/>
                  </a:lnTo>
                  <a:lnTo>
                    <a:pt x="432" y="389"/>
                  </a:lnTo>
                  <a:lnTo>
                    <a:pt x="420" y="395"/>
                  </a:lnTo>
                  <a:lnTo>
                    <a:pt x="407" y="399"/>
                  </a:lnTo>
                  <a:lnTo>
                    <a:pt x="394" y="403"/>
                  </a:lnTo>
                  <a:lnTo>
                    <a:pt x="381" y="404"/>
                  </a:lnTo>
                  <a:lnTo>
                    <a:pt x="368" y="405"/>
                  </a:lnTo>
                  <a:lnTo>
                    <a:pt x="354" y="404"/>
                  </a:lnTo>
                  <a:lnTo>
                    <a:pt x="341" y="403"/>
                  </a:lnTo>
                  <a:lnTo>
                    <a:pt x="328" y="399"/>
                  </a:lnTo>
                  <a:lnTo>
                    <a:pt x="315" y="395"/>
                  </a:lnTo>
                  <a:lnTo>
                    <a:pt x="302" y="389"/>
                  </a:lnTo>
                  <a:lnTo>
                    <a:pt x="291" y="381"/>
                  </a:lnTo>
                  <a:lnTo>
                    <a:pt x="280" y="373"/>
                  </a:lnTo>
                  <a:lnTo>
                    <a:pt x="268" y="364"/>
                  </a:lnTo>
                  <a:lnTo>
                    <a:pt x="248" y="343"/>
                  </a:lnTo>
                  <a:lnTo>
                    <a:pt x="239" y="332"/>
                  </a:lnTo>
                  <a:lnTo>
                    <a:pt x="230" y="321"/>
                  </a:lnTo>
                  <a:lnTo>
                    <a:pt x="223" y="309"/>
                  </a:lnTo>
                  <a:lnTo>
                    <a:pt x="217" y="296"/>
                  </a:lnTo>
                  <a:lnTo>
                    <a:pt x="213" y="284"/>
                  </a:lnTo>
                  <a:lnTo>
                    <a:pt x="209" y="270"/>
                  </a:lnTo>
                  <a:lnTo>
                    <a:pt x="207" y="258"/>
                  </a:lnTo>
                  <a:lnTo>
                    <a:pt x="207" y="244"/>
                  </a:lnTo>
                  <a:lnTo>
                    <a:pt x="207" y="231"/>
                  </a:lnTo>
                  <a:lnTo>
                    <a:pt x="209" y="217"/>
                  </a:lnTo>
                  <a:lnTo>
                    <a:pt x="213" y="204"/>
                  </a:lnTo>
                  <a:lnTo>
                    <a:pt x="217" y="191"/>
                  </a:lnTo>
                  <a:lnTo>
                    <a:pt x="223" y="178"/>
                  </a:lnTo>
                  <a:lnTo>
                    <a:pt x="230" y="167"/>
                  </a:lnTo>
                  <a:lnTo>
                    <a:pt x="239" y="156"/>
                  </a:lnTo>
                  <a:lnTo>
                    <a:pt x="248" y="144"/>
                  </a:lnTo>
                  <a:lnTo>
                    <a:pt x="376" y="18"/>
                  </a:lnTo>
                  <a:lnTo>
                    <a:pt x="355" y="11"/>
                  </a:lnTo>
                  <a:lnTo>
                    <a:pt x="336" y="6"/>
                  </a:lnTo>
                  <a:lnTo>
                    <a:pt x="316" y="3"/>
                  </a:lnTo>
                  <a:lnTo>
                    <a:pt x="297" y="1"/>
                  </a:lnTo>
                  <a:lnTo>
                    <a:pt x="276" y="0"/>
                  </a:lnTo>
                  <a:lnTo>
                    <a:pt x="257" y="1"/>
                  </a:lnTo>
                  <a:lnTo>
                    <a:pt x="237" y="2"/>
                  </a:lnTo>
                  <a:lnTo>
                    <a:pt x="217" y="5"/>
                  </a:lnTo>
                  <a:lnTo>
                    <a:pt x="198" y="10"/>
                  </a:lnTo>
                  <a:lnTo>
                    <a:pt x="179" y="15"/>
                  </a:lnTo>
                  <a:lnTo>
                    <a:pt x="161" y="22"/>
                  </a:lnTo>
                  <a:lnTo>
                    <a:pt x="144" y="31"/>
                  </a:lnTo>
                  <a:lnTo>
                    <a:pt x="126" y="40"/>
                  </a:lnTo>
                  <a:lnTo>
                    <a:pt x="110" y="52"/>
                  </a:lnTo>
                  <a:lnTo>
                    <a:pt x="94" y="64"/>
                  </a:lnTo>
                  <a:lnTo>
                    <a:pt x="78" y="77"/>
                  </a:lnTo>
                  <a:lnTo>
                    <a:pt x="63" y="94"/>
                  </a:lnTo>
                  <a:lnTo>
                    <a:pt x="51" y="110"/>
                  </a:lnTo>
                  <a:lnTo>
                    <a:pt x="38" y="127"/>
                  </a:lnTo>
                  <a:lnTo>
                    <a:pt x="28" y="147"/>
                  </a:lnTo>
                  <a:lnTo>
                    <a:pt x="20" y="166"/>
                  </a:lnTo>
                  <a:lnTo>
                    <a:pt x="14" y="185"/>
                  </a:lnTo>
                  <a:lnTo>
                    <a:pt x="8" y="206"/>
                  </a:lnTo>
                  <a:lnTo>
                    <a:pt x="3" y="227"/>
                  </a:lnTo>
                  <a:lnTo>
                    <a:pt x="1" y="248"/>
                  </a:lnTo>
                  <a:lnTo>
                    <a:pt x="0" y="269"/>
                  </a:lnTo>
                  <a:lnTo>
                    <a:pt x="1" y="291"/>
                  </a:lnTo>
                  <a:lnTo>
                    <a:pt x="3" y="312"/>
                  </a:lnTo>
                  <a:lnTo>
                    <a:pt x="7" y="334"/>
                  </a:lnTo>
                  <a:lnTo>
                    <a:pt x="11" y="355"/>
                  </a:lnTo>
                  <a:lnTo>
                    <a:pt x="18" y="377"/>
                  </a:lnTo>
                  <a:lnTo>
                    <a:pt x="26" y="398"/>
                  </a:lnTo>
                  <a:lnTo>
                    <a:pt x="33" y="412"/>
                  </a:lnTo>
                  <a:lnTo>
                    <a:pt x="40" y="426"/>
                  </a:lnTo>
                  <a:lnTo>
                    <a:pt x="49" y="441"/>
                  </a:lnTo>
                  <a:lnTo>
                    <a:pt x="58" y="455"/>
                  </a:lnTo>
                  <a:lnTo>
                    <a:pt x="68" y="469"/>
                  </a:lnTo>
                  <a:lnTo>
                    <a:pt x="78" y="482"/>
                  </a:lnTo>
                  <a:lnTo>
                    <a:pt x="89" y="494"/>
                  </a:lnTo>
                  <a:lnTo>
                    <a:pt x="102" y="507"/>
                  </a:lnTo>
                  <a:lnTo>
                    <a:pt x="114" y="519"/>
                  </a:lnTo>
                  <a:lnTo>
                    <a:pt x="128" y="531"/>
                  </a:lnTo>
                  <a:lnTo>
                    <a:pt x="141" y="541"/>
                  </a:lnTo>
                  <a:lnTo>
                    <a:pt x="155" y="551"/>
                  </a:lnTo>
                  <a:lnTo>
                    <a:pt x="169" y="560"/>
                  </a:lnTo>
                  <a:lnTo>
                    <a:pt x="182" y="568"/>
                  </a:lnTo>
                  <a:lnTo>
                    <a:pt x="197" y="576"/>
                  </a:lnTo>
                  <a:lnTo>
                    <a:pt x="212" y="583"/>
                  </a:lnTo>
                  <a:lnTo>
                    <a:pt x="233" y="591"/>
                  </a:lnTo>
                  <a:lnTo>
                    <a:pt x="255" y="597"/>
                  </a:lnTo>
                  <a:lnTo>
                    <a:pt x="276" y="603"/>
                  </a:lnTo>
                  <a:lnTo>
                    <a:pt x="299" y="608"/>
                  </a:lnTo>
                  <a:lnTo>
                    <a:pt x="320" y="610"/>
                  </a:lnTo>
                  <a:lnTo>
                    <a:pt x="342" y="610"/>
                  </a:lnTo>
                  <a:lnTo>
                    <a:pt x="363" y="609"/>
                  </a:lnTo>
                  <a:lnTo>
                    <a:pt x="385" y="606"/>
                  </a:lnTo>
                  <a:lnTo>
                    <a:pt x="405" y="603"/>
                  </a:lnTo>
                  <a:lnTo>
                    <a:pt x="426" y="597"/>
                  </a:lnTo>
                  <a:lnTo>
                    <a:pt x="446" y="591"/>
                  </a:lnTo>
                  <a:lnTo>
                    <a:pt x="465" y="582"/>
                  </a:lnTo>
                  <a:lnTo>
                    <a:pt x="483" y="571"/>
                  </a:lnTo>
                  <a:lnTo>
                    <a:pt x="501" y="560"/>
                  </a:lnTo>
                  <a:lnTo>
                    <a:pt x="518" y="548"/>
                  </a:lnTo>
                  <a:lnTo>
                    <a:pt x="534" y="5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7">
              <a:extLst>
                <a:ext uri="{FF2B5EF4-FFF2-40B4-BE49-F238E27FC236}">
                  <a16:creationId xmlns:a16="http://schemas.microsoft.com/office/drawing/2014/main" id="{4821CF0C-CB59-4D98-9F48-BBA2CB20B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5625" y="4640263"/>
              <a:ext cx="233363" cy="234950"/>
            </a:xfrm>
            <a:custGeom>
              <a:avLst/>
              <a:gdLst>
                <a:gd name="T0" fmla="*/ 1018 w 1033"/>
                <a:gd name="T1" fmla="*/ 178 h 1034"/>
                <a:gd name="T2" fmla="*/ 990 w 1033"/>
                <a:gd name="T3" fmla="*/ 163 h 1034"/>
                <a:gd name="T4" fmla="*/ 962 w 1033"/>
                <a:gd name="T5" fmla="*/ 144 h 1034"/>
                <a:gd name="T6" fmla="*/ 936 w 1033"/>
                <a:gd name="T7" fmla="*/ 121 h 1034"/>
                <a:gd name="T8" fmla="*/ 912 w 1033"/>
                <a:gd name="T9" fmla="*/ 96 h 1034"/>
                <a:gd name="T10" fmla="*/ 889 w 1033"/>
                <a:gd name="T11" fmla="*/ 70 h 1034"/>
                <a:gd name="T12" fmla="*/ 871 w 1033"/>
                <a:gd name="T13" fmla="*/ 42 h 1034"/>
                <a:gd name="T14" fmla="*/ 855 w 1033"/>
                <a:gd name="T15" fmla="*/ 14 h 1034"/>
                <a:gd name="T16" fmla="*/ 841 w 1033"/>
                <a:gd name="T17" fmla="*/ 3 h 1034"/>
                <a:gd name="T18" fmla="*/ 828 w 1033"/>
                <a:gd name="T19" fmla="*/ 15 h 1034"/>
                <a:gd name="T20" fmla="*/ 38 w 1033"/>
                <a:gd name="T21" fmla="*/ 805 h 1034"/>
                <a:gd name="T22" fmla="*/ 21 w 1033"/>
                <a:gd name="T23" fmla="*/ 826 h 1034"/>
                <a:gd name="T24" fmla="*/ 9 w 1033"/>
                <a:gd name="T25" fmla="*/ 848 h 1034"/>
                <a:gd name="T26" fmla="*/ 2 w 1033"/>
                <a:gd name="T27" fmla="*/ 873 h 1034"/>
                <a:gd name="T28" fmla="*/ 0 w 1033"/>
                <a:gd name="T29" fmla="*/ 898 h 1034"/>
                <a:gd name="T30" fmla="*/ 2 w 1033"/>
                <a:gd name="T31" fmla="*/ 924 h 1034"/>
                <a:gd name="T32" fmla="*/ 9 w 1033"/>
                <a:gd name="T33" fmla="*/ 948 h 1034"/>
                <a:gd name="T34" fmla="*/ 21 w 1033"/>
                <a:gd name="T35" fmla="*/ 972 h 1034"/>
                <a:gd name="T36" fmla="*/ 38 w 1033"/>
                <a:gd name="T37" fmla="*/ 992 h 1034"/>
                <a:gd name="T38" fmla="*/ 51 w 1033"/>
                <a:gd name="T39" fmla="*/ 1004 h 1034"/>
                <a:gd name="T40" fmla="*/ 73 w 1033"/>
                <a:gd name="T41" fmla="*/ 1019 h 1034"/>
                <a:gd name="T42" fmla="*/ 97 w 1033"/>
                <a:gd name="T43" fmla="*/ 1028 h 1034"/>
                <a:gd name="T44" fmla="*/ 122 w 1033"/>
                <a:gd name="T45" fmla="*/ 1034 h 1034"/>
                <a:gd name="T46" fmla="*/ 147 w 1033"/>
                <a:gd name="T47" fmla="*/ 1034 h 1034"/>
                <a:gd name="T48" fmla="*/ 172 w 1033"/>
                <a:gd name="T49" fmla="*/ 1028 h 1034"/>
                <a:gd name="T50" fmla="*/ 197 w 1033"/>
                <a:gd name="T51" fmla="*/ 1019 h 1034"/>
                <a:gd name="T52" fmla="*/ 218 w 1033"/>
                <a:gd name="T53" fmla="*/ 1004 h 1034"/>
                <a:gd name="T54" fmla="*/ 1013 w 1033"/>
                <a:gd name="T55" fmla="*/ 211 h 1034"/>
                <a:gd name="T56" fmla="*/ 1024 w 1033"/>
                <a:gd name="T57" fmla="*/ 198 h 1034"/>
                <a:gd name="T58" fmla="*/ 1033 w 1033"/>
                <a:gd name="T59" fmla="*/ 185 h 1034"/>
                <a:gd name="T60" fmla="*/ 92 w 1033"/>
                <a:gd name="T61" fmla="*/ 929 h 1034"/>
                <a:gd name="T62" fmla="*/ 87 w 1033"/>
                <a:gd name="T63" fmla="*/ 914 h 1034"/>
                <a:gd name="T64" fmla="*/ 87 w 1033"/>
                <a:gd name="T65" fmla="*/ 898 h 1034"/>
                <a:gd name="T66" fmla="*/ 92 w 1033"/>
                <a:gd name="T67" fmla="*/ 882 h 1034"/>
                <a:gd name="T68" fmla="*/ 105 w 1033"/>
                <a:gd name="T69" fmla="*/ 870 h 1034"/>
                <a:gd name="T70" fmla="*/ 120 w 1033"/>
                <a:gd name="T71" fmla="*/ 864 h 1034"/>
                <a:gd name="T72" fmla="*/ 135 w 1033"/>
                <a:gd name="T73" fmla="*/ 864 h 1034"/>
                <a:gd name="T74" fmla="*/ 151 w 1033"/>
                <a:gd name="T75" fmla="*/ 870 h 1034"/>
                <a:gd name="T76" fmla="*/ 163 w 1033"/>
                <a:gd name="T77" fmla="*/ 881 h 1034"/>
                <a:gd name="T78" fmla="*/ 169 w 1033"/>
                <a:gd name="T79" fmla="*/ 896 h 1034"/>
                <a:gd name="T80" fmla="*/ 169 w 1033"/>
                <a:gd name="T81" fmla="*/ 912 h 1034"/>
                <a:gd name="T82" fmla="*/ 163 w 1033"/>
                <a:gd name="T83" fmla="*/ 927 h 1034"/>
                <a:gd name="T84" fmla="*/ 151 w 1033"/>
                <a:gd name="T85" fmla="*/ 941 h 1034"/>
                <a:gd name="T86" fmla="*/ 137 w 1033"/>
                <a:gd name="T87" fmla="*/ 948 h 1034"/>
                <a:gd name="T88" fmla="*/ 121 w 1033"/>
                <a:gd name="T89" fmla="*/ 948 h 1034"/>
                <a:gd name="T90" fmla="*/ 105 w 1033"/>
                <a:gd name="T91" fmla="*/ 941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3" h="1034">
                  <a:moveTo>
                    <a:pt x="1033" y="185"/>
                  </a:moveTo>
                  <a:lnTo>
                    <a:pt x="1018" y="178"/>
                  </a:lnTo>
                  <a:lnTo>
                    <a:pt x="1003" y="171"/>
                  </a:lnTo>
                  <a:lnTo>
                    <a:pt x="990" y="163"/>
                  </a:lnTo>
                  <a:lnTo>
                    <a:pt x="975" y="154"/>
                  </a:lnTo>
                  <a:lnTo>
                    <a:pt x="962" y="144"/>
                  </a:lnTo>
                  <a:lnTo>
                    <a:pt x="948" y="133"/>
                  </a:lnTo>
                  <a:lnTo>
                    <a:pt x="936" y="121"/>
                  </a:lnTo>
                  <a:lnTo>
                    <a:pt x="923" y="109"/>
                  </a:lnTo>
                  <a:lnTo>
                    <a:pt x="912" y="96"/>
                  </a:lnTo>
                  <a:lnTo>
                    <a:pt x="901" y="83"/>
                  </a:lnTo>
                  <a:lnTo>
                    <a:pt x="889" y="70"/>
                  </a:lnTo>
                  <a:lnTo>
                    <a:pt x="880" y="57"/>
                  </a:lnTo>
                  <a:lnTo>
                    <a:pt x="871" y="42"/>
                  </a:lnTo>
                  <a:lnTo>
                    <a:pt x="863" y="28"/>
                  </a:lnTo>
                  <a:lnTo>
                    <a:pt x="855" y="14"/>
                  </a:lnTo>
                  <a:lnTo>
                    <a:pt x="848" y="0"/>
                  </a:lnTo>
                  <a:lnTo>
                    <a:pt x="841" y="3"/>
                  </a:lnTo>
                  <a:lnTo>
                    <a:pt x="834" y="9"/>
                  </a:lnTo>
                  <a:lnTo>
                    <a:pt x="828" y="15"/>
                  </a:lnTo>
                  <a:lnTo>
                    <a:pt x="822" y="20"/>
                  </a:lnTo>
                  <a:lnTo>
                    <a:pt x="38" y="805"/>
                  </a:lnTo>
                  <a:lnTo>
                    <a:pt x="29" y="815"/>
                  </a:lnTo>
                  <a:lnTo>
                    <a:pt x="21" y="826"/>
                  </a:lnTo>
                  <a:lnTo>
                    <a:pt x="14" y="837"/>
                  </a:lnTo>
                  <a:lnTo>
                    <a:pt x="9" y="848"/>
                  </a:lnTo>
                  <a:lnTo>
                    <a:pt x="4" y="861"/>
                  </a:lnTo>
                  <a:lnTo>
                    <a:pt x="2" y="873"/>
                  </a:lnTo>
                  <a:lnTo>
                    <a:pt x="0" y="886"/>
                  </a:lnTo>
                  <a:lnTo>
                    <a:pt x="0" y="898"/>
                  </a:lnTo>
                  <a:lnTo>
                    <a:pt x="0" y="912"/>
                  </a:lnTo>
                  <a:lnTo>
                    <a:pt x="2" y="924"/>
                  </a:lnTo>
                  <a:lnTo>
                    <a:pt x="4" y="936"/>
                  </a:lnTo>
                  <a:lnTo>
                    <a:pt x="9" y="948"/>
                  </a:lnTo>
                  <a:lnTo>
                    <a:pt x="14" y="960"/>
                  </a:lnTo>
                  <a:lnTo>
                    <a:pt x="21" y="972"/>
                  </a:lnTo>
                  <a:lnTo>
                    <a:pt x="29" y="982"/>
                  </a:lnTo>
                  <a:lnTo>
                    <a:pt x="38" y="992"/>
                  </a:lnTo>
                  <a:lnTo>
                    <a:pt x="40" y="995"/>
                  </a:lnTo>
                  <a:lnTo>
                    <a:pt x="51" y="1004"/>
                  </a:lnTo>
                  <a:lnTo>
                    <a:pt x="62" y="1012"/>
                  </a:lnTo>
                  <a:lnTo>
                    <a:pt x="73" y="1019"/>
                  </a:lnTo>
                  <a:lnTo>
                    <a:pt x="84" y="1024"/>
                  </a:lnTo>
                  <a:lnTo>
                    <a:pt x="97" y="1028"/>
                  </a:lnTo>
                  <a:lnTo>
                    <a:pt x="109" y="1032"/>
                  </a:lnTo>
                  <a:lnTo>
                    <a:pt x="122" y="1034"/>
                  </a:lnTo>
                  <a:lnTo>
                    <a:pt x="134" y="1034"/>
                  </a:lnTo>
                  <a:lnTo>
                    <a:pt x="147" y="1034"/>
                  </a:lnTo>
                  <a:lnTo>
                    <a:pt x="160" y="1032"/>
                  </a:lnTo>
                  <a:lnTo>
                    <a:pt x="172" y="1028"/>
                  </a:lnTo>
                  <a:lnTo>
                    <a:pt x="184" y="1024"/>
                  </a:lnTo>
                  <a:lnTo>
                    <a:pt x="197" y="1019"/>
                  </a:lnTo>
                  <a:lnTo>
                    <a:pt x="208" y="1012"/>
                  </a:lnTo>
                  <a:lnTo>
                    <a:pt x="218" y="1004"/>
                  </a:lnTo>
                  <a:lnTo>
                    <a:pt x="228" y="995"/>
                  </a:lnTo>
                  <a:lnTo>
                    <a:pt x="1013" y="211"/>
                  </a:lnTo>
                  <a:lnTo>
                    <a:pt x="1018" y="205"/>
                  </a:lnTo>
                  <a:lnTo>
                    <a:pt x="1024" y="198"/>
                  </a:lnTo>
                  <a:lnTo>
                    <a:pt x="1028" y="191"/>
                  </a:lnTo>
                  <a:lnTo>
                    <a:pt x="1033" y="185"/>
                  </a:lnTo>
                  <a:close/>
                  <a:moveTo>
                    <a:pt x="98" y="935"/>
                  </a:moveTo>
                  <a:lnTo>
                    <a:pt x="92" y="929"/>
                  </a:lnTo>
                  <a:lnTo>
                    <a:pt x="89" y="922"/>
                  </a:lnTo>
                  <a:lnTo>
                    <a:pt x="87" y="914"/>
                  </a:lnTo>
                  <a:lnTo>
                    <a:pt x="87" y="906"/>
                  </a:lnTo>
                  <a:lnTo>
                    <a:pt x="87" y="898"/>
                  </a:lnTo>
                  <a:lnTo>
                    <a:pt x="89" y="890"/>
                  </a:lnTo>
                  <a:lnTo>
                    <a:pt x="92" y="882"/>
                  </a:lnTo>
                  <a:lnTo>
                    <a:pt x="98" y="875"/>
                  </a:lnTo>
                  <a:lnTo>
                    <a:pt x="105" y="870"/>
                  </a:lnTo>
                  <a:lnTo>
                    <a:pt x="112" y="866"/>
                  </a:lnTo>
                  <a:lnTo>
                    <a:pt x="120" y="864"/>
                  </a:lnTo>
                  <a:lnTo>
                    <a:pt x="127" y="863"/>
                  </a:lnTo>
                  <a:lnTo>
                    <a:pt x="135" y="864"/>
                  </a:lnTo>
                  <a:lnTo>
                    <a:pt x="143" y="866"/>
                  </a:lnTo>
                  <a:lnTo>
                    <a:pt x="151" y="870"/>
                  </a:lnTo>
                  <a:lnTo>
                    <a:pt x="158" y="875"/>
                  </a:lnTo>
                  <a:lnTo>
                    <a:pt x="163" y="881"/>
                  </a:lnTo>
                  <a:lnTo>
                    <a:pt x="167" y="889"/>
                  </a:lnTo>
                  <a:lnTo>
                    <a:pt x="169" y="896"/>
                  </a:lnTo>
                  <a:lnTo>
                    <a:pt x="169" y="904"/>
                  </a:lnTo>
                  <a:lnTo>
                    <a:pt x="169" y="912"/>
                  </a:lnTo>
                  <a:lnTo>
                    <a:pt x="167" y="921"/>
                  </a:lnTo>
                  <a:lnTo>
                    <a:pt x="163" y="927"/>
                  </a:lnTo>
                  <a:lnTo>
                    <a:pt x="158" y="935"/>
                  </a:lnTo>
                  <a:lnTo>
                    <a:pt x="151" y="941"/>
                  </a:lnTo>
                  <a:lnTo>
                    <a:pt x="144" y="946"/>
                  </a:lnTo>
                  <a:lnTo>
                    <a:pt x="137" y="948"/>
                  </a:lnTo>
                  <a:lnTo>
                    <a:pt x="129" y="949"/>
                  </a:lnTo>
                  <a:lnTo>
                    <a:pt x="121" y="948"/>
                  </a:lnTo>
                  <a:lnTo>
                    <a:pt x="113" y="946"/>
                  </a:lnTo>
                  <a:lnTo>
                    <a:pt x="105" y="941"/>
                  </a:lnTo>
                  <a:lnTo>
                    <a:pt x="98" y="9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08">
              <a:extLst>
                <a:ext uri="{FF2B5EF4-FFF2-40B4-BE49-F238E27FC236}">
                  <a16:creationId xmlns:a16="http://schemas.microsoft.com/office/drawing/2014/main" id="{7A77D828-F50A-4E08-8E3C-A39A0ABFA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700" y="4572001"/>
              <a:ext cx="304800" cy="303213"/>
            </a:xfrm>
            <a:custGeom>
              <a:avLst/>
              <a:gdLst>
                <a:gd name="T0" fmla="*/ 187 w 1343"/>
                <a:gd name="T1" fmla="*/ 22 h 1342"/>
                <a:gd name="T2" fmla="*/ 169 w 1343"/>
                <a:gd name="T3" fmla="*/ 11 h 1342"/>
                <a:gd name="T4" fmla="*/ 148 w 1343"/>
                <a:gd name="T5" fmla="*/ 3 h 1342"/>
                <a:gd name="T6" fmla="*/ 127 w 1343"/>
                <a:gd name="T7" fmla="*/ 0 h 1342"/>
                <a:gd name="T8" fmla="*/ 105 w 1343"/>
                <a:gd name="T9" fmla="*/ 0 h 1342"/>
                <a:gd name="T10" fmla="*/ 84 w 1343"/>
                <a:gd name="T11" fmla="*/ 4 h 1342"/>
                <a:gd name="T12" fmla="*/ 63 w 1343"/>
                <a:gd name="T13" fmla="*/ 12 h 1342"/>
                <a:gd name="T14" fmla="*/ 45 w 1343"/>
                <a:gd name="T15" fmla="*/ 24 h 1342"/>
                <a:gd name="T16" fmla="*/ 34 w 1343"/>
                <a:gd name="T17" fmla="*/ 35 h 1342"/>
                <a:gd name="T18" fmla="*/ 19 w 1343"/>
                <a:gd name="T19" fmla="*/ 53 h 1342"/>
                <a:gd name="T20" fmla="*/ 9 w 1343"/>
                <a:gd name="T21" fmla="*/ 72 h 1342"/>
                <a:gd name="T22" fmla="*/ 2 w 1343"/>
                <a:gd name="T23" fmla="*/ 93 h 1342"/>
                <a:gd name="T24" fmla="*/ 0 w 1343"/>
                <a:gd name="T25" fmla="*/ 115 h 1342"/>
                <a:gd name="T26" fmla="*/ 2 w 1343"/>
                <a:gd name="T27" fmla="*/ 137 h 1342"/>
                <a:gd name="T28" fmla="*/ 8 w 1343"/>
                <a:gd name="T29" fmla="*/ 157 h 1342"/>
                <a:gd name="T30" fmla="*/ 18 w 1343"/>
                <a:gd name="T31" fmla="*/ 176 h 1342"/>
                <a:gd name="T32" fmla="*/ 32 w 1343"/>
                <a:gd name="T33" fmla="*/ 194 h 1342"/>
                <a:gd name="T34" fmla="*/ 1107 w 1343"/>
                <a:gd name="T35" fmla="*/ 1308 h 1342"/>
                <a:gd name="T36" fmla="*/ 1131 w 1343"/>
                <a:gd name="T37" fmla="*/ 1325 h 1342"/>
                <a:gd name="T38" fmla="*/ 1157 w 1343"/>
                <a:gd name="T39" fmla="*/ 1336 h 1342"/>
                <a:gd name="T40" fmla="*/ 1184 w 1343"/>
                <a:gd name="T41" fmla="*/ 1341 h 1342"/>
                <a:gd name="T42" fmla="*/ 1211 w 1343"/>
                <a:gd name="T43" fmla="*/ 1341 h 1342"/>
                <a:gd name="T44" fmla="*/ 1238 w 1343"/>
                <a:gd name="T45" fmla="*/ 1337 h 1342"/>
                <a:gd name="T46" fmla="*/ 1264 w 1343"/>
                <a:gd name="T47" fmla="*/ 1327 h 1342"/>
                <a:gd name="T48" fmla="*/ 1289 w 1343"/>
                <a:gd name="T49" fmla="*/ 1311 h 1342"/>
                <a:gd name="T50" fmla="*/ 1303 w 1343"/>
                <a:gd name="T51" fmla="*/ 1299 h 1342"/>
                <a:gd name="T52" fmla="*/ 1320 w 1343"/>
                <a:gd name="T53" fmla="*/ 1276 h 1342"/>
                <a:gd name="T54" fmla="*/ 1333 w 1343"/>
                <a:gd name="T55" fmla="*/ 1251 h 1342"/>
                <a:gd name="T56" fmla="*/ 1340 w 1343"/>
                <a:gd name="T57" fmla="*/ 1225 h 1342"/>
                <a:gd name="T58" fmla="*/ 1343 w 1343"/>
                <a:gd name="T59" fmla="*/ 1197 h 1342"/>
                <a:gd name="T60" fmla="*/ 1340 w 1343"/>
                <a:gd name="T61" fmla="*/ 1170 h 1342"/>
                <a:gd name="T62" fmla="*/ 1332 w 1343"/>
                <a:gd name="T63" fmla="*/ 1143 h 1342"/>
                <a:gd name="T64" fmla="*/ 1318 w 1343"/>
                <a:gd name="T65" fmla="*/ 1118 h 1342"/>
                <a:gd name="T66" fmla="*/ 1299 w 1343"/>
                <a:gd name="T67" fmla="*/ 1096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1342">
                  <a:moveTo>
                    <a:pt x="196" y="30"/>
                  </a:moveTo>
                  <a:lnTo>
                    <a:pt x="187" y="22"/>
                  </a:lnTo>
                  <a:lnTo>
                    <a:pt x="178" y="16"/>
                  </a:lnTo>
                  <a:lnTo>
                    <a:pt x="169" y="11"/>
                  </a:lnTo>
                  <a:lnTo>
                    <a:pt x="158" y="6"/>
                  </a:lnTo>
                  <a:lnTo>
                    <a:pt x="148" y="3"/>
                  </a:lnTo>
                  <a:lnTo>
                    <a:pt x="137" y="1"/>
                  </a:lnTo>
                  <a:lnTo>
                    <a:pt x="127" y="0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5" y="2"/>
                  </a:lnTo>
                  <a:lnTo>
                    <a:pt x="84" y="4"/>
                  </a:lnTo>
                  <a:lnTo>
                    <a:pt x="73" y="7"/>
                  </a:lnTo>
                  <a:lnTo>
                    <a:pt x="63" y="12"/>
                  </a:lnTo>
                  <a:lnTo>
                    <a:pt x="54" y="18"/>
                  </a:lnTo>
                  <a:lnTo>
                    <a:pt x="45" y="24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26" y="44"/>
                  </a:lnTo>
                  <a:lnTo>
                    <a:pt x="19" y="53"/>
                  </a:lnTo>
                  <a:lnTo>
                    <a:pt x="13" y="63"/>
                  </a:lnTo>
                  <a:lnTo>
                    <a:pt x="9" y="72"/>
                  </a:lnTo>
                  <a:lnTo>
                    <a:pt x="6" y="83"/>
                  </a:lnTo>
                  <a:lnTo>
                    <a:pt x="2" y="93"/>
                  </a:lnTo>
                  <a:lnTo>
                    <a:pt x="1" y="104"/>
                  </a:lnTo>
                  <a:lnTo>
                    <a:pt x="0" y="115"/>
                  </a:lnTo>
                  <a:lnTo>
                    <a:pt x="1" y="125"/>
                  </a:lnTo>
                  <a:lnTo>
                    <a:pt x="2" y="137"/>
                  </a:lnTo>
                  <a:lnTo>
                    <a:pt x="4" y="147"/>
                  </a:lnTo>
                  <a:lnTo>
                    <a:pt x="8" y="157"/>
                  </a:lnTo>
                  <a:lnTo>
                    <a:pt x="12" y="167"/>
                  </a:lnTo>
                  <a:lnTo>
                    <a:pt x="18" y="176"/>
                  </a:lnTo>
                  <a:lnTo>
                    <a:pt x="24" y="185"/>
                  </a:lnTo>
                  <a:lnTo>
                    <a:pt x="32" y="194"/>
                  </a:lnTo>
                  <a:lnTo>
                    <a:pt x="1097" y="1299"/>
                  </a:lnTo>
                  <a:lnTo>
                    <a:pt x="1107" y="1308"/>
                  </a:lnTo>
                  <a:lnTo>
                    <a:pt x="1118" y="1317"/>
                  </a:lnTo>
                  <a:lnTo>
                    <a:pt x="1131" y="1325"/>
                  </a:lnTo>
                  <a:lnTo>
                    <a:pt x="1143" y="1331"/>
                  </a:lnTo>
                  <a:lnTo>
                    <a:pt x="1157" y="1336"/>
                  </a:lnTo>
                  <a:lnTo>
                    <a:pt x="1170" y="1339"/>
                  </a:lnTo>
                  <a:lnTo>
                    <a:pt x="1184" y="1341"/>
                  </a:lnTo>
                  <a:lnTo>
                    <a:pt x="1197" y="1342"/>
                  </a:lnTo>
                  <a:lnTo>
                    <a:pt x="1211" y="1341"/>
                  </a:lnTo>
                  <a:lnTo>
                    <a:pt x="1225" y="1340"/>
                  </a:lnTo>
                  <a:lnTo>
                    <a:pt x="1238" y="1337"/>
                  </a:lnTo>
                  <a:lnTo>
                    <a:pt x="1252" y="1332"/>
                  </a:lnTo>
                  <a:lnTo>
                    <a:pt x="1264" y="1327"/>
                  </a:lnTo>
                  <a:lnTo>
                    <a:pt x="1277" y="1320"/>
                  </a:lnTo>
                  <a:lnTo>
                    <a:pt x="1289" y="1311"/>
                  </a:lnTo>
                  <a:lnTo>
                    <a:pt x="1299" y="1302"/>
                  </a:lnTo>
                  <a:lnTo>
                    <a:pt x="1303" y="1299"/>
                  </a:lnTo>
                  <a:lnTo>
                    <a:pt x="1312" y="1288"/>
                  </a:lnTo>
                  <a:lnTo>
                    <a:pt x="1320" y="1276"/>
                  </a:lnTo>
                  <a:lnTo>
                    <a:pt x="1328" y="1264"/>
                  </a:lnTo>
                  <a:lnTo>
                    <a:pt x="1333" y="1251"/>
                  </a:lnTo>
                  <a:lnTo>
                    <a:pt x="1338" y="1238"/>
                  </a:lnTo>
                  <a:lnTo>
                    <a:pt x="1340" y="1225"/>
                  </a:lnTo>
                  <a:lnTo>
                    <a:pt x="1342" y="1211"/>
                  </a:lnTo>
                  <a:lnTo>
                    <a:pt x="1343" y="1197"/>
                  </a:lnTo>
                  <a:lnTo>
                    <a:pt x="1342" y="1184"/>
                  </a:lnTo>
                  <a:lnTo>
                    <a:pt x="1340" y="1170"/>
                  </a:lnTo>
                  <a:lnTo>
                    <a:pt x="1337" y="1157"/>
                  </a:lnTo>
                  <a:lnTo>
                    <a:pt x="1332" y="1143"/>
                  </a:lnTo>
                  <a:lnTo>
                    <a:pt x="1325" y="1131"/>
                  </a:lnTo>
                  <a:lnTo>
                    <a:pt x="1318" y="1118"/>
                  </a:lnTo>
                  <a:lnTo>
                    <a:pt x="1309" y="1107"/>
                  </a:lnTo>
                  <a:lnTo>
                    <a:pt x="1299" y="1096"/>
                  </a:lnTo>
                  <a:lnTo>
                    <a:pt x="19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9">
              <a:extLst>
                <a:ext uri="{FF2B5EF4-FFF2-40B4-BE49-F238E27FC236}">
                  <a16:creationId xmlns:a16="http://schemas.microsoft.com/office/drawing/2014/main" id="{3EA3BF37-D1C0-4C58-986D-CAA13706A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0" y="4546601"/>
              <a:ext cx="179388" cy="149225"/>
            </a:xfrm>
            <a:custGeom>
              <a:avLst/>
              <a:gdLst>
                <a:gd name="T0" fmla="*/ 791 w 791"/>
                <a:gd name="T1" fmla="*/ 64 h 661"/>
                <a:gd name="T2" fmla="*/ 468 w 791"/>
                <a:gd name="T3" fmla="*/ 0 h 661"/>
                <a:gd name="T4" fmla="*/ 0 w 791"/>
                <a:gd name="T5" fmla="*/ 468 h 661"/>
                <a:gd name="T6" fmla="*/ 194 w 791"/>
                <a:gd name="T7" fmla="*/ 661 h 661"/>
                <a:gd name="T8" fmla="*/ 362 w 791"/>
                <a:gd name="T9" fmla="*/ 492 h 661"/>
                <a:gd name="T10" fmla="*/ 510 w 791"/>
                <a:gd name="T11" fmla="*/ 346 h 661"/>
                <a:gd name="T12" fmla="*/ 791 w 791"/>
                <a:gd name="T13" fmla="*/ 64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1" h="661">
                  <a:moveTo>
                    <a:pt x="791" y="64"/>
                  </a:moveTo>
                  <a:lnTo>
                    <a:pt x="468" y="0"/>
                  </a:lnTo>
                  <a:lnTo>
                    <a:pt x="0" y="468"/>
                  </a:lnTo>
                  <a:lnTo>
                    <a:pt x="194" y="661"/>
                  </a:lnTo>
                  <a:lnTo>
                    <a:pt x="362" y="492"/>
                  </a:lnTo>
                  <a:lnTo>
                    <a:pt x="510" y="346"/>
                  </a:lnTo>
                  <a:lnTo>
                    <a:pt x="791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3DC7BA-6BA1-4314-8C1D-BD16C99CCE8B}"/>
              </a:ext>
            </a:extLst>
          </p:cNvPr>
          <p:cNvGrpSpPr/>
          <p:nvPr/>
        </p:nvGrpSpPr>
        <p:grpSpPr>
          <a:xfrm>
            <a:off x="4820285" y="2806383"/>
            <a:ext cx="385763" cy="392113"/>
            <a:chOff x="5572125" y="3446463"/>
            <a:chExt cx="385763" cy="392113"/>
          </a:xfrm>
        </p:grpSpPr>
        <p:sp>
          <p:nvSpPr>
            <p:cNvPr id="40" name="Freeform 210">
              <a:extLst>
                <a:ext uri="{FF2B5EF4-FFF2-40B4-BE49-F238E27FC236}">
                  <a16:creationId xmlns:a16="http://schemas.microsoft.com/office/drawing/2014/main" id="{0C95A2DD-EB31-4917-9976-78AF46031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0" y="3446463"/>
              <a:ext cx="11113" cy="42863"/>
            </a:xfrm>
            <a:custGeom>
              <a:avLst/>
              <a:gdLst>
                <a:gd name="T0" fmla="*/ 47 w 47"/>
                <a:gd name="T1" fmla="*/ 168 h 188"/>
                <a:gd name="T2" fmla="*/ 47 w 47"/>
                <a:gd name="T3" fmla="*/ 171 h 188"/>
                <a:gd name="T4" fmla="*/ 46 w 47"/>
                <a:gd name="T5" fmla="*/ 175 h 188"/>
                <a:gd name="T6" fmla="*/ 43 w 47"/>
                <a:gd name="T7" fmla="*/ 179 h 188"/>
                <a:gd name="T8" fmla="*/ 40 w 47"/>
                <a:gd name="T9" fmla="*/ 182 h 188"/>
                <a:gd name="T10" fmla="*/ 37 w 47"/>
                <a:gd name="T11" fmla="*/ 185 h 188"/>
                <a:gd name="T12" fmla="*/ 33 w 47"/>
                <a:gd name="T13" fmla="*/ 187 h 188"/>
                <a:gd name="T14" fmla="*/ 29 w 47"/>
                <a:gd name="T15" fmla="*/ 188 h 188"/>
                <a:gd name="T16" fmla="*/ 24 w 47"/>
                <a:gd name="T17" fmla="*/ 188 h 188"/>
                <a:gd name="T18" fmla="*/ 24 w 47"/>
                <a:gd name="T19" fmla="*/ 188 h 188"/>
                <a:gd name="T20" fmla="*/ 20 w 47"/>
                <a:gd name="T21" fmla="*/ 188 h 188"/>
                <a:gd name="T22" fmla="*/ 15 w 47"/>
                <a:gd name="T23" fmla="*/ 187 h 188"/>
                <a:gd name="T24" fmla="*/ 11 w 47"/>
                <a:gd name="T25" fmla="*/ 185 h 188"/>
                <a:gd name="T26" fmla="*/ 7 w 47"/>
                <a:gd name="T27" fmla="*/ 182 h 188"/>
                <a:gd name="T28" fmla="*/ 5 w 47"/>
                <a:gd name="T29" fmla="*/ 179 h 188"/>
                <a:gd name="T30" fmla="*/ 3 w 47"/>
                <a:gd name="T31" fmla="*/ 175 h 188"/>
                <a:gd name="T32" fmla="*/ 0 w 47"/>
                <a:gd name="T33" fmla="*/ 171 h 188"/>
                <a:gd name="T34" fmla="*/ 0 w 47"/>
                <a:gd name="T35" fmla="*/ 168 h 188"/>
                <a:gd name="T36" fmla="*/ 0 w 47"/>
                <a:gd name="T37" fmla="*/ 22 h 188"/>
                <a:gd name="T38" fmla="*/ 0 w 47"/>
                <a:gd name="T39" fmla="*/ 17 h 188"/>
                <a:gd name="T40" fmla="*/ 3 w 47"/>
                <a:gd name="T41" fmla="*/ 14 h 188"/>
                <a:gd name="T42" fmla="*/ 5 w 47"/>
                <a:gd name="T43" fmla="*/ 11 h 188"/>
                <a:gd name="T44" fmla="*/ 7 w 47"/>
                <a:gd name="T45" fmla="*/ 7 h 188"/>
                <a:gd name="T46" fmla="*/ 11 w 47"/>
                <a:gd name="T47" fmla="*/ 5 h 188"/>
                <a:gd name="T48" fmla="*/ 15 w 47"/>
                <a:gd name="T49" fmla="*/ 3 h 188"/>
                <a:gd name="T50" fmla="*/ 20 w 47"/>
                <a:gd name="T51" fmla="*/ 2 h 188"/>
                <a:gd name="T52" fmla="*/ 24 w 47"/>
                <a:gd name="T53" fmla="*/ 0 h 188"/>
                <a:gd name="T54" fmla="*/ 24 w 47"/>
                <a:gd name="T55" fmla="*/ 0 h 188"/>
                <a:gd name="T56" fmla="*/ 29 w 47"/>
                <a:gd name="T57" fmla="*/ 2 h 188"/>
                <a:gd name="T58" fmla="*/ 33 w 47"/>
                <a:gd name="T59" fmla="*/ 3 h 188"/>
                <a:gd name="T60" fmla="*/ 37 w 47"/>
                <a:gd name="T61" fmla="*/ 5 h 188"/>
                <a:gd name="T62" fmla="*/ 40 w 47"/>
                <a:gd name="T63" fmla="*/ 7 h 188"/>
                <a:gd name="T64" fmla="*/ 43 w 47"/>
                <a:gd name="T65" fmla="*/ 11 h 188"/>
                <a:gd name="T66" fmla="*/ 46 w 47"/>
                <a:gd name="T67" fmla="*/ 14 h 188"/>
                <a:gd name="T68" fmla="*/ 47 w 47"/>
                <a:gd name="T69" fmla="*/ 17 h 188"/>
                <a:gd name="T70" fmla="*/ 47 w 47"/>
                <a:gd name="T71" fmla="*/ 22 h 188"/>
                <a:gd name="T72" fmla="*/ 47 w 47"/>
                <a:gd name="T73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188">
                  <a:moveTo>
                    <a:pt x="47" y="168"/>
                  </a:moveTo>
                  <a:lnTo>
                    <a:pt x="47" y="171"/>
                  </a:lnTo>
                  <a:lnTo>
                    <a:pt x="46" y="175"/>
                  </a:lnTo>
                  <a:lnTo>
                    <a:pt x="43" y="179"/>
                  </a:lnTo>
                  <a:lnTo>
                    <a:pt x="40" y="182"/>
                  </a:lnTo>
                  <a:lnTo>
                    <a:pt x="37" y="185"/>
                  </a:lnTo>
                  <a:lnTo>
                    <a:pt x="33" y="187"/>
                  </a:lnTo>
                  <a:lnTo>
                    <a:pt x="29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0" y="188"/>
                  </a:lnTo>
                  <a:lnTo>
                    <a:pt x="15" y="187"/>
                  </a:lnTo>
                  <a:lnTo>
                    <a:pt x="11" y="185"/>
                  </a:lnTo>
                  <a:lnTo>
                    <a:pt x="7" y="182"/>
                  </a:lnTo>
                  <a:lnTo>
                    <a:pt x="5" y="179"/>
                  </a:lnTo>
                  <a:lnTo>
                    <a:pt x="3" y="175"/>
                  </a:lnTo>
                  <a:lnTo>
                    <a:pt x="0" y="171"/>
                  </a:lnTo>
                  <a:lnTo>
                    <a:pt x="0" y="16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3" y="14"/>
                  </a:lnTo>
                  <a:lnTo>
                    <a:pt x="5" y="11"/>
                  </a:lnTo>
                  <a:lnTo>
                    <a:pt x="7" y="7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33" y="3"/>
                  </a:lnTo>
                  <a:lnTo>
                    <a:pt x="37" y="5"/>
                  </a:lnTo>
                  <a:lnTo>
                    <a:pt x="40" y="7"/>
                  </a:lnTo>
                  <a:lnTo>
                    <a:pt x="43" y="11"/>
                  </a:lnTo>
                  <a:lnTo>
                    <a:pt x="46" y="14"/>
                  </a:lnTo>
                  <a:lnTo>
                    <a:pt x="47" y="17"/>
                  </a:lnTo>
                  <a:lnTo>
                    <a:pt x="47" y="22"/>
                  </a:lnTo>
                  <a:lnTo>
                    <a:pt x="47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1">
              <a:extLst>
                <a:ext uri="{FF2B5EF4-FFF2-40B4-BE49-F238E27FC236}">
                  <a16:creationId xmlns:a16="http://schemas.microsoft.com/office/drawing/2014/main" id="{C90EA8F2-0729-4BA9-9547-C79A19456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8" y="3513138"/>
              <a:ext cx="34925" cy="33338"/>
            </a:xfrm>
            <a:custGeom>
              <a:avLst/>
              <a:gdLst>
                <a:gd name="T0" fmla="*/ 146 w 153"/>
                <a:gd name="T1" fmla="*/ 104 h 145"/>
                <a:gd name="T2" fmla="*/ 150 w 153"/>
                <a:gd name="T3" fmla="*/ 108 h 145"/>
                <a:gd name="T4" fmla="*/ 151 w 153"/>
                <a:gd name="T5" fmla="*/ 111 h 145"/>
                <a:gd name="T6" fmla="*/ 152 w 153"/>
                <a:gd name="T7" fmla="*/ 115 h 145"/>
                <a:gd name="T8" fmla="*/ 153 w 153"/>
                <a:gd name="T9" fmla="*/ 119 h 145"/>
                <a:gd name="T10" fmla="*/ 152 w 153"/>
                <a:gd name="T11" fmla="*/ 124 h 145"/>
                <a:gd name="T12" fmla="*/ 151 w 153"/>
                <a:gd name="T13" fmla="*/ 127 h 145"/>
                <a:gd name="T14" fmla="*/ 150 w 153"/>
                <a:gd name="T15" fmla="*/ 132 h 145"/>
                <a:gd name="T16" fmla="*/ 146 w 153"/>
                <a:gd name="T17" fmla="*/ 136 h 145"/>
                <a:gd name="T18" fmla="*/ 146 w 153"/>
                <a:gd name="T19" fmla="*/ 136 h 145"/>
                <a:gd name="T20" fmla="*/ 144 w 153"/>
                <a:gd name="T21" fmla="*/ 140 h 145"/>
                <a:gd name="T22" fmla="*/ 140 w 153"/>
                <a:gd name="T23" fmla="*/ 142 h 145"/>
                <a:gd name="T24" fmla="*/ 135 w 153"/>
                <a:gd name="T25" fmla="*/ 144 h 145"/>
                <a:gd name="T26" fmla="*/ 132 w 153"/>
                <a:gd name="T27" fmla="*/ 145 h 145"/>
                <a:gd name="T28" fmla="*/ 127 w 153"/>
                <a:gd name="T29" fmla="*/ 145 h 145"/>
                <a:gd name="T30" fmla="*/ 123 w 153"/>
                <a:gd name="T31" fmla="*/ 145 h 145"/>
                <a:gd name="T32" fmla="*/ 119 w 153"/>
                <a:gd name="T33" fmla="*/ 143 h 145"/>
                <a:gd name="T34" fmla="*/ 116 w 153"/>
                <a:gd name="T35" fmla="*/ 141 h 145"/>
                <a:gd name="T36" fmla="*/ 6 w 153"/>
                <a:gd name="T37" fmla="*/ 42 h 145"/>
                <a:gd name="T38" fmla="*/ 4 w 153"/>
                <a:gd name="T39" fmla="*/ 39 h 145"/>
                <a:gd name="T40" fmla="*/ 2 w 153"/>
                <a:gd name="T41" fmla="*/ 35 h 145"/>
                <a:gd name="T42" fmla="*/ 0 w 153"/>
                <a:gd name="T43" fmla="*/ 31 h 145"/>
                <a:gd name="T44" fmla="*/ 0 w 153"/>
                <a:gd name="T45" fmla="*/ 27 h 145"/>
                <a:gd name="T46" fmla="*/ 0 w 153"/>
                <a:gd name="T47" fmla="*/ 23 h 145"/>
                <a:gd name="T48" fmla="*/ 2 w 153"/>
                <a:gd name="T49" fmla="*/ 18 h 145"/>
                <a:gd name="T50" fmla="*/ 4 w 153"/>
                <a:gd name="T51" fmla="*/ 15 h 145"/>
                <a:gd name="T52" fmla="*/ 6 w 153"/>
                <a:gd name="T53" fmla="*/ 10 h 145"/>
                <a:gd name="T54" fmla="*/ 6 w 153"/>
                <a:gd name="T55" fmla="*/ 10 h 145"/>
                <a:gd name="T56" fmla="*/ 9 w 153"/>
                <a:gd name="T57" fmla="*/ 7 h 145"/>
                <a:gd name="T58" fmla="*/ 13 w 153"/>
                <a:gd name="T59" fmla="*/ 5 h 145"/>
                <a:gd name="T60" fmla="*/ 17 w 153"/>
                <a:gd name="T61" fmla="*/ 3 h 145"/>
                <a:gd name="T62" fmla="*/ 22 w 153"/>
                <a:gd name="T63" fmla="*/ 1 h 145"/>
                <a:gd name="T64" fmla="*/ 26 w 153"/>
                <a:gd name="T65" fmla="*/ 0 h 145"/>
                <a:gd name="T66" fmla="*/ 31 w 153"/>
                <a:gd name="T67" fmla="*/ 1 h 145"/>
                <a:gd name="T68" fmla="*/ 34 w 153"/>
                <a:gd name="T69" fmla="*/ 3 h 145"/>
                <a:gd name="T70" fmla="*/ 38 w 153"/>
                <a:gd name="T71" fmla="*/ 5 h 145"/>
                <a:gd name="T72" fmla="*/ 146 w 153"/>
                <a:gd name="T73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3" h="145">
                  <a:moveTo>
                    <a:pt x="146" y="104"/>
                  </a:moveTo>
                  <a:lnTo>
                    <a:pt x="150" y="108"/>
                  </a:lnTo>
                  <a:lnTo>
                    <a:pt x="151" y="111"/>
                  </a:lnTo>
                  <a:lnTo>
                    <a:pt x="152" y="115"/>
                  </a:lnTo>
                  <a:lnTo>
                    <a:pt x="153" y="119"/>
                  </a:lnTo>
                  <a:lnTo>
                    <a:pt x="152" y="124"/>
                  </a:lnTo>
                  <a:lnTo>
                    <a:pt x="151" y="127"/>
                  </a:lnTo>
                  <a:lnTo>
                    <a:pt x="150" y="132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4" y="140"/>
                  </a:lnTo>
                  <a:lnTo>
                    <a:pt x="140" y="142"/>
                  </a:lnTo>
                  <a:lnTo>
                    <a:pt x="135" y="144"/>
                  </a:lnTo>
                  <a:lnTo>
                    <a:pt x="132" y="145"/>
                  </a:lnTo>
                  <a:lnTo>
                    <a:pt x="127" y="145"/>
                  </a:lnTo>
                  <a:lnTo>
                    <a:pt x="123" y="145"/>
                  </a:lnTo>
                  <a:lnTo>
                    <a:pt x="119" y="143"/>
                  </a:lnTo>
                  <a:lnTo>
                    <a:pt x="116" y="141"/>
                  </a:lnTo>
                  <a:lnTo>
                    <a:pt x="6" y="42"/>
                  </a:lnTo>
                  <a:lnTo>
                    <a:pt x="4" y="39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4" y="15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3" y="5"/>
                  </a:lnTo>
                  <a:lnTo>
                    <a:pt x="17" y="3"/>
                  </a:lnTo>
                  <a:lnTo>
                    <a:pt x="22" y="1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146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2">
              <a:extLst>
                <a:ext uri="{FF2B5EF4-FFF2-40B4-BE49-F238E27FC236}">
                  <a16:creationId xmlns:a16="http://schemas.microsoft.com/office/drawing/2014/main" id="{32E27C58-D271-42AC-9823-DBFEA7480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3657601"/>
              <a:ext cx="42863" cy="14288"/>
            </a:xfrm>
            <a:custGeom>
              <a:avLst/>
              <a:gdLst>
                <a:gd name="T0" fmla="*/ 164 w 188"/>
                <a:gd name="T1" fmla="*/ 0 h 66"/>
                <a:gd name="T2" fmla="*/ 169 w 188"/>
                <a:gd name="T3" fmla="*/ 2 h 66"/>
                <a:gd name="T4" fmla="*/ 172 w 188"/>
                <a:gd name="T5" fmla="*/ 3 h 66"/>
                <a:gd name="T6" fmla="*/ 175 w 188"/>
                <a:gd name="T7" fmla="*/ 4 h 66"/>
                <a:gd name="T8" fmla="*/ 179 w 188"/>
                <a:gd name="T9" fmla="*/ 7 h 66"/>
                <a:gd name="T10" fmla="*/ 182 w 188"/>
                <a:gd name="T11" fmla="*/ 10 h 66"/>
                <a:gd name="T12" fmla="*/ 185 w 188"/>
                <a:gd name="T13" fmla="*/ 14 h 66"/>
                <a:gd name="T14" fmla="*/ 187 w 188"/>
                <a:gd name="T15" fmla="*/ 19 h 66"/>
                <a:gd name="T16" fmla="*/ 188 w 188"/>
                <a:gd name="T17" fmla="*/ 24 h 66"/>
                <a:gd name="T18" fmla="*/ 188 w 188"/>
                <a:gd name="T19" fmla="*/ 24 h 66"/>
                <a:gd name="T20" fmla="*/ 188 w 188"/>
                <a:gd name="T21" fmla="*/ 29 h 66"/>
                <a:gd name="T22" fmla="*/ 188 w 188"/>
                <a:gd name="T23" fmla="*/ 34 h 66"/>
                <a:gd name="T24" fmla="*/ 186 w 188"/>
                <a:gd name="T25" fmla="*/ 38 h 66"/>
                <a:gd name="T26" fmla="*/ 183 w 188"/>
                <a:gd name="T27" fmla="*/ 42 h 66"/>
                <a:gd name="T28" fmla="*/ 181 w 188"/>
                <a:gd name="T29" fmla="*/ 46 h 66"/>
                <a:gd name="T30" fmla="*/ 178 w 188"/>
                <a:gd name="T31" fmla="*/ 48 h 66"/>
                <a:gd name="T32" fmla="*/ 173 w 188"/>
                <a:gd name="T33" fmla="*/ 50 h 66"/>
                <a:gd name="T34" fmla="*/ 170 w 188"/>
                <a:gd name="T35" fmla="*/ 50 h 66"/>
                <a:gd name="T36" fmla="*/ 24 w 188"/>
                <a:gd name="T37" fmla="*/ 66 h 66"/>
                <a:gd name="T38" fmla="*/ 20 w 188"/>
                <a:gd name="T39" fmla="*/ 66 h 66"/>
                <a:gd name="T40" fmla="*/ 16 w 188"/>
                <a:gd name="T41" fmla="*/ 65 h 66"/>
                <a:gd name="T42" fmla="*/ 12 w 188"/>
                <a:gd name="T43" fmla="*/ 63 h 66"/>
                <a:gd name="T44" fmla="*/ 9 w 188"/>
                <a:gd name="T45" fmla="*/ 60 h 66"/>
                <a:gd name="T46" fmla="*/ 6 w 188"/>
                <a:gd name="T47" fmla="*/ 57 h 66"/>
                <a:gd name="T48" fmla="*/ 3 w 188"/>
                <a:gd name="T49" fmla="*/ 53 h 66"/>
                <a:gd name="T50" fmla="*/ 1 w 188"/>
                <a:gd name="T51" fmla="*/ 48 h 66"/>
                <a:gd name="T52" fmla="*/ 0 w 188"/>
                <a:gd name="T53" fmla="*/ 42 h 66"/>
                <a:gd name="T54" fmla="*/ 0 w 188"/>
                <a:gd name="T55" fmla="*/ 42 h 66"/>
                <a:gd name="T56" fmla="*/ 0 w 188"/>
                <a:gd name="T57" fmla="*/ 38 h 66"/>
                <a:gd name="T58" fmla="*/ 1 w 188"/>
                <a:gd name="T59" fmla="*/ 33 h 66"/>
                <a:gd name="T60" fmla="*/ 2 w 188"/>
                <a:gd name="T61" fmla="*/ 29 h 66"/>
                <a:gd name="T62" fmla="*/ 5 w 188"/>
                <a:gd name="T63" fmla="*/ 24 h 66"/>
                <a:gd name="T64" fmla="*/ 8 w 188"/>
                <a:gd name="T65" fmla="*/ 21 h 66"/>
                <a:gd name="T66" fmla="*/ 11 w 188"/>
                <a:gd name="T67" fmla="*/ 19 h 66"/>
                <a:gd name="T68" fmla="*/ 15 w 188"/>
                <a:gd name="T69" fmla="*/ 17 h 66"/>
                <a:gd name="T70" fmla="*/ 18 w 188"/>
                <a:gd name="T71" fmla="*/ 16 h 66"/>
                <a:gd name="T72" fmla="*/ 164 w 188"/>
                <a:gd name="T7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8" h="66">
                  <a:moveTo>
                    <a:pt x="164" y="0"/>
                  </a:moveTo>
                  <a:lnTo>
                    <a:pt x="169" y="2"/>
                  </a:lnTo>
                  <a:lnTo>
                    <a:pt x="172" y="3"/>
                  </a:lnTo>
                  <a:lnTo>
                    <a:pt x="175" y="4"/>
                  </a:lnTo>
                  <a:lnTo>
                    <a:pt x="179" y="7"/>
                  </a:lnTo>
                  <a:lnTo>
                    <a:pt x="182" y="10"/>
                  </a:lnTo>
                  <a:lnTo>
                    <a:pt x="185" y="14"/>
                  </a:lnTo>
                  <a:lnTo>
                    <a:pt x="187" y="19"/>
                  </a:lnTo>
                  <a:lnTo>
                    <a:pt x="188" y="24"/>
                  </a:lnTo>
                  <a:lnTo>
                    <a:pt x="188" y="24"/>
                  </a:lnTo>
                  <a:lnTo>
                    <a:pt x="188" y="29"/>
                  </a:lnTo>
                  <a:lnTo>
                    <a:pt x="188" y="34"/>
                  </a:lnTo>
                  <a:lnTo>
                    <a:pt x="186" y="38"/>
                  </a:lnTo>
                  <a:lnTo>
                    <a:pt x="183" y="42"/>
                  </a:lnTo>
                  <a:lnTo>
                    <a:pt x="181" y="46"/>
                  </a:lnTo>
                  <a:lnTo>
                    <a:pt x="178" y="48"/>
                  </a:lnTo>
                  <a:lnTo>
                    <a:pt x="173" y="50"/>
                  </a:lnTo>
                  <a:lnTo>
                    <a:pt x="170" y="50"/>
                  </a:lnTo>
                  <a:lnTo>
                    <a:pt x="24" y="66"/>
                  </a:lnTo>
                  <a:lnTo>
                    <a:pt x="20" y="66"/>
                  </a:lnTo>
                  <a:lnTo>
                    <a:pt x="16" y="65"/>
                  </a:lnTo>
                  <a:lnTo>
                    <a:pt x="12" y="63"/>
                  </a:lnTo>
                  <a:lnTo>
                    <a:pt x="9" y="60"/>
                  </a:lnTo>
                  <a:lnTo>
                    <a:pt x="6" y="57"/>
                  </a:lnTo>
                  <a:lnTo>
                    <a:pt x="3" y="53"/>
                  </a:lnTo>
                  <a:lnTo>
                    <a:pt x="1" y="4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1" y="33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8" y="21"/>
                  </a:lnTo>
                  <a:lnTo>
                    <a:pt x="11" y="19"/>
                  </a:lnTo>
                  <a:lnTo>
                    <a:pt x="15" y="17"/>
                  </a:lnTo>
                  <a:lnTo>
                    <a:pt x="18" y="16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3">
              <a:extLst>
                <a:ext uri="{FF2B5EF4-FFF2-40B4-BE49-F238E27FC236}">
                  <a16:creationId xmlns:a16="http://schemas.microsoft.com/office/drawing/2014/main" id="{8B56DE79-6A85-4705-AEB3-C6B06F32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025" y="3646488"/>
              <a:ext cx="42863" cy="15875"/>
            </a:xfrm>
            <a:custGeom>
              <a:avLst/>
              <a:gdLst>
                <a:gd name="T0" fmla="*/ 18 w 188"/>
                <a:gd name="T1" fmla="*/ 50 h 66"/>
                <a:gd name="T2" fmla="*/ 15 w 188"/>
                <a:gd name="T3" fmla="*/ 49 h 66"/>
                <a:gd name="T4" fmla="*/ 12 w 188"/>
                <a:gd name="T5" fmla="*/ 48 h 66"/>
                <a:gd name="T6" fmla="*/ 8 w 188"/>
                <a:gd name="T7" fmla="*/ 46 h 66"/>
                <a:gd name="T8" fmla="*/ 6 w 188"/>
                <a:gd name="T9" fmla="*/ 42 h 66"/>
                <a:gd name="T10" fmla="*/ 4 w 188"/>
                <a:gd name="T11" fmla="*/ 38 h 66"/>
                <a:gd name="T12" fmla="*/ 1 w 188"/>
                <a:gd name="T13" fmla="*/ 33 h 66"/>
                <a:gd name="T14" fmla="*/ 1 w 188"/>
                <a:gd name="T15" fmla="*/ 29 h 66"/>
                <a:gd name="T16" fmla="*/ 0 w 188"/>
                <a:gd name="T17" fmla="*/ 24 h 66"/>
                <a:gd name="T18" fmla="*/ 0 w 188"/>
                <a:gd name="T19" fmla="*/ 24 h 66"/>
                <a:gd name="T20" fmla="*/ 1 w 188"/>
                <a:gd name="T21" fmla="*/ 20 h 66"/>
                <a:gd name="T22" fmla="*/ 4 w 188"/>
                <a:gd name="T23" fmla="*/ 15 h 66"/>
                <a:gd name="T24" fmla="*/ 6 w 188"/>
                <a:gd name="T25" fmla="*/ 11 h 66"/>
                <a:gd name="T26" fmla="*/ 8 w 188"/>
                <a:gd name="T27" fmla="*/ 7 h 66"/>
                <a:gd name="T28" fmla="*/ 12 w 188"/>
                <a:gd name="T29" fmla="*/ 5 h 66"/>
                <a:gd name="T30" fmla="*/ 15 w 188"/>
                <a:gd name="T31" fmla="*/ 3 h 66"/>
                <a:gd name="T32" fmla="*/ 19 w 188"/>
                <a:gd name="T33" fmla="*/ 1 h 66"/>
                <a:gd name="T34" fmla="*/ 24 w 188"/>
                <a:gd name="T35" fmla="*/ 0 h 66"/>
                <a:gd name="T36" fmla="*/ 170 w 188"/>
                <a:gd name="T37" fmla="*/ 16 h 66"/>
                <a:gd name="T38" fmla="*/ 173 w 188"/>
                <a:gd name="T39" fmla="*/ 17 h 66"/>
                <a:gd name="T40" fmla="*/ 177 w 188"/>
                <a:gd name="T41" fmla="*/ 18 h 66"/>
                <a:gd name="T42" fmla="*/ 180 w 188"/>
                <a:gd name="T43" fmla="*/ 21 h 66"/>
                <a:gd name="T44" fmla="*/ 182 w 188"/>
                <a:gd name="T45" fmla="*/ 24 h 66"/>
                <a:gd name="T46" fmla="*/ 185 w 188"/>
                <a:gd name="T47" fmla="*/ 29 h 66"/>
                <a:gd name="T48" fmla="*/ 187 w 188"/>
                <a:gd name="T49" fmla="*/ 33 h 66"/>
                <a:gd name="T50" fmla="*/ 188 w 188"/>
                <a:gd name="T51" fmla="*/ 38 h 66"/>
                <a:gd name="T52" fmla="*/ 188 w 188"/>
                <a:gd name="T53" fmla="*/ 42 h 66"/>
                <a:gd name="T54" fmla="*/ 188 w 188"/>
                <a:gd name="T55" fmla="*/ 42 h 66"/>
                <a:gd name="T56" fmla="*/ 187 w 188"/>
                <a:gd name="T57" fmla="*/ 47 h 66"/>
                <a:gd name="T58" fmla="*/ 185 w 188"/>
                <a:gd name="T59" fmla="*/ 51 h 66"/>
                <a:gd name="T60" fmla="*/ 182 w 188"/>
                <a:gd name="T61" fmla="*/ 56 h 66"/>
                <a:gd name="T62" fmla="*/ 179 w 188"/>
                <a:gd name="T63" fmla="*/ 59 h 66"/>
                <a:gd name="T64" fmla="*/ 176 w 188"/>
                <a:gd name="T65" fmla="*/ 61 h 66"/>
                <a:gd name="T66" fmla="*/ 172 w 188"/>
                <a:gd name="T67" fmla="*/ 64 h 66"/>
                <a:gd name="T68" fmla="*/ 169 w 188"/>
                <a:gd name="T69" fmla="*/ 65 h 66"/>
                <a:gd name="T70" fmla="*/ 164 w 188"/>
                <a:gd name="T71" fmla="*/ 66 h 66"/>
                <a:gd name="T72" fmla="*/ 18 w 188"/>
                <a:gd name="T73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8" h="66">
                  <a:moveTo>
                    <a:pt x="18" y="50"/>
                  </a:moveTo>
                  <a:lnTo>
                    <a:pt x="15" y="49"/>
                  </a:lnTo>
                  <a:lnTo>
                    <a:pt x="12" y="48"/>
                  </a:lnTo>
                  <a:lnTo>
                    <a:pt x="8" y="46"/>
                  </a:lnTo>
                  <a:lnTo>
                    <a:pt x="6" y="42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0"/>
                  </a:lnTo>
                  <a:lnTo>
                    <a:pt x="4" y="15"/>
                  </a:lnTo>
                  <a:lnTo>
                    <a:pt x="6" y="11"/>
                  </a:lnTo>
                  <a:lnTo>
                    <a:pt x="8" y="7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170" y="16"/>
                  </a:lnTo>
                  <a:lnTo>
                    <a:pt x="173" y="17"/>
                  </a:lnTo>
                  <a:lnTo>
                    <a:pt x="177" y="18"/>
                  </a:lnTo>
                  <a:lnTo>
                    <a:pt x="180" y="21"/>
                  </a:lnTo>
                  <a:lnTo>
                    <a:pt x="182" y="24"/>
                  </a:lnTo>
                  <a:lnTo>
                    <a:pt x="185" y="29"/>
                  </a:lnTo>
                  <a:lnTo>
                    <a:pt x="187" y="33"/>
                  </a:lnTo>
                  <a:lnTo>
                    <a:pt x="188" y="38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187" y="47"/>
                  </a:lnTo>
                  <a:lnTo>
                    <a:pt x="185" y="51"/>
                  </a:lnTo>
                  <a:lnTo>
                    <a:pt x="182" y="56"/>
                  </a:lnTo>
                  <a:lnTo>
                    <a:pt x="179" y="59"/>
                  </a:lnTo>
                  <a:lnTo>
                    <a:pt x="176" y="61"/>
                  </a:lnTo>
                  <a:lnTo>
                    <a:pt x="172" y="64"/>
                  </a:lnTo>
                  <a:lnTo>
                    <a:pt x="169" y="65"/>
                  </a:lnTo>
                  <a:lnTo>
                    <a:pt x="164" y="66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4">
              <a:extLst>
                <a:ext uri="{FF2B5EF4-FFF2-40B4-BE49-F238E27FC236}">
                  <a16:creationId xmlns:a16="http://schemas.microsoft.com/office/drawing/2014/main" id="{59B1721A-0401-46B9-B1DB-D30096F1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63" y="3505201"/>
              <a:ext cx="34925" cy="33338"/>
            </a:xfrm>
            <a:custGeom>
              <a:avLst/>
              <a:gdLst>
                <a:gd name="T0" fmla="*/ 38 w 154"/>
                <a:gd name="T1" fmla="*/ 140 h 144"/>
                <a:gd name="T2" fmla="*/ 35 w 154"/>
                <a:gd name="T3" fmla="*/ 142 h 144"/>
                <a:gd name="T4" fmla="*/ 31 w 154"/>
                <a:gd name="T5" fmla="*/ 144 h 144"/>
                <a:gd name="T6" fmla="*/ 27 w 154"/>
                <a:gd name="T7" fmla="*/ 144 h 144"/>
                <a:gd name="T8" fmla="*/ 23 w 154"/>
                <a:gd name="T9" fmla="*/ 144 h 144"/>
                <a:gd name="T10" fmla="*/ 18 w 154"/>
                <a:gd name="T11" fmla="*/ 143 h 144"/>
                <a:gd name="T12" fmla="*/ 14 w 154"/>
                <a:gd name="T13" fmla="*/ 141 h 144"/>
                <a:gd name="T14" fmla="*/ 10 w 154"/>
                <a:gd name="T15" fmla="*/ 139 h 144"/>
                <a:gd name="T16" fmla="*/ 7 w 154"/>
                <a:gd name="T17" fmla="*/ 135 h 144"/>
                <a:gd name="T18" fmla="*/ 7 w 154"/>
                <a:gd name="T19" fmla="*/ 135 h 144"/>
                <a:gd name="T20" fmla="*/ 5 w 154"/>
                <a:gd name="T21" fmla="*/ 131 h 144"/>
                <a:gd name="T22" fmla="*/ 2 w 154"/>
                <a:gd name="T23" fmla="*/ 126 h 144"/>
                <a:gd name="T24" fmla="*/ 0 w 154"/>
                <a:gd name="T25" fmla="*/ 123 h 144"/>
                <a:gd name="T26" fmla="*/ 0 w 154"/>
                <a:gd name="T27" fmla="*/ 118 h 144"/>
                <a:gd name="T28" fmla="*/ 0 w 154"/>
                <a:gd name="T29" fmla="*/ 114 h 144"/>
                <a:gd name="T30" fmla="*/ 1 w 154"/>
                <a:gd name="T31" fmla="*/ 110 h 144"/>
                <a:gd name="T32" fmla="*/ 3 w 154"/>
                <a:gd name="T33" fmla="*/ 107 h 144"/>
                <a:gd name="T34" fmla="*/ 7 w 154"/>
                <a:gd name="T35" fmla="*/ 103 h 144"/>
                <a:gd name="T36" fmla="*/ 117 w 154"/>
                <a:gd name="T37" fmla="*/ 5 h 144"/>
                <a:gd name="T38" fmla="*/ 119 w 154"/>
                <a:gd name="T39" fmla="*/ 2 h 144"/>
                <a:gd name="T40" fmla="*/ 123 w 154"/>
                <a:gd name="T41" fmla="*/ 0 h 144"/>
                <a:gd name="T42" fmla="*/ 127 w 154"/>
                <a:gd name="T43" fmla="*/ 0 h 144"/>
                <a:gd name="T44" fmla="*/ 131 w 154"/>
                <a:gd name="T45" fmla="*/ 0 h 144"/>
                <a:gd name="T46" fmla="*/ 136 w 154"/>
                <a:gd name="T47" fmla="*/ 2 h 144"/>
                <a:gd name="T48" fmla="*/ 140 w 154"/>
                <a:gd name="T49" fmla="*/ 4 h 144"/>
                <a:gd name="T50" fmla="*/ 144 w 154"/>
                <a:gd name="T51" fmla="*/ 6 h 144"/>
                <a:gd name="T52" fmla="*/ 147 w 154"/>
                <a:gd name="T53" fmla="*/ 9 h 144"/>
                <a:gd name="T54" fmla="*/ 147 w 154"/>
                <a:gd name="T55" fmla="*/ 9 h 144"/>
                <a:gd name="T56" fmla="*/ 151 w 154"/>
                <a:gd name="T57" fmla="*/ 14 h 144"/>
                <a:gd name="T58" fmla="*/ 152 w 154"/>
                <a:gd name="T59" fmla="*/ 17 h 144"/>
                <a:gd name="T60" fmla="*/ 154 w 154"/>
                <a:gd name="T61" fmla="*/ 22 h 144"/>
                <a:gd name="T62" fmla="*/ 154 w 154"/>
                <a:gd name="T63" fmla="*/ 26 h 144"/>
                <a:gd name="T64" fmla="*/ 154 w 154"/>
                <a:gd name="T65" fmla="*/ 30 h 144"/>
                <a:gd name="T66" fmla="*/ 153 w 154"/>
                <a:gd name="T67" fmla="*/ 34 h 144"/>
                <a:gd name="T68" fmla="*/ 151 w 154"/>
                <a:gd name="T69" fmla="*/ 38 h 144"/>
                <a:gd name="T70" fmla="*/ 147 w 154"/>
                <a:gd name="T71" fmla="*/ 41 h 144"/>
                <a:gd name="T72" fmla="*/ 38 w 154"/>
                <a:gd name="T73" fmla="*/ 14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4" h="144">
                  <a:moveTo>
                    <a:pt x="38" y="140"/>
                  </a:moveTo>
                  <a:lnTo>
                    <a:pt x="35" y="142"/>
                  </a:lnTo>
                  <a:lnTo>
                    <a:pt x="31" y="144"/>
                  </a:lnTo>
                  <a:lnTo>
                    <a:pt x="27" y="144"/>
                  </a:lnTo>
                  <a:lnTo>
                    <a:pt x="23" y="144"/>
                  </a:lnTo>
                  <a:lnTo>
                    <a:pt x="18" y="143"/>
                  </a:lnTo>
                  <a:lnTo>
                    <a:pt x="14" y="141"/>
                  </a:lnTo>
                  <a:lnTo>
                    <a:pt x="10" y="139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5" y="131"/>
                  </a:lnTo>
                  <a:lnTo>
                    <a:pt x="2" y="126"/>
                  </a:lnTo>
                  <a:lnTo>
                    <a:pt x="0" y="123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1" y="110"/>
                  </a:lnTo>
                  <a:lnTo>
                    <a:pt x="3" y="107"/>
                  </a:lnTo>
                  <a:lnTo>
                    <a:pt x="7" y="103"/>
                  </a:lnTo>
                  <a:lnTo>
                    <a:pt x="117" y="5"/>
                  </a:lnTo>
                  <a:lnTo>
                    <a:pt x="119" y="2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6" y="2"/>
                  </a:lnTo>
                  <a:lnTo>
                    <a:pt x="140" y="4"/>
                  </a:lnTo>
                  <a:lnTo>
                    <a:pt x="144" y="6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51" y="14"/>
                  </a:lnTo>
                  <a:lnTo>
                    <a:pt x="152" y="17"/>
                  </a:lnTo>
                  <a:lnTo>
                    <a:pt x="154" y="22"/>
                  </a:lnTo>
                  <a:lnTo>
                    <a:pt x="154" y="26"/>
                  </a:lnTo>
                  <a:lnTo>
                    <a:pt x="154" y="30"/>
                  </a:lnTo>
                  <a:lnTo>
                    <a:pt x="153" y="34"/>
                  </a:lnTo>
                  <a:lnTo>
                    <a:pt x="151" y="38"/>
                  </a:lnTo>
                  <a:lnTo>
                    <a:pt x="147" y="41"/>
                  </a:lnTo>
                  <a:lnTo>
                    <a:pt x="38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5">
              <a:extLst>
                <a:ext uri="{FF2B5EF4-FFF2-40B4-BE49-F238E27FC236}">
                  <a16:creationId xmlns:a16="http://schemas.microsoft.com/office/drawing/2014/main" id="{32AA431F-0221-482D-9AA7-B8EE5CAD53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0388" y="3506788"/>
              <a:ext cx="236538" cy="331788"/>
            </a:xfrm>
            <a:custGeom>
              <a:avLst/>
              <a:gdLst>
                <a:gd name="T0" fmla="*/ 1030 w 1047"/>
                <a:gd name="T1" fmla="*/ 393 h 1460"/>
                <a:gd name="T2" fmla="*/ 971 w 1047"/>
                <a:gd name="T3" fmla="*/ 253 h 1460"/>
                <a:gd name="T4" fmla="*/ 875 w 1047"/>
                <a:gd name="T5" fmla="*/ 136 h 1460"/>
                <a:gd name="T6" fmla="*/ 750 w 1047"/>
                <a:gd name="T7" fmla="*/ 51 h 1460"/>
                <a:gd name="T8" fmla="*/ 603 w 1047"/>
                <a:gd name="T9" fmla="*/ 6 h 1460"/>
                <a:gd name="T10" fmla="*/ 444 w 1047"/>
                <a:gd name="T11" fmla="*/ 6 h 1460"/>
                <a:gd name="T12" fmla="*/ 296 w 1047"/>
                <a:gd name="T13" fmla="*/ 51 h 1460"/>
                <a:gd name="T14" fmla="*/ 171 w 1047"/>
                <a:gd name="T15" fmla="*/ 136 h 1460"/>
                <a:gd name="T16" fmla="*/ 76 w 1047"/>
                <a:gd name="T17" fmla="*/ 253 h 1460"/>
                <a:gd name="T18" fmla="*/ 16 w 1047"/>
                <a:gd name="T19" fmla="*/ 393 h 1460"/>
                <a:gd name="T20" fmla="*/ 0 w 1047"/>
                <a:gd name="T21" fmla="*/ 544 h 1460"/>
                <a:gd name="T22" fmla="*/ 17 w 1047"/>
                <a:gd name="T23" fmla="*/ 657 h 1460"/>
                <a:gd name="T24" fmla="*/ 58 w 1047"/>
                <a:gd name="T25" fmla="*/ 762 h 1460"/>
                <a:gd name="T26" fmla="*/ 118 w 1047"/>
                <a:gd name="T27" fmla="*/ 855 h 1460"/>
                <a:gd name="T28" fmla="*/ 197 w 1047"/>
                <a:gd name="T29" fmla="*/ 932 h 1460"/>
                <a:gd name="T30" fmla="*/ 291 w 1047"/>
                <a:gd name="T31" fmla="*/ 992 h 1460"/>
                <a:gd name="T32" fmla="*/ 309 w 1047"/>
                <a:gd name="T33" fmla="*/ 1265 h 1460"/>
                <a:gd name="T34" fmla="*/ 328 w 1047"/>
                <a:gd name="T35" fmla="*/ 1309 h 1460"/>
                <a:gd name="T36" fmla="*/ 367 w 1047"/>
                <a:gd name="T37" fmla="*/ 1337 h 1460"/>
                <a:gd name="T38" fmla="*/ 396 w 1047"/>
                <a:gd name="T39" fmla="*/ 1378 h 1460"/>
                <a:gd name="T40" fmla="*/ 463 w 1047"/>
                <a:gd name="T41" fmla="*/ 1454 h 1460"/>
                <a:gd name="T42" fmla="*/ 564 w 1047"/>
                <a:gd name="T43" fmla="*/ 1459 h 1460"/>
                <a:gd name="T44" fmla="*/ 619 w 1047"/>
                <a:gd name="T45" fmla="*/ 1427 h 1460"/>
                <a:gd name="T46" fmla="*/ 652 w 1047"/>
                <a:gd name="T47" fmla="*/ 1369 h 1460"/>
                <a:gd name="T48" fmla="*/ 684 w 1047"/>
                <a:gd name="T49" fmla="*/ 1334 h 1460"/>
                <a:gd name="T50" fmla="*/ 720 w 1047"/>
                <a:gd name="T51" fmla="*/ 1303 h 1460"/>
                <a:gd name="T52" fmla="*/ 737 w 1047"/>
                <a:gd name="T53" fmla="*/ 1257 h 1460"/>
                <a:gd name="T54" fmla="*/ 771 w 1047"/>
                <a:gd name="T55" fmla="*/ 984 h 1460"/>
                <a:gd name="T56" fmla="*/ 862 w 1047"/>
                <a:gd name="T57" fmla="*/ 922 h 1460"/>
                <a:gd name="T58" fmla="*/ 938 w 1047"/>
                <a:gd name="T59" fmla="*/ 843 h 1460"/>
                <a:gd name="T60" fmla="*/ 997 w 1047"/>
                <a:gd name="T61" fmla="*/ 748 h 1460"/>
                <a:gd name="T62" fmla="*/ 1034 w 1047"/>
                <a:gd name="T63" fmla="*/ 640 h 1460"/>
                <a:gd name="T64" fmla="*/ 1047 w 1047"/>
                <a:gd name="T65" fmla="*/ 523 h 1460"/>
                <a:gd name="T66" fmla="*/ 263 w 1047"/>
                <a:gd name="T67" fmla="*/ 329 h 1460"/>
                <a:gd name="T68" fmla="*/ 212 w 1047"/>
                <a:gd name="T69" fmla="*/ 428 h 1460"/>
                <a:gd name="T70" fmla="*/ 198 w 1047"/>
                <a:gd name="T71" fmla="*/ 543 h 1460"/>
                <a:gd name="T72" fmla="*/ 222 w 1047"/>
                <a:gd name="T73" fmla="*/ 647 h 1460"/>
                <a:gd name="T74" fmla="*/ 277 w 1047"/>
                <a:gd name="T75" fmla="*/ 737 h 1460"/>
                <a:gd name="T76" fmla="*/ 323 w 1047"/>
                <a:gd name="T77" fmla="*/ 785 h 1460"/>
                <a:gd name="T78" fmla="*/ 320 w 1047"/>
                <a:gd name="T79" fmla="*/ 805 h 1460"/>
                <a:gd name="T80" fmla="*/ 293 w 1047"/>
                <a:gd name="T81" fmla="*/ 814 h 1460"/>
                <a:gd name="T82" fmla="*/ 229 w 1047"/>
                <a:gd name="T83" fmla="*/ 753 h 1460"/>
                <a:gd name="T84" fmla="*/ 172 w 1047"/>
                <a:gd name="T85" fmla="*/ 647 h 1460"/>
                <a:gd name="T86" fmla="*/ 150 w 1047"/>
                <a:gd name="T87" fmla="*/ 523 h 1460"/>
                <a:gd name="T88" fmla="*/ 174 w 1047"/>
                <a:gd name="T89" fmla="*/ 393 h 1460"/>
                <a:gd name="T90" fmla="*/ 240 w 1047"/>
                <a:gd name="T91" fmla="*/ 282 h 1460"/>
                <a:gd name="T92" fmla="*/ 310 w 1047"/>
                <a:gd name="T93" fmla="*/ 220 h 1460"/>
                <a:gd name="T94" fmla="*/ 336 w 1047"/>
                <a:gd name="T95" fmla="*/ 229 h 1460"/>
                <a:gd name="T96" fmla="*/ 336 w 1047"/>
                <a:gd name="T97" fmla="*/ 252 h 1460"/>
                <a:gd name="T98" fmla="*/ 689 w 1047"/>
                <a:gd name="T99" fmla="*/ 1263 h 1460"/>
                <a:gd name="T100" fmla="*/ 672 w 1047"/>
                <a:gd name="T101" fmla="*/ 1290 h 1460"/>
                <a:gd name="T102" fmla="*/ 395 w 1047"/>
                <a:gd name="T103" fmla="*/ 1297 h 1460"/>
                <a:gd name="T104" fmla="*/ 370 w 1047"/>
                <a:gd name="T105" fmla="*/ 1279 h 1460"/>
                <a:gd name="T106" fmla="*/ 362 w 1047"/>
                <a:gd name="T107" fmla="*/ 1110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7" h="1460">
                  <a:moveTo>
                    <a:pt x="1047" y="523"/>
                  </a:moveTo>
                  <a:lnTo>
                    <a:pt x="1046" y="497"/>
                  </a:lnTo>
                  <a:lnTo>
                    <a:pt x="1045" y="470"/>
                  </a:lnTo>
                  <a:lnTo>
                    <a:pt x="1041" y="444"/>
                  </a:lnTo>
                  <a:lnTo>
                    <a:pt x="1037" y="418"/>
                  </a:lnTo>
                  <a:lnTo>
                    <a:pt x="1030" y="393"/>
                  </a:lnTo>
                  <a:lnTo>
                    <a:pt x="1023" y="368"/>
                  </a:lnTo>
                  <a:lnTo>
                    <a:pt x="1015" y="343"/>
                  </a:lnTo>
                  <a:lnTo>
                    <a:pt x="1006" y="320"/>
                  </a:lnTo>
                  <a:lnTo>
                    <a:pt x="995" y="297"/>
                  </a:lnTo>
                  <a:lnTo>
                    <a:pt x="983" y="274"/>
                  </a:lnTo>
                  <a:lnTo>
                    <a:pt x="971" y="253"/>
                  </a:lnTo>
                  <a:lnTo>
                    <a:pt x="957" y="231"/>
                  </a:lnTo>
                  <a:lnTo>
                    <a:pt x="943" y="211"/>
                  </a:lnTo>
                  <a:lnTo>
                    <a:pt x="927" y="190"/>
                  </a:lnTo>
                  <a:lnTo>
                    <a:pt x="911" y="171"/>
                  </a:lnTo>
                  <a:lnTo>
                    <a:pt x="894" y="153"/>
                  </a:lnTo>
                  <a:lnTo>
                    <a:pt x="875" y="136"/>
                  </a:lnTo>
                  <a:lnTo>
                    <a:pt x="857" y="120"/>
                  </a:lnTo>
                  <a:lnTo>
                    <a:pt x="836" y="104"/>
                  </a:lnTo>
                  <a:lnTo>
                    <a:pt x="816" y="90"/>
                  </a:lnTo>
                  <a:lnTo>
                    <a:pt x="794" y="76"/>
                  </a:lnTo>
                  <a:lnTo>
                    <a:pt x="773" y="64"/>
                  </a:lnTo>
                  <a:lnTo>
                    <a:pt x="750" y="51"/>
                  </a:lnTo>
                  <a:lnTo>
                    <a:pt x="727" y="41"/>
                  </a:lnTo>
                  <a:lnTo>
                    <a:pt x="703" y="32"/>
                  </a:lnTo>
                  <a:lnTo>
                    <a:pt x="679" y="24"/>
                  </a:lnTo>
                  <a:lnTo>
                    <a:pt x="654" y="16"/>
                  </a:lnTo>
                  <a:lnTo>
                    <a:pt x="629" y="10"/>
                  </a:lnTo>
                  <a:lnTo>
                    <a:pt x="603" y="6"/>
                  </a:lnTo>
                  <a:lnTo>
                    <a:pt x="577" y="2"/>
                  </a:lnTo>
                  <a:lnTo>
                    <a:pt x="550" y="0"/>
                  </a:lnTo>
                  <a:lnTo>
                    <a:pt x="523" y="0"/>
                  </a:lnTo>
                  <a:lnTo>
                    <a:pt x="497" y="0"/>
                  </a:lnTo>
                  <a:lnTo>
                    <a:pt x="470" y="2"/>
                  </a:lnTo>
                  <a:lnTo>
                    <a:pt x="444" y="6"/>
                  </a:lnTo>
                  <a:lnTo>
                    <a:pt x="418" y="10"/>
                  </a:lnTo>
                  <a:lnTo>
                    <a:pt x="393" y="16"/>
                  </a:lnTo>
                  <a:lnTo>
                    <a:pt x="368" y="24"/>
                  </a:lnTo>
                  <a:lnTo>
                    <a:pt x="343" y="32"/>
                  </a:lnTo>
                  <a:lnTo>
                    <a:pt x="319" y="41"/>
                  </a:lnTo>
                  <a:lnTo>
                    <a:pt x="296" y="51"/>
                  </a:lnTo>
                  <a:lnTo>
                    <a:pt x="274" y="64"/>
                  </a:lnTo>
                  <a:lnTo>
                    <a:pt x="252" y="76"/>
                  </a:lnTo>
                  <a:lnTo>
                    <a:pt x="231" y="90"/>
                  </a:lnTo>
                  <a:lnTo>
                    <a:pt x="210" y="104"/>
                  </a:lnTo>
                  <a:lnTo>
                    <a:pt x="190" y="120"/>
                  </a:lnTo>
                  <a:lnTo>
                    <a:pt x="171" y="136"/>
                  </a:lnTo>
                  <a:lnTo>
                    <a:pt x="153" y="153"/>
                  </a:lnTo>
                  <a:lnTo>
                    <a:pt x="136" y="171"/>
                  </a:lnTo>
                  <a:lnTo>
                    <a:pt x="120" y="190"/>
                  </a:lnTo>
                  <a:lnTo>
                    <a:pt x="104" y="211"/>
                  </a:lnTo>
                  <a:lnTo>
                    <a:pt x="89" y="231"/>
                  </a:lnTo>
                  <a:lnTo>
                    <a:pt x="76" y="253"/>
                  </a:lnTo>
                  <a:lnTo>
                    <a:pt x="63" y="274"/>
                  </a:lnTo>
                  <a:lnTo>
                    <a:pt x="52" y="297"/>
                  </a:lnTo>
                  <a:lnTo>
                    <a:pt x="41" y="320"/>
                  </a:lnTo>
                  <a:lnTo>
                    <a:pt x="32" y="343"/>
                  </a:lnTo>
                  <a:lnTo>
                    <a:pt x="24" y="368"/>
                  </a:lnTo>
                  <a:lnTo>
                    <a:pt x="16" y="393"/>
                  </a:lnTo>
                  <a:lnTo>
                    <a:pt x="10" y="418"/>
                  </a:lnTo>
                  <a:lnTo>
                    <a:pt x="6" y="444"/>
                  </a:lnTo>
                  <a:lnTo>
                    <a:pt x="2" y="470"/>
                  </a:lnTo>
                  <a:lnTo>
                    <a:pt x="1" y="497"/>
                  </a:lnTo>
                  <a:lnTo>
                    <a:pt x="0" y="523"/>
                  </a:lnTo>
                  <a:lnTo>
                    <a:pt x="0" y="544"/>
                  </a:lnTo>
                  <a:lnTo>
                    <a:pt x="1" y="563"/>
                  </a:lnTo>
                  <a:lnTo>
                    <a:pt x="3" y="582"/>
                  </a:lnTo>
                  <a:lnTo>
                    <a:pt x="6" y="601"/>
                  </a:lnTo>
                  <a:lnTo>
                    <a:pt x="9" y="621"/>
                  </a:lnTo>
                  <a:lnTo>
                    <a:pt x="12" y="639"/>
                  </a:lnTo>
                  <a:lnTo>
                    <a:pt x="17" y="657"/>
                  </a:lnTo>
                  <a:lnTo>
                    <a:pt x="23" y="675"/>
                  </a:lnTo>
                  <a:lnTo>
                    <a:pt x="28" y="693"/>
                  </a:lnTo>
                  <a:lnTo>
                    <a:pt x="34" y="711"/>
                  </a:lnTo>
                  <a:lnTo>
                    <a:pt x="42" y="728"/>
                  </a:lnTo>
                  <a:lnTo>
                    <a:pt x="49" y="745"/>
                  </a:lnTo>
                  <a:lnTo>
                    <a:pt x="58" y="762"/>
                  </a:lnTo>
                  <a:lnTo>
                    <a:pt x="66" y="778"/>
                  </a:lnTo>
                  <a:lnTo>
                    <a:pt x="76" y="794"/>
                  </a:lnTo>
                  <a:lnTo>
                    <a:pt x="85" y="810"/>
                  </a:lnTo>
                  <a:lnTo>
                    <a:pt x="95" y="826"/>
                  </a:lnTo>
                  <a:lnTo>
                    <a:pt x="106" y="840"/>
                  </a:lnTo>
                  <a:lnTo>
                    <a:pt x="118" y="855"/>
                  </a:lnTo>
                  <a:lnTo>
                    <a:pt x="130" y="869"/>
                  </a:lnTo>
                  <a:lnTo>
                    <a:pt x="143" y="882"/>
                  </a:lnTo>
                  <a:lnTo>
                    <a:pt x="155" y="896"/>
                  </a:lnTo>
                  <a:lnTo>
                    <a:pt x="169" y="908"/>
                  </a:lnTo>
                  <a:lnTo>
                    <a:pt x="182" y="921"/>
                  </a:lnTo>
                  <a:lnTo>
                    <a:pt x="197" y="932"/>
                  </a:lnTo>
                  <a:lnTo>
                    <a:pt x="212" y="943"/>
                  </a:lnTo>
                  <a:lnTo>
                    <a:pt x="226" y="955"/>
                  </a:lnTo>
                  <a:lnTo>
                    <a:pt x="242" y="965"/>
                  </a:lnTo>
                  <a:lnTo>
                    <a:pt x="258" y="975"/>
                  </a:lnTo>
                  <a:lnTo>
                    <a:pt x="274" y="984"/>
                  </a:lnTo>
                  <a:lnTo>
                    <a:pt x="291" y="992"/>
                  </a:lnTo>
                  <a:lnTo>
                    <a:pt x="307" y="1001"/>
                  </a:lnTo>
                  <a:lnTo>
                    <a:pt x="307" y="1108"/>
                  </a:lnTo>
                  <a:lnTo>
                    <a:pt x="307" y="1108"/>
                  </a:lnTo>
                  <a:lnTo>
                    <a:pt x="307" y="1248"/>
                  </a:lnTo>
                  <a:lnTo>
                    <a:pt x="308" y="1257"/>
                  </a:lnTo>
                  <a:lnTo>
                    <a:pt x="309" y="1265"/>
                  </a:lnTo>
                  <a:lnTo>
                    <a:pt x="310" y="1274"/>
                  </a:lnTo>
                  <a:lnTo>
                    <a:pt x="312" y="1282"/>
                  </a:lnTo>
                  <a:lnTo>
                    <a:pt x="316" y="1289"/>
                  </a:lnTo>
                  <a:lnTo>
                    <a:pt x="319" y="1297"/>
                  </a:lnTo>
                  <a:lnTo>
                    <a:pt x="324" y="1303"/>
                  </a:lnTo>
                  <a:lnTo>
                    <a:pt x="328" y="1309"/>
                  </a:lnTo>
                  <a:lnTo>
                    <a:pt x="334" y="1316"/>
                  </a:lnTo>
                  <a:lnTo>
                    <a:pt x="339" y="1322"/>
                  </a:lnTo>
                  <a:lnTo>
                    <a:pt x="345" y="1326"/>
                  </a:lnTo>
                  <a:lnTo>
                    <a:pt x="352" y="1331"/>
                  </a:lnTo>
                  <a:lnTo>
                    <a:pt x="360" y="1334"/>
                  </a:lnTo>
                  <a:lnTo>
                    <a:pt x="367" y="1337"/>
                  </a:lnTo>
                  <a:lnTo>
                    <a:pt x="375" y="1340"/>
                  </a:lnTo>
                  <a:lnTo>
                    <a:pt x="383" y="1342"/>
                  </a:lnTo>
                  <a:lnTo>
                    <a:pt x="385" y="1352"/>
                  </a:lnTo>
                  <a:lnTo>
                    <a:pt x="388" y="1361"/>
                  </a:lnTo>
                  <a:lnTo>
                    <a:pt x="392" y="1370"/>
                  </a:lnTo>
                  <a:lnTo>
                    <a:pt x="396" y="1378"/>
                  </a:lnTo>
                  <a:lnTo>
                    <a:pt x="405" y="1396"/>
                  </a:lnTo>
                  <a:lnTo>
                    <a:pt x="415" y="1412"/>
                  </a:lnTo>
                  <a:lnTo>
                    <a:pt x="427" y="1426"/>
                  </a:lnTo>
                  <a:lnTo>
                    <a:pt x="438" y="1437"/>
                  </a:lnTo>
                  <a:lnTo>
                    <a:pt x="450" y="1446"/>
                  </a:lnTo>
                  <a:lnTo>
                    <a:pt x="463" y="1454"/>
                  </a:lnTo>
                  <a:lnTo>
                    <a:pt x="469" y="1456"/>
                  </a:lnTo>
                  <a:lnTo>
                    <a:pt x="475" y="1457"/>
                  </a:lnTo>
                  <a:lnTo>
                    <a:pt x="481" y="1459"/>
                  </a:lnTo>
                  <a:lnTo>
                    <a:pt x="487" y="1460"/>
                  </a:lnTo>
                  <a:lnTo>
                    <a:pt x="557" y="1460"/>
                  </a:lnTo>
                  <a:lnTo>
                    <a:pt x="564" y="1459"/>
                  </a:lnTo>
                  <a:lnTo>
                    <a:pt x="569" y="1457"/>
                  </a:lnTo>
                  <a:lnTo>
                    <a:pt x="575" y="1456"/>
                  </a:lnTo>
                  <a:lnTo>
                    <a:pt x="582" y="1454"/>
                  </a:lnTo>
                  <a:lnTo>
                    <a:pt x="594" y="1447"/>
                  </a:lnTo>
                  <a:lnTo>
                    <a:pt x="607" y="1438"/>
                  </a:lnTo>
                  <a:lnTo>
                    <a:pt x="619" y="1427"/>
                  </a:lnTo>
                  <a:lnTo>
                    <a:pt x="629" y="1413"/>
                  </a:lnTo>
                  <a:lnTo>
                    <a:pt x="635" y="1405"/>
                  </a:lnTo>
                  <a:lnTo>
                    <a:pt x="639" y="1396"/>
                  </a:lnTo>
                  <a:lnTo>
                    <a:pt x="644" y="1388"/>
                  </a:lnTo>
                  <a:lnTo>
                    <a:pt x="648" y="1378"/>
                  </a:lnTo>
                  <a:lnTo>
                    <a:pt x="652" y="1369"/>
                  </a:lnTo>
                  <a:lnTo>
                    <a:pt x="656" y="1360"/>
                  </a:lnTo>
                  <a:lnTo>
                    <a:pt x="659" y="1351"/>
                  </a:lnTo>
                  <a:lnTo>
                    <a:pt x="661" y="1342"/>
                  </a:lnTo>
                  <a:lnTo>
                    <a:pt x="669" y="1340"/>
                  </a:lnTo>
                  <a:lnTo>
                    <a:pt x="677" y="1337"/>
                  </a:lnTo>
                  <a:lnTo>
                    <a:pt x="684" y="1334"/>
                  </a:lnTo>
                  <a:lnTo>
                    <a:pt x="690" y="1331"/>
                  </a:lnTo>
                  <a:lnTo>
                    <a:pt x="697" y="1326"/>
                  </a:lnTo>
                  <a:lnTo>
                    <a:pt x="704" y="1322"/>
                  </a:lnTo>
                  <a:lnTo>
                    <a:pt x="710" y="1316"/>
                  </a:lnTo>
                  <a:lnTo>
                    <a:pt x="715" y="1309"/>
                  </a:lnTo>
                  <a:lnTo>
                    <a:pt x="720" y="1303"/>
                  </a:lnTo>
                  <a:lnTo>
                    <a:pt x="724" y="1297"/>
                  </a:lnTo>
                  <a:lnTo>
                    <a:pt x="728" y="1289"/>
                  </a:lnTo>
                  <a:lnTo>
                    <a:pt x="731" y="1282"/>
                  </a:lnTo>
                  <a:lnTo>
                    <a:pt x="733" y="1274"/>
                  </a:lnTo>
                  <a:lnTo>
                    <a:pt x="736" y="1265"/>
                  </a:lnTo>
                  <a:lnTo>
                    <a:pt x="737" y="1257"/>
                  </a:lnTo>
                  <a:lnTo>
                    <a:pt x="737" y="1248"/>
                  </a:lnTo>
                  <a:lnTo>
                    <a:pt x="737" y="1058"/>
                  </a:lnTo>
                  <a:lnTo>
                    <a:pt x="737" y="1058"/>
                  </a:lnTo>
                  <a:lnTo>
                    <a:pt x="737" y="1001"/>
                  </a:lnTo>
                  <a:lnTo>
                    <a:pt x="754" y="993"/>
                  </a:lnTo>
                  <a:lnTo>
                    <a:pt x="771" y="984"/>
                  </a:lnTo>
                  <a:lnTo>
                    <a:pt x="787" y="975"/>
                  </a:lnTo>
                  <a:lnTo>
                    <a:pt x="802" y="966"/>
                  </a:lnTo>
                  <a:lnTo>
                    <a:pt x="818" y="956"/>
                  </a:lnTo>
                  <a:lnTo>
                    <a:pt x="833" y="945"/>
                  </a:lnTo>
                  <a:lnTo>
                    <a:pt x="848" y="933"/>
                  </a:lnTo>
                  <a:lnTo>
                    <a:pt x="862" y="922"/>
                  </a:lnTo>
                  <a:lnTo>
                    <a:pt x="876" y="909"/>
                  </a:lnTo>
                  <a:lnTo>
                    <a:pt x="890" y="897"/>
                  </a:lnTo>
                  <a:lnTo>
                    <a:pt x="903" y="885"/>
                  </a:lnTo>
                  <a:lnTo>
                    <a:pt x="916" y="871"/>
                  </a:lnTo>
                  <a:lnTo>
                    <a:pt x="927" y="856"/>
                  </a:lnTo>
                  <a:lnTo>
                    <a:pt x="938" y="843"/>
                  </a:lnTo>
                  <a:lnTo>
                    <a:pt x="950" y="827"/>
                  </a:lnTo>
                  <a:lnTo>
                    <a:pt x="960" y="812"/>
                  </a:lnTo>
                  <a:lnTo>
                    <a:pt x="970" y="796"/>
                  </a:lnTo>
                  <a:lnTo>
                    <a:pt x="980" y="780"/>
                  </a:lnTo>
                  <a:lnTo>
                    <a:pt x="988" y="765"/>
                  </a:lnTo>
                  <a:lnTo>
                    <a:pt x="997" y="748"/>
                  </a:lnTo>
                  <a:lnTo>
                    <a:pt x="1005" y="731"/>
                  </a:lnTo>
                  <a:lnTo>
                    <a:pt x="1012" y="712"/>
                  </a:lnTo>
                  <a:lnTo>
                    <a:pt x="1019" y="695"/>
                  </a:lnTo>
                  <a:lnTo>
                    <a:pt x="1024" y="677"/>
                  </a:lnTo>
                  <a:lnTo>
                    <a:pt x="1029" y="659"/>
                  </a:lnTo>
                  <a:lnTo>
                    <a:pt x="1034" y="640"/>
                  </a:lnTo>
                  <a:lnTo>
                    <a:pt x="1038" y="622"/>
                  </a:lnTo>
                  <a:lnTo>
                    <a:pt x="1041" y="603"/>
                  </a:lnTo>
                  <a:lnTo>
                    <a:pt x="1043" y="583"/>
                  </a:lnTo>
                  <a:lnTo>
                    <a:pt x="1046" y="563"/>
                  </a:lnTo>
                  <a:lnTo>
                    <a:pt x="1047" y="544"/>
                  </a:lnTo>
                  <a:lnTo>
                    <a:pt x="1047" y="523"/>
                  </a:lnTo>
                  <a:close/>
                  <a:moveTo>
                    <a:pt x="328" y="263"/>
                  </a:moveTo>
                  <a:lnTo>
                    <a:pt x="313" y="275"/>
                  </a:lnTo>
                  <a:lnTo>
                    <a:pt x="299" y="287"/>
                  </a:lnTo>
                  <a:lnTo>
                    <a:pt x="286" y="300"/>
                  </a:lnTo>
                  <a:lnTo>
                    <a:pt x="274" y="314"/>
                  </a:lnTo>
                  <a:lnTo>
                    <a:pt x="263" y="329"/>
                  </a:lnTo>
                  <a:lnTo>
                    <a:pt x="251" y="343"/>
                  </a:lnTo>
                  <a:lnTo>
                    <a:pt x="241" y="359"/>
                  </a:lnTo>
                  <a:lnTo>
                    <a:pt x="233" y="376"/>
                  </a:lnTo>
                  <a:lnTo>
                    <a:pt x="225" y="393"/>
                  </a:lnTo>
                  <a:lnTo>
                    <a:pt x="217" y="410"/>
                  </a:lnTo>
                  <a:lnTo>
                    <a:pt x="212" y="428"/>
                  </a:lnTo>
                  <a:lnTo>
                    <a:pt x="207" y="446"/>
                  </a:lnTo>
                  <a:lnTo>
                    <a:pt x="203" y="466"/>
                  </a:lnTo>
                  <a:lnTo>
                    <a:pt x="200" y="485"/>
                  </a:lnTo>
                  <a:lnTo>
                    <a:pt x="198" y="504"/>
                  </a:lnTo>
                  <a:lnTo>
                    <a:pt x="198" y="523"/>
                  </a:lnTo>
                  <a:lnTo>
                    <a:pt x="198" y="543"/>
                  </a:lnTo>
                  <a:lnTo>
                    <a:pt x="200" y="561"/>
                  </a:lnTo>
                  <a:lnTo>
                    <a:pt x="203" y="579"/>
                  </a:lnTo>
                  <a:lnTo>
                    <a:pt x="206" y="596"/>
                  </a:lnTo>
                  <a:lnTo>
                    <a:pt x="210" y="614"/>
                  </a:lnTo>
                  <a:lnTo>
                    <a:pt x="216" y="631"/>
                  </a:lnTo>
                  <a:lnTo>
                    <a:pt x="222" y="647"/>
                  </a:lnTo>
                  <a:lnTo>
                    <a:pt x="229" y="664"/>
                  </a:lnTo>
                  <a:lnTo>
                    <a:pt x="237" y="680"/>
                  </a:lnTo>
                  <a:lnTo>
                    <a:pt x="246" y="694"/>
                  </a:lnTo>
                  <a:lnTo>
                    <a:pt x="256" y="709"/>
                  </a:lnTo>
                  <a:lnTo>
                    <a:pt x="266" y="724"/>
                  </a:lnTo>
                  <a:lnTo>
                    <a:pt x="277" y="737"/>
                  </a:lnTo>
                  <a:lnTo>
                    <a:pt x="289" y="750"/>
                  </a:lnTo>
                  <a:lnTo>
                    <a:pt x="302" y="762"/>
                  </a:lnTo>
                  <a:lnTo>
                    <a:pt x="315" y="774"/>
                  </a:lnTo>
                  <a:lnTo>
                    <a:pt x="318" y="777"/>
                  </a:lnTo>
                  <a:lnTo>
                    <a:pt x="321" y="780"/>
                  </a:lnTo>
                  <a:lnTo>
                    <a:pt x="323" y="785"/>
                  </a:lnTo>
                  <a:lnTo>
                    <a:pt x="324" y="788"/>
                  </a:lnTo>
                  <a:lnTo>
                    <a:pt x="324" y="793"/>
                  </a:lnTo>
                  <a:lnTo>
                    <a:pt x="323" y="797"/>
                  </a:lnTo>
                  <a:lnTo>
                    <a:pt x="321" y="801"/>
                  </a:lnTo>
                  <a:lnTo>
                    <a:pt x="320" y="805"/>
                  </a:lnTo>
                  <a:lnTo>
                    <a:pt x="320" y="805"/>
                  </a:lnTo>
                  <a:lnTo>
                    <a:pt x="317" y="810"/>
                  </a:lnTo>
                  <a:lnTo>
                    <a:pt x="312" y="812"/>
                  </a:lnTo>
                  <a:lnTo>
                    <a:pt x="308" y="814"/>
                  </a:lnTo>
                  <a:lnTo>
                    <a:pt x="303" y="815"/>
                  </a:lnTo>
                  <a:lnTo>
                    <a:pt x="298" y="815"/>
                  </a:lnTo>
                  <a:lnTo>
                    <a:pt x="293" y="814"/>
                  </a:lnTo>
                  <a:lnTo>
                    <a:pt x="289" y="813"/>
                  </a:lnTo>
                  <a:lnTo>
                    <a:pt x="284" y="811"/>
                  </a:lnTo>
                  <a:lnTo>
                    <a:pt x="269" y="797"/>
                  </a:lnTo>
                  <a:lnTo>
                    <a:pt x="255" y="784"/>
                  </a:lnTo>
                  <a:lnTo>
                    <a:pt x="241" y="769"/>
                  </a:lnTo>
                  <a:lnTo>
                    <a:pt x="229" y="753"/>
                  </a:lnTo>
                  <a:lnTo>
                    <a:pt x="217" y="737"/>
                  </a:lnTo>
                  <a:lnTo>
                    <a:pt x="206" y="720"/>
                  </a:lnTo>
                  <a:lnTo>
                    <a:pt x="196" y="702"/>
                  </a:lnTo>
                  <a:lnTo>
                    <a:pt x="187" y="685"/>
                  </a:lnTo>
                  <a:lnTo>
                    <a:pt x="179" y="666"/>
                  </a:lnTo>
                  <a:lnTo>
                    <a:pt x="172" y="647"/>
                  </a:lnTo>
                  <a:lnTo>
                    <a:pt x="165" y="628"/>
                  </a:lnTo>
                  <a:lnTo>
                    <a:pt x="161" y="607"/>
                  </a:lnTo>
                  <a:lnTo>
                    <a:pt x="156" y="587"/>
                  </a:lnTo>
                  <a:lnTo>
                    <a:pt x="154" y="566"/>
                  </a:lnTo>
                  <a:lnTo>
                    <a:pt x="152" y="545"/>
                  </a:lnTo>
                  <a:lnTo>
                    <a:pt x="150" y="523"/>
                  </a:lnTo>
                  <a:lnTo>
                    <a:pt x="152" y="501"/>
                  </a:lnTo>
                  <a:lnTo>
                    <a:pt x="154" y="478"/>
                  </a:lnTo>
                  <a:lnTo>
                    <a:pt x="157" y="457"/>
                  </a:lnTo>
                  <a:lnTo>
                    <a:pt x="162" y="435"/>
                  </a:lnTo>
                  <a:lnTo>
                    <a:pt x="167" y="414"/>
                  </a:lnTo>
                  <a:lnTo>
                    <a:pt x="174" y="393"/>
                  </a:lnTo>
                  <a:lnTo>
                    <a:pt x="183" y="373"/>
                  </a:lnTo>
                  <a:lnTo>
                    <a:pt x="192" y="354"/>
                  </a:lnTo>
                  <a:lnTo>
                    <a:pt x="203" y="334"/>
                  </a:lnTo>
                  <a:lnTo>
                    <a:pt x="214" y="316"/>
                  </a:lnTo>
                  <a:lnTo>
                    <a:pt x="226" y="299"/>
                  </a:lnTo>
                  <a:lnTo>
                    <a:pt x="240" y="282"/>
                  </a:lnTo>
                  <a:lnTo>
                    <a:pt x="255" y="266"/>
                  </a:lnTo>
                  <a:lnTo>
                    <a:pt x="269" y="252"/>
                  </a:lnTo>
                  <a:lnTo>
                    <a:pt x="285" y="237"/>
                  </a:lnTo>
                  <a:lnTo>
                    <a:pt x="302" y="224"/>
                  </a:lnTo>
                  <a:lnTo>
                    <a:pt x="307" y="222"/>
                  </a:lnTo>
                  <a:lnTo>
                    <a:pt x="310" y="220"/>
                  </a:lnTo>
                  <a:lnTo>
                    <a:pt x="316" y="220"/>
                  </a:lnTo>
                  <a:lnTo>
                    <a:pt x="320" y="220"/>
                  </a:lnTo>
                  <a:lnTo>
                    <a:pt x="325" y="221"/>
                  </a:lnTo>
                  <a:lnTo>
                    <a:pt x="328" y="223"/>
                  </a:lnTo>
                  <a:lnTo>
                    <a:pt x="333" y="226"/>
                  </a:lnTo>
                  <a:lnTo>
                    <a:pt x="336" y="229"/>
                  </a:lnTo>
                  <a:lnTo>
                    <a:pt x="336" y="229"/>
                  </a:lnTo>
                  <a:lnTo>
                    <a:pt x="337" y="233"/>
                  </a:lnTo>
                  <a:lnTo>
                    <a:pt x="338" y="238"/>
                  </a:lnTo>
                  <a:lnTo>
                    <a:pt x="338" y="243"/>
                  </a:lnTo>
                  <a:lnTo>
                    <a:pt x="338" y="247"/>
                  </a:lnTo>
                  <a:lnTo>
                    <a:pt x="336" y="252"/>
                  </a:lnTo>
                  <a:lnTo>
                    <a:pt x="334" y="256"/>
                  </a:lnTo>
                  <a:lnTo>
                    <a:pt x="332" y="260"/>
                  </a:lnTo>
                  <a:lnTo>
                    <a:pt x="328" y="263"/>
                  </a:lnTo>
                  <a:close/>
                  <a:moveTo>
                    <a:pt x="690" y="1250"/>
                  </a:moveTo>
                  <a:lnTo>
                    <a:pt x="689" y="1257"/>
                  </a:lnTo>
                  <a:lnTo>
                    <a:pt x="689" y="1263"/>
                  </a:lnTo>
                  <a:lnTo>
                    <a:pt x="687" y="1268"/>
                  </a:lnTo>
                  <a:lnTo>
                    <a:pt x="685" y="1273"/>
                  </a:lnTo>
                  <a:lnTo>
                    <a:pt x="682" y="1279"/>
                  </a:lnTo>
                  <a:lnTo>
                    <a:pt x="679" y="1283"/>
                  </a:lnTo>
                  <a:lnTo>
                    <a:pt x="676" y="1286"/>
                  </a:lnTo>
                  <a:lnTo>
                    <a:pt x="672" y="1290"/>
                  </a:lnTo>
                  <a:lnTo>
                    <a:pt x="668" y="1293"/>
                  </a:lnTo>
                  <a:lnTo>
                    <a:pt x="662" y="1296"/>
                  </a:lnTo>
                  <a:lnTo>
                    <a:pt x="656" y="1297"/>
                  </a:lnTo>
                  <a:lnTo>
                    <a:pt x="651" y="1298"/>
                  </a:lnTo>
                  <a:lnTo>
                    <a:pt x="401" y="1298"/>
                  </a:lnTo>
                  <a:lnTo>
                    <a:pt x="395" y="1297"/>
                  </a:lnTo>
                  <a:lnTo>
                    <a:pt x="389" y="1296"/>
                  </a:lnTo>
                  <a:lnTo>
                    <a:pt x="385" y="1293"/>
                  </a:lnTo>
                  <a:lnTo>
                    <a:pt x="380" y="1290"/>
                  </a:lnTo>
                  <a:lnTo>
                    <a:pt x="377" y="1286"/>
                  </a:lnTo>
                  <a:lnTo>
                    <a:pt x="372" y="1283"/>
                  </a:lnTo>
                  <a:lnTo>
                    <a:pt x="370" y="1279"/>
                  </a:lnTo>
                  <a:lnTo>
                    <a:pt x="367" y="1273"/>
                  </a:lnTo>
                  <a:lnTo>
                    <a:pt x="364" y="1268"/>
                  </a:lnTo>
                  <a:lnTo>
                    <a:pt x="363" y="1263"/>
                  </a:lnTo>
                  <a:lnTo>
                    <a:pt x="362" y="1257"/>
                  </a:lnTo>
                  <a:lnTo>
                    <a:pt x="362" y="1250"/>
                  </a:lnTo>
                  <a:lnTo>
                    <a:pt x="362" y="1110"/>
                  </a:lnTo>
                  <a:lnTo>
                    <a:pt x="693" y="1110"/>
                  </a:lnTo>
                  <a:lnTo>
                    <a:pt x="693" y="1250"/>
                  </a:lnTo>
                  <a:lnTo>
                    <a:pt x="690" y="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1DB76B4-4EDD-40FE-BE9D-679E2AFAD1ED}"/>
              </a:ext>
            </a:extLst>
          </p:cNvPr>
          <p:cNvSpPr txBox="1"/>
          <p:nvPr/>
        </p:nvSpPr>
        <p:spPr>
          <a:xfrm>
            <a:off x="5806123" y="2520775"/>
            <a:ext cx="5490104" cy="11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High-end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luxury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residential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development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,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with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 a minimum of (6) six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residences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 (villa,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apartment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,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etc</a:t>
            </a:r>
            <a:r>
              <a:rPr lang="fr-FR" sz="1600" b="1" dirty="0">
                <a:solidFill>
                  <a:srgbClr val="002060"/>
                </a:solidFill>
                <a:latin typeface="Hero" panose="00000500000000000000"/>
              </a:rPr>
              <a:t>) and commercial </a:t>
            </a:r>
            <a:r>
              <a:rPr lang="fr-FR" sz="1600" b="1" dirty="0" err="1">
                <a:solidFill>
                  <a:srgbClr val="002060"/>
                </a:solidFill>
                <a:latin typeface="Hero" panose="00000500000000000000"/>
              </a:rPr>
              <a:t>facilities</a:t>
            </a:r>
            <a:endParaRPr lang="fr-FR" sz="1600" b="1" dirty="0">
              <a:solidFill>
                <a:srgbClr val="002060"/>
              </a:solidFill>
              <a:latin typeface="Hero" panose="0000050000000000000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77B69EB-F5D4-4535-9C05-5F5E9D96D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4" y="1966397"/>
            <a:ext cx="3352799" cy="3083124"/>
          </a:xfrm>
          <a:prstGeom prst="ellipse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6932090-91FD-4106-8D88-70A05A6A840E}"/>
              </a:ext>
            </a:extLst>
          </p:cNvPr>
          <p:cNvSpPr txBox="1"/>
          <p:nvPr/>
        </p:nvSpPr>
        <p:spPr>
          <a:xfrm>
            <a:off x="5866447" y="1535241"/>
            <a:ext cx="5182553" cy="79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Residential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Scheme </a:t>
            </a: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regulated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by EDB and </a:t>
            </a: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which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allows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non-</a:t>
            </a: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citizens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to </a:t>
            </a: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acquire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a </a:t>
            </a:r>
            <a:r>
              <a:rPr lang="fr-FR" sz="1600" b="1" dirty="0" err="1">
                <a:solidFill>
                  <a:srgbClr val="6B991F"/>
                </a:solidFill>
                <a:latin typeface="Hero" panose="00000500000000000000"/>
              </a:rPr>
              <a:t>residence</a:t>
            </a:r>
            <a:r>
              <a:rPr lang="fr-FR" sz="1600" b="1" dirty="0">
                <a:solidFill>
                  <a:srgbClr val="6B991F"/>
                </a:solidFill>
                <a:latin typeface="Hero" panose="00000500000000000000"/>
              </a:rPr>
              <a:t> in Mauritius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E27EEB-A928-406F-BE87-5382A6D6AD7F}"/>
              </a:ext>
            </a:extLst>
          </p:cNvPr>
          <p:cNvSpPr txBox="1"/>
          <p:nvPr/>
        </p:nvSpPr>
        <p:spPr>
          <a:xfrm>
            <a:off x="5806123" y="3675173"/>
            <a:ext cx="5242877" cy="79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1" dirty="0">
                <a:solidFill>
                  <a:srgbClr val="0070C0"/>
                </a:solidFill>
                <a:latin typeface="Hero" panose="00000500000000000000"/>
              </a:rPr>
              <a:t>Sale </a:t>
            </a:r>
            <a:r>
              <a:rPr lang="fr-FR" sz="1600" b="1" dirty="0" err="1">
                <a:solidFill>
                  <a:srgbClr val="0070C0"/>
                </a:solidFill>
                <a:latin typeface="Hero" panose="00000500000000000000"/>
              </a:rPr>
              <a:t>effected</a:t>
            </a:r>
            <a:r>
              <a:rPr lang="fr-FR" sz="1600" b="1" dirty="0">
                <a:solidFill>
                  <a:srgbClr val="0070C0"/>
                </a:solidFill>
                <a:latin typeface="Hero" panose="00000500000000000000"/>
              </a:rPr>
              <a:t> on basis of plan, </a:t>
            </a:r>
            <a:r>
              <a:rPr lang="fr-FR" sz="1600" b="1" dirty="0" err="1">
                <a:solidFill>
                  <a:srgbClr val="0070C0"/>
                </a:solidFill>
                <a:latin typeface="Hero" panose="00000500000000000000"/>
              </a:rPr>
              <a:t>during</a:t>
            </a:r>
            <a:r>
              <a:rPr lang="fr-FR" sz="1600" b="1" dirty="0">
                <a:solidFill>
                  <a:srgbClr val="0070C0"/>
                </a:solidFill>
                <a:latin typeface="Hero" panose="00000500000000000000"/>
              </a:rPr>
              <a:t> construction or </a:t>
            </a:r>
            <a:r>
              <a:rPr lang="fr-FR" sz="1600" b="1" dirty="0" err="1">
                <a:solidFill>
                  <a:srgbClr val="0070C0"/>
                </a:solidFill>
                <a:latin typeface="Hero" panose="00000500000000000000"/>
              </a:rPr>
              <a:t>after</a:t>
            </a:r>
            <a:r>
              <a:rPr lang="fr-FR" sz="1600" b="1" dirty="0">
                <a:solidFill>
                  <a:srgbClr val="0070C0"/>
                </a:solidFill>
                <a:latin typeface="Hero" panose="00000500000000000000"/>
              </a:rPr>
              <a:t> construction, via a </a:t>
            </a:r>
            <a:r>
              <a:rPr lang="fr-FR" sz="1600" b="1" dirty="0" err="1">
                <a:solidFill>
                  <a:srgbClr val="0070C0"/>
                </a:solidFill>
                <a:latin typeface="Hero" panose="00000500000000000000"/>
              </a:rPr>
              <a:t>Notary</a:t>
            </a:r>
            <a:r>
              <a:rPr lang="fr-FR" sz="1600" b="1" dirty="0">
                <a:solidFill>
                  <a:srgbClr val="0070C0"/>
                </a:solidFill>
                <a:latin typeface="Hero" panose="00000500000000000000"/>
              </a:rPr>
              <a:t> public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C77299-B2F2-4EA0-8843-67542C6CFBF3}"/>
              </a:ext>
            </a:extLst>
          </p:cNvPr>
          <p:cNvSpPr txBox="1"/>
          <p:nvPr/>
        </p:nvSpPr>
        <p:spPr>
          <a:xfrm>
            <a:off x="5852160" y="4653867"/>
            <a:ext cx="5444067" cy="11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Financial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Completion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Guarantee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,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biennial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guarantee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,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Decennial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Liability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(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Ten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year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Guarantee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), Quality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insurance</a:t>
            </a:r>
            <a:r>
              <a:rPr lang="fr-FR" sz="1600" b="1" dirty="0">
                <a:solidFill>
                  <a:srgbClr val="ED7D31"/>
                </a:solidFill>
                <a:latin typeface="Hero" panose="00000500000000000000"/>
              </a:rPr>
              <a:t> on </a:t>
            </a:r>
            <a:r>
              <a:rPr lang="fr-FR" sz="1600" b="1" dirty="0" err="1">
                <a:solidFill>
                  <a:srgbClr val="ED7D31"/>
                </a:solidFill>
                <a:latin typeface="Hero" panose="00000500000000000000"/>
              </a:rPr>
              <a:t>defects</a:t>
            </a:r>
            <a:endParaRPr lang="fr-FR" sz="1600" b="1" dirty="0">
              <a:solidFill>
                <a:srgbClr val="ED7D31"/>
              </a:solidFill>
              <a:latin typeface="Hero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613300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845D755FEA945AE80D3E1F597BD8B" ma:contentTypeVersion="6" ma:contentTypeDescription="Create a new document." ma:contentTypeScope="" ma:versionID="38e5eb73e540cb207161542cacc87cdb">
  <xsd:schema xmlns:xsd="http://www.w3.org/2001/XMLSchema" xmlns:xs="http://www.w3.org/2001/XMLSchema" xmlns:p="http://schemas.microsoft.com/office/2006/metadata/properties" xmlns:ns2="9f9a916a-43eb-4329-93e3-fd3f9aeccc96" targetNamespace="http://schemas.microsoft.com/office/2006/metadata/properties" ma:root="true" ma:fieldsID="c8bc9fbacac0e20805180ec951699dde" ns2:_="">
    <xsd:import namespace="9f9a916a-43eb-4329-93e3-fd3f9aeccc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a916a-43eb-4329-93e3-fd3f9aecc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D810B3-D6FC-4F64-AA94-BE1BAC1955D7}"/>
</file>

<file path=customXml/itemProps2.xml><?xml version="1.0" encoding="utf-8"?>
<ds:datastoreItem xmlns:ds="http://schemas.openxmlformats.org/officeDocument/2006/customXml" ds:itemID="{840D7FD2-4941-441E-B1BA-8EE53EAC9F84}"/>
</file>

<file path=customXml/itemProps3.xml><?xml version="1.0" encoding="utf-8"?>
<ds:datastoreItem xmlns:ds="http://schemas.openxmlformats.org/officeDocument/2006/customXml" ds:itemID="{975B6502-2C79-45AE-9C49-9B7EAAD2CFCA}"/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608</Words>
  <Application>Microsoft Office PowerPoint</Application>
  <PresentationFormat>Widescreen</PresentationFormat>
  <Paragraphs>145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Nova</vt:lpstr>
      <vt:lpstr>Bailey Sans ITC TT</vt:lpstr>
      <vt:lpstr>Calibri</vt:lpstr>
      <vt:lpstr>Calibri Light</vt:lpstr>
      <vt:lpstr>Hero</vt:lpstr>
      <vt:lpstr>Montserrat</vt:lpstr>
      <vt:lpstr>Tw Cen MT</vt:lpstr>
      <vt:lpstr>Wingdings</vt:lpstr>
      <vt:lpstr>Office Theme</vt:lpstr>
      <vt:lpstr>PowerPoint Presentation</vt:lpstr>
      <vt:lpstr>Real Estate</vt:lpstr>
      <vt:lpstr>Real Estate in Mauritius </vt:lpstr>
      <vt:lpstr>Why Real Estate in Mauritius ?</vt:lpstr>
      <vt:lpstr>Acquiring a residential property in Mauritius </vt:lpstr>
      <vt:lpstr>Acquiring a residential property in Mauritius </vt:lpstr>
      <vt:lpstr>Acquiring a residential property in Mauritius </vt:lpstr>
      <vt:lpstr>Acquiring Apartments in Ground plus Two buildings</vt:lpstr>
      <vt:lpstr>PowerPoint Presentation</vt:lpstr>
      <vt:lpstr>SMART CITY SCHEME  (SCS)</vt:lpstr>
      <vt:lpstr>SMART CITY SCHEME  (SCS)</vt:lpstr>
      <vt:lpstr>Hospitality</vt:lpstr>
      <vt:lpstr>Hospitality</vt:lpstr>
      <vt:lpstr>International Brands operating in Mauritius</vt:lpstr>
      <vt:lpstr>Investment Opportunities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 Sewpal</dc:creator>
  <cp:lastModifiedBy>Teeroomalay Ramasawmy</cp:lastModifiedBy>
  <cp:revision>7</cp:revision>
  <dcterms:created xsi:type="dcterms:W3CDTF">2021-06-08T11:47:04Z</dcterms:created>
  <dcterms:modified xsi:type="dcterms:W3CDTF">2021-07-16T11:34:47Z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0x0101002B0845D755FEA945AE80D3E1F597BD8B</vt:lpwstr>
  </property>
</Properties>
</file>